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  <p:sldMasterId id="2147483680" r:id="rId2"/>
  </p:sldMasterIdLst>
  <p:notesMasterIdLst>
    <p:notesMasterId r:id="rId28"/>
  </p:notesMasterIdLst>
  <p:sldIdLst>
    <p:sldId id="256" r:id="rId3"/>
    <p:sldId id="258" r:id="rId4"/>
    <p:sldId id="260" r:id="rId5"/>
    <p:sldId id="259" r:id="rId6"/>
    <p:sldId id="261" r:id="rId7"/>
    <p:sldId id="262" r:id="rId8"/>
    <p:sldId id="263" r:id="rId9"/>
    <p:sldId id="312" r:id="rId10"/>
    <p:sldId id="264" r:id="rId11"/>
    <p:sldId id="265" r:id="rId12"/>
    <p:sldId id="266" r:id="rId13"/>
    <p:sldId id="269" r:id="rId14"/>
    <p:sldId id="313" r:id="rId15"/>
    <p:sldId id="314" r:id="rId16"/>
    <p:sldId id="270" r:id="rId17"/>
    <p:sldId id="278" r:id="rId18"/>
    <p:sldId id="272" r:id="rId19"/>
    <p:sldId id="315" r:id="rId20"/>
    <p:sldId id="316" r:id="rId21"/>
    <p:sldId id="257" r:id="rId22"/>
    <p:sldId id="317" r:id="rId23"/>
    <p:sldId id="318" r:id="rId24"/>
    <p:sldId id="319" r:id="rId25"/>
    <p:sldId id="320" r:id="rId26"/>
    <p:sldId id="273" r:id="rId27"/>
  </p:sldIdLst>
  <p:sldSz cx="9144000" cy="5143500" type="screen16x9"/>
  <p:notesSz cx="6858000" cy="9144000"/>
  <p:embeddedFontLst>
    <p:embeddedFont>
      <p:font typeface="Anaheim" panose="020B060402020202020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onstantia" panose="02030602050306030303" pitchFamily="18" charset="0"/>
      <p:regular r:id="rId34"/>
      <p:bold r:id="rId35"/>
      <p:italic r:id="rId36"/>
      <p:boldItalic r:id="rId37"/>
    </p:embeddedFont>
    <p:embeddedFont>
      <p:font typeface="Instrument Sans" panose="020B0604020202020204" charset="0"/>
      <p:regular r:id="rId38"/>
      <p:bold r:id="rId39"/>
      <p:italic r:id="rId40"/>
      <p:boldItalic r:id="rId41"/>
    </p:embeddedFont>
    <p:embeddedFont>
      <p:font typeface="Nunito Light" pitchFamily="2" charset="0"/>
      <p:regular r:id="rId42"/>
      <p:italic r:id="rId43"/>
    </p:embeddedFont>
    <p:embeddedFont>
      <p:font typeface="Open Sans" panose="020B0606030504020204" pitchFamily="34" charset="0"/>
      <p:regular r:id="rId44"/>
      <p:bold r:id="rId45"/>
      <p:italic r:id="rId46"/>
      <p:boldItalic r:id="rId47"/>
    </p:embeddedFont>
    <p:embeddedFont>
      <p:font typeface="Wix Madefor Display" panose="020B0604020202020204" charset="0"/>
      <p:regular r:id="rId48"/>
      <p:bold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0EA5C3A-A0DB-46A2-8FB2-63AC99D2840D}">
  <a:tblStyle styleId="{D0EA5C3A-A0DB-46A2-8FB2-63AC99D2840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ABCE42F-BCA6-43C6-A37D-FF276FB40ECD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1.fntdata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font" Target="fonts/font1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.fntdata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font" Target="fonts/font2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8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font" Target="fonts/font21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A3C619-1D73-40DF-ACE7-427CF7432CDC}" type="doc">
      <dgm:prSet loTypeId="urn:microsoft.com/office/officeart/2005/8/layout/orgChart1" loCatId="hierarchy" qsTypeId="urn:microsoft.com/office/officeart/2005/8/quickstyle/simple2" qsCatId="simple" csTypeId="urn:microsoft.com/office/officeart/2005/8/colors/colorful4" csCatId="colorful" phldr="1"/>
      <dgm:spPr/>
      <dgm:t>
        <a:bodyPr/>
        <a:lstStyle/>
        <a:p>
          <a:endParaRPr lang="vi-VN"/>
        </a:p>
      </dgm:t>
    </dgm:pt>
    <dgm:pt modelId="{5996AFB7-BF9C-4773-9D98-E7AB5F13EB15}">
      <dgm:prSet phldrT="[Text]"/>
      <dgm:spPr/>
      <dgm:t>
        <a:bodyPr/>
        <a:lstStyle/>
        <a:p>
          <a:r>
            <a:rPr lang="vi-VN" dirty="0"/>
            <a:t>Hữu sinh</a:t>
          </a:r>
        </a:p>
      </dgm:t>
    </dgm:pt>
    <dgm:pt modelId="{A0548D4C-42B4-4F1B-B281-DC7ACEBF97E7}" type="parTrans" cxnId="{0B2BB2F8-17A8-4B07-A483-096CF0C6782C}">
      <dgm:prSet/>
      <dgm:spPr/>
      <dgm:t>
        <a:bodyPr/>
        <a:lstStyle/>
        <a:p>
          <a:endParaRPr lang="vi-VN"/>
        </a:p>
      </dgm:t>
    </dgm:pt>
    <dgm:pt modelId="{DB927C80-C3C3-4DBD-AFEA-5956F5A739EE}" type="sibTrans" cxnId="{0B2BB2F8-17A8-4B07-A483-096CF0C6782C}">
      <dgm:prSet/>
      <dgm:spPr/>
      <dgm:t>
        <a:bodyPr/>
        <a:lstStyle/>
        <a:p>
          <a:endParaRPr lang="vi-VN"/>
        </a:p>
      </dgm:t>
    </dgm:pt>
    <dgm:pt modelId="{D978707F-7FE4-4387-AB84-BE7B5EE7E214}">
      <dgm:prSet phldrT="[Text]"/>
      <dgm:spPr/>
      <dgm:t>
        <a:bodyPr/>
        <a:lstStyle/>
        <a:p>
          <a:r>
            <a:rPr lang="vi-VN" dirty="0"/>
            <a:t>Con người</a:t>
          </a:r>
        </a:p>
      </dgm:t>
    </dgm:pt>
    <dgm:pt modelId="{42F4640C-DA03-4A05-803F-E2164E668C8A}" type="parTrans" cxnId="{BB035444-3F72-4F6F-A4D6-28217D7A35FA}">
      <dgm:prSet/>
      <dgm:spPr/>
      <dgm:t>
        <a:bodyPr/>
        <a:lstStyle/>
        <a:p>
          <a:endParaRPr lang="vi-VN"/>
        </a:p>
      </dgm:t>
    </dgm:pt>
    <dgm:pt modelId="{25DDA1AF-F60E-45E2-8A0F-81C3DF554D46}" type="sibTrans" cxnId="{BB035444-3F72-4F6F-A4D6-28217D7A35FA}">
      <dgm:prSet/>
      <dgm:spPr/>
      <dgm:t>
        <a:bodyPr/>
        <a:lstStyle/>
        <a:p>
          <a:endParaRPr lang="vi-VN"/>
        </a:p>
      </dgm:t>
    </dgm:pt>
    <dgm:pt modelId="{B0BC6FBF-9707-4E50-B6A2-2826EE7ED759}">
      <dgm:prSet phldrT="[Text]"/>
      <dgm:spPr/>
      <dgm:t>
        <a:bodyPr/>
        <a:lstStyle/>
        <a:p>
          <a:r>
            <a:rPr lang="vi-VN" dirty="0"/>
            <a:t>Các sinh vật khác</a:t>
          </a:r>
        </a:p>
      </dgm:t>
    </dgm:pt>
    <dgm:pt modelId="{9CAE3C4A-FDCB-4BC4-ACDC-52377139AB88}" type="parTrans" cxnId="{1B5FAFE1-9C42-474E-91F2-41B7879780A7}">
      <dgm:prSet/>
      <dgm:spPr/>
      <dgm:t>
        <a:bodyPr/>
        <a:lstStyle/>
        <a:p>
          <a:endParaRPr lang="vi-VN"/>
        </a:p>
      </dgm:t>
    </dgm:pt>
    <dgm:pt modelId="{17480560-B064-408F-A93F-7D27566D7915}" type="sibTrans" cxnId="{1B5FAFE1-9C42-474E-91F2-41B7879780A7}">
      <dgm:prSet/>
      <dgm:spPr/>
      <dgm:t>
        <a:bodyPr/>
        <a:lstStyle/>
        <a:p>
          <a:endParaRPr lang="vi-VN"/>
        </a:p>
      </dgm:t>
    </dgm:pt>
    <dgm:pt modelId="{4052DA03-253D-45F0-89F1-886FAA45BD0D}" type="pres">
      <dgm:prSet presAssocID="{8DA3C619-1D73-40DF-ACE7-427CF7432C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3CD9670-B1F7-4D1C-B5F4-EF97CF96CA59}" type="pres">
      <dgm:prSet presAssocID="{5996AFB7-BF9C-4773-9D98-E7AB5F13EB15}" presName="hierRoot1" presStyleCnt="0">
        <dgm:presLayoutVars>
          <dgm:hierBranch val="init"/>
        </dgm:presLayoutVars>
      </dgm:prSet>
      <dgm:spPr/>
    </dgm:pt>
    <dgm:pt modelId="{E68037F5-EBED-404A-9DDF-E67EE981B9E8}" type="pres">
      <dgm:prSet presAssocID="{5996AFB7-BF9C-4773-9D98-E7AB5F13EB15}" presName="rootComposite1" presStyleCnt="0"/>
      <dgm:spPr/>
    </dgm:pt>
    <dgm:pt modelId="{CA492520-A97E-4EEC-863D-BB545B892A54}" type="pres">
      <dgm:prSet presAssocID="{5996AFB7-BF9C-4773-9D98-E7AB5F13EB15}" presName="rootText1" presStyleLbl="node0" presStyleIdx="0" presStyleCnt="1">
        <dgm:presLayoutVars>
          <dgm:chPref val="3"/>
        </dgm:presLayoutVars>
      </dgm:prSet>
      <dgm:spPr/>
    </dgm:pt>
    <dgm:pt modelId="{48CD03B6-3154-4197-AC97-5AD554CCC94A}" type="pres">
      <dgm:prSet presAssocID="{5996AFB7-BF9C-4773-9D98-E7AB5F13EB15}" presName="rootConnector1" presStyleLbl="node1" presStyleIdx="0" presStyleCnt="0"/>
      <dgm:spPr/>
    </dgm:pt>
    <dgm:pt modelId="{74424AF9-C260-4120-B8DC-AD4D7226448E}" type="pres">
      <dgm:prSet presAssocID="{5996AFB7-BF9C-4773-9D98-E7AB5F13EB15}" presName="hierChild2" presStyleCnt="0"/>
      <dgm:spPr/>
    </dgm:pt>
    <dgm:pt modelId="{1A429097-A359-4CD9-955B-86CABFA6423F}" type="pres">
      <dgm:prSet presAssocID="{42F4640C-DA03-4A05-803F-E2164E668C8A}" presName="Name37" presStyleLbl="parChTrans1D2" presStyleIdx="0" presStyleCnt="2"/>
      <dgm:spPr/>
    </dgm:pt>
    <dgm:pt modelId="{2511EBDB-004F-4DE2-B66B-5753089AE555}" type="pres">
      <dgm:prSet presAssocID="{D978707F-7FE4-4387-AB84-BE7B5EE7E214}" presName="hierRoot2" presStyleCnt="0">
        <dgm:presLayoutVars>
          <dgm:hierBranch val="init"/>
        </dgm:presLayoutVars>
      </dgm:prSet>
      <dgm:spPr/>
    </dgm:pt>
    <dgm:pt modelId="{8B591604-DF88-4757-8ABC-FAF12F3CE48A}" type="pres">
      <dgm:prSet presAssocID="{D978707F-7FE4-4387-AB84-BE7B5EE7E214}" presName="rootComposite" presStyleCnt="0"/>
      <dgm:spPr/>
    </dgm:pt>
    <dgm:pt modelId="{F0B65A7D-3710-466B-8340-AD6E69BD4384}" type="pres">
      <dgm:prSet presAssocID="{D978707F-7FE4-4387-AB84-BE7B5EE7E214}" presName="rootText" presStyleLbl="node2" presStyleIdx="0" presStyleCnt="2">
        <dgm:presLayoutVars>
          <dgm:chPref val="3"/>
        </dgm:presLayoutVars>
      </dgm:prSet>
      <dgm:spPr/>
    </dgm:pt>
    <dgm:pt modelId="{E58FE9C7-0A56-40F9-AC84-587047ACD30C}" type="pres">
      <dgm:prSet presAssocID="{D978707F-7FE4-4387-AB84-BE7B5EE7E214}" presName="rootConnector" presStyleLbl="node2" presStyleIdx="0" presStyleCnt="2"/>
      <dgm:spPr/>
    </dgm:pt>
    <dgm:pt modelId="{625ED9FF-9CC6-42CA-A5A8-89C2854CA96D}" type="pres">
      <dgm:prSet presAssocID="{D978707F-7FE4-4387-AB84-BE7B5EE7E214}" presName="hierChild4" presStyleCnt="0"/>
      <dgm:spPr/>
    </dgm:pt>
    <dgm:pt modelId="{ABFCFCB5-8C04-45F4-AD49-A991A7DDCEF7}" type="pres">
      <dgm:prSet presAssocID="{D978707F-7FE4-4387-AB84-BE7B5EE7E214}" presName="hierChild5" presStyleCnt="0"/>
      <dgm:spPr/>
    </dgm:pt>
    <dgm:pt modelId="{ADDD6E2E-8684-45F1-B68C-97D836637E36}" type="pres">
      <dgm:prSet presAssocID="{9CAE3C4A-FDCB-4BC4-ACDC-52377139AB88}" presName="Name37" presStyleLbl="parChTrans1D2" presStyleIdx="1" presStyleCnt="2"/>
      <dgm:spPr/>
    </dgm:pt>
    <dgm:pt modelId="{B6C4CBF0-2447-4A2A-9646-870AF331A266}" type="pres">
      <dgm:prSet presAssocID="{B0BC6FBF-9707-4E50-B6A2-2826EE7ED759}" presName="hierRoot2" presStyleCnt="0">
        <dgm:presLayoutVars>
          <dgm:hierBranch val="init"/>
        </dgm:presLayoutVars>
      </dgm:prSet>
      <dgm:spPr/>
    </dgm:pt>
    <dgm:pt modelId="{016BA113-BA1A-4AB5-87EA-2E5AED00D8C7}" type="pres">
      <dgm:prSet presAssocID="{B0BC6FBF-9707-4E50-B6A2-2826EE7ED759}" presName="rootComposite" presStyleCnt="0"/>
      <dgm:spPr/>
    </dgm:pt>
    <dgm:pt modelId="{D510D669-3BDF-43F7-8F6D-EC0D624D7806}" type="pres">
      <dgm:prSet presAssocID="{B0BC6FBF-9707-4E50-B6A2-2826EE7ED759}" presName="rootText" presStyleLbl="node2" presStyleIdx="1" presStyleCnt="2">
        <dgm:presLayoutVars>
          <dgm:chPref val="3"/>
        </dgm:presLayoutVars>
      </dgm:prSet>
      <dgm:spPr/>
    </dgm:pt>
    <dgm:pt modelId="{0ED5F908-8F56-417D-809A-4BF16CD37704}" type="pres">
      <dgm:prSet presAssocID="{B0BC6FBF-9707-4E50-B6A2-2826EE7ED759}" presName="rootConnector" presStyleLbl="node2" presStyleIdx="1" presStyleCnt="2"/>
      <dgm:spPr/>
    </dgm:pt>
    <dgm:pt modelId="{C7E4F3D1-3A37-45CE-8615-C8E16328136F}" type="pres">
      <dgm:prSet presAssocID="{B0BC6FBF-9707-4E50-B6A2-2826EE7ED759}" presName="hierChild4" presStyleCnt="0"/>
      <dgm:spPr/>
    </dgm:pt>
    <dgm:pt modelId="{7A6D1E4B-B6E0-4347-B47F-D3FA2E2D2232}" type="pres">
      <dgm:prSet presAssocID="{B0BC6FBF-9707-4E50-B6A2-2826EE7ED759}" presName="hierChild5" presStyleCnt="0"/>
      <dgm:spPr/>
    </dgm:pt>
    <dgm:pt modelId="{14A303CA-35F2-41AE-B53D-313BEA290DDF}" type="pres">
      <dgm:prSet presAssocID="{5996AFB7-BF9C-4773-9D98-E7AB5F13EB15}" presName="hierChild3" presStyleCnt="0"/>
      <dgm:spPr/>
    </dgm:pt>
  </dgm:ptLst>
  <dgm:cxnLst>
    <dgm:cxn modelId="{BB035444-3F72-4F6F-A4D6-28217D7A35FA}" srcId="{5996AFB7-BF9C-4773-9D98-E7AB5F13EB15}" destId="{D978707F-7FE4-4387-AB84-BE7B5EE7E214}" srcOrd="0" destOrd="0" parTransId="{42F4640C-DA03-4A05-803F-E2164E668C8A}" sibTransId="{25DDA1AF-F60E-45E2-8A0F-81C3DF554D46}"/>
    <dgm:cxn modelId="{B4A21B81-5D4E-4F72-85D9-4EFA435159F8}" type="presOf" srcId="{D978707F-7FE4-4387-AB84-BE7B5EE7E214}" destId="{E58FE9C7-0A56-40F9-AC84-587047ACD30C}" srcOrd="1" destOrd="0" presId="urn:microsoft.com/office/officeart/2005/8/layout/orgChart1"/>
    <dgm:cxn modelId="{2C673884-E7C1-48EA-A407-D71EC07EEA42}" type="presOf" srcId="{42F4640C-DA03-4A05-803F-E2164E668C8A}" destId="{1A429097-A359-4CD9-955B-86CABFA6423F}" srcOrd="0" destOrd="0" presId="urn:microsoft.com/office/officeart/2005/8/layout/orgChart1"/>
    <dgm:cxn modelId="{DC79298E-435D-4AC0-8589-9BB2AD2D5CCB}" type="presOf" srcId="{9CAE3C4A-FDCB-4BC4-ACDC-52377139AB88}" destId="{ADDD6E2E-8684-45F1-B68C-97D836637E36}" srcOrd="0" destOrd="0" presId="urn:microsoft.com/office/officeart/2005/8/layout/orgChart1"/>
    <dgm:cxn modelId="{319EF399-8B21-4635-85C6-8C16BC44F5AB}" type="presOf" srcId="{8DA3C619-1D73-40DF-ACE7-427CF7432CDC}" destId="{4052DA03-253D-45F0-89F1-886FAA45BD0D}" srcOrd="0" destOrd="0" presId="urn:microsoft.com/office/officeart/2005/8/layout/orgChart1"/>
    <dgm:cxn modelId="{97A9529E-FEFA-4692-A148-F8EFDEEE70EE}" type="presOf" srcId="{B0BC6FBF-9707-4E50-B6A2-2826EE7ED759}" destId="{D510D669-3BDF-43F7-8F6D-EC0D624D7806}" srcOrd="0" destOrd="0" presId="urn:microsoft.com/office/officeart/2005/8/layout/orgChart1"/>
    <dgm:cxn modelId="{945BFBA6-5FDD-4789-BF6B-B9DC24AA200B}" type="presOf" srcId="{D978707F-7FE4-4387-AB84-BE7B5EE7E214}" destId="{F0B65A7D-3710-466B-8340-AD6E69BD4384}" srcOrd="0" destOrd="0" presId="urn:microsoft.com/office/officeart/2005/8/layout/orgChart1"/>
    <dgm:cxn modelId="{119343D9-22CE-4DFF-BF5F-397A1ED05AA1}" type="presOf" srcId="{5996AFB7-BF9C-4773-9D98-E7AB5F13EB15}" destId="{48CD03B6-3154-4197-AC97-5AD554CCC94A}" srcOrd="1" destOrd="0" presId="urn:microsoft.com/office/officeart/2005/8/layout/orgChart1"/>
    <dgm:cxn modelId="{1B5FAFE1-9C42-474E-91F2-41B7879780A7}" srcId="{5996AFB7-BF9C-4773-9D98-E7AB5F13EB15}" destId="{B0BC6FBF-9707-4E50-B6A2-2826EE7ED759}" srcOrd="1" destOrd="0" parTransId="{9CAE3C4A-FDCB-4BC4-ACDC-52377139AB88}" sibTransId="{17480560-B064-408F-A93F-7D27566D7915}"/>
    <dgm:cxn modelId="{42C29FE3-A8BB-4414-9A36-E08414D19A39}" type="presOf" srcId="{B0BC6FBF-9707-4E50-B6A2-2826EE7ED759}" destId="{0ED5F908-8F56-417D-809A-4BF16CD37704}" srcOrd="1" destOrd="0" presId="urn:microsoft.com/office/officeart/2005/8/layout/orgChart1"/>
    <dgm:cxn modelId="{0B2BB2F8-17A8-4B07-A483-096CF0C6782C}" srcId="{8DA3C619-1D73-40DF-ACE7-427CF7432CDC}" destId="{5996AFB7-BF9C-4773-9D98-E7AB5F13EB15}" srcOrd="0" destOrd="0" parTransId="{A0548D4C-42B4-4F1B-B281-DC7ACEBF97E7}" sibTransId="{DB927C80-C3C3-4DBD-AFEA-5956F5A739EE}"/>
    <dgm:cxn modelId="{7E89BFFC-8914-447E-AF5F-0A70B402F6CD}" type="presOf" srcId="{5996AFB7-BF9C-4773-9D98-E7AB5F13EB15}" destId="{CA492520-A97E-4EEC-863D-BB545B892A54}" srcOrd="0" destOrd="0" presId="urn:microsoft.com/office/officeart/2005/8/layout/orgChart1"/>
    <dgm:cxn modelId="{1F27CFE1-CE50-4A8A-9170-F800F08286C7}" type="presParOf" srcId="{4052DA03-253D-45F0-89F1-886FAA45BD0D}" destId="{33CD9670-B1F7-4D1C-B5F4-EF97CF96CA59}" srcOrd="0" destOrd="0" presId="urn:microsoft.com/office/officeart/2005/8/layout/orgChart1"/>
    <dgm:cxn modelId="{1EB316F7-C180-40A1-B21E-A373F9D82984}" type="presParOf" srcId="{33CD9670-B1F7-4D1C-B5F4-EF97CF96CA59}" destId="{E68037F5-EBED-404A-9DDF-E67EE981B9E8}" srcOrd="0" destOrd="0" presId="urn:microsoft.com/office/officeart/2005/8/layout/orgChart1"/>
    <dgm:cxn modelId="{55E826A8-D6CF-4059-B8A9-1389BA3B3C0E}" type="presParOf" srcId="{E68037F5-EBED-404A-9DDF-E67EE981B9E8}" destId="{CA492520-A97E-4EEC-863D-BB545B892A54}" srcOrd="0" destOrd="0" presId="urn:microsoft.com/office/officeart/2005/8/layout/orgChart1"/>
    <dgm:cxn modelId="{72777E12-A2AE-478F-930C-C873C5B14B6C}" type="presParOf" srcId="{E68037F5-EBED-404A-9DDF-E67EE981B9E8}" destId="{48CD03B6-3154-4197-AC97-5AD554CCC94A}" srcOrd="1" destOrd="0" presId="urn:microsoft.com/office/officeart/2005/8/layout/orgChart1"/>
    <dgm:cxn modelId="{DEE15288-BD52-41C9-8EA3-C51FB9609EEE}" type="presParOf" srcId="{33CD9670-B1F7-4D1C-B5F4-EF97CF96CA59}" destId="{74424AF9-C260-4120-B8DC-AD4D7226448E}" srcOrd="1" destOrd="0" presId="urn:microsoft.com/office/officeart/2005/8/layout/orgChart1"/>
    <dgm:cxn modelId="{2115A15B-A5A2-415C-AEB0-FA75D6F7E1C2}" type="presParOf" srcId="{74424AF9-C260-4120-B8DC-AD4D7226448E}" destId="{1A429097-A359-4CD9-955B-86CABFA6423F}" srcOrd="0" destOrd="0" presId="urn:microsoft.com/office/officeart/2005/8/layout/orgChart1"/>
    <dgm:cxn modelId="{4397D3BF-DB34-45AE-8C23-75BDBD76550A}" type="presParOf" srcId="{74424AF9-C260-4120-B8DC-AD4D7226448E}" destId="{2511EBDB-004F-4DE2-B66B-5753089AE555}" srcOrd="1" destOrd="0" presId="urn:microsoft.com/office/officeart/2005/8/layout/orgChart1"/>
    <dgm:cxn modelId="{AA6A7C8E-0C61-4A16-AD1F-903E6056F857}" type="presParOf" srcId="{2511EBDB-004F-4DE2-B66B-5753089AE555}" destId="{8B591604-DF88-4757-8ABC-FAF12F3CE48A}" srcOrd="0" destOrd="0" presId="urn:microsoft.com/office/officeart/2005/8/layout/orgChart1"/>
    <dgm:cxn modelId="{D031D879-9327-47CB-9A6B-0692F9419184}" type="presParOf" srcId="{8B591604-DF88-4757-8ABC-FAF12F3CE48A}" destId="{F0B65A7D-3710-466B-8340-AD6E69BD4384}" srcOrd="0" destOrd="0" presId="urn:microsoft.com/office/officeart/2005/8/layout/orgChart1"/>
    <dgm:cxn modelId="{241B907E-1C48-4014-97A8-745B2FEEFF4C}" type="presParOf" srcId="{8B591604-DF88-4757-8ABC-FAF12F3CE48A}" destId="{E58FE9C7-0A56-40F9-AC84-587047ACD30C}" srcOrd="1" destOrd="0" presId="urn:microsoft.com/office/officeart/2005/8/layout/orgChart1"/>
    <dgm:cxn modelId="{A1ACF889-D016-4F2A-9612-47EB11F47441}" type="presParOf" srcId="{2511EBDB-004F-4DE2-B66B-5753089AE555}" destId="{625ED9FF-9CC6-42CA-A5A8-89C2854CA96D}" srcOrd="1" destOrd="0" presId="urn:microsoft.com/office/officeart/2005/8/layout/orgChart1"/>
    <dgm:cxn modelId="{BDC7FC6C-9741-440F-A88A-80425AA46DD3}" type="presParOf" srcId="{2511EBDB-004F-4DE2-B66B-5753089AE555}" destId="{ABFCFCB5-8C04-45F4-AD49-A991A7DDCEF7}" srcOrd="2" destOrd="0" presId="urn:microsoft.com/office/officeart/2005/8/layout/orgChart1"/>
    <dgm:cxn modelId="{EB50AF9D-2DCF-4E92-B05F-C3E4D6C01E02}" type="presParOf" srcId="{74424AF9-C260-4120-B8DC-AD4D7226448E}" destId="{ADDD6E2E-8684-45F1-B68C-97D836637E36}" srcOrd="2" destOrd="0" presId="urn:microsoft.com/office/officeart/2005/8/layout/orgChart1"/>
    <dgm:cxn modelId="{EB28B265-00AD-49A6-A352-46562E83EEBE}" type="presParOf" srcId="{74424AF9-C260-4120-B8DC-AD4D7226448E}" destId="{B6C4CBF0-2447-4A2A-9646-870AF331A266}" srcOrd="3" destOrd="0" presId="urn:microsoft.com/office/officeart/2005/8/layout/orgChart1"/>
    <dgm:cxn modelId="{4BB5791B-9A28-4890-8A0B-8C6AFDD0F111}" type="presParOf" srcId="{B6C4CBF0-2447-4A2A-9646-870AF331A266}" destId="{016BA113-BA1A-4AB5-87EA-2E5AED00D8C7}" srcOrd="0" destOrd="0" presId="urn:microsoft.com/office/officeart/2005/8/layout/orgChart1"/>
    <dgm:cxn modelId="{50F8FA7E-B72A-4E08-8A6A-350B37E18583}" type="presParOf" srcId="{016BA113-BA1A-4AB5-87EA-2E5AED00D8C7}" destId="{D510D669-3BDF-43F7-8F6D-EC0D624D7806}" srcOrd="0" destOrd="0" presId="urn:microsoft.com/office/officeart/2005/8/layout/orgChart1"/>
    <dgm:cxn modelId="{DF7AFB05-9899-4570-BC72-9500BCB04B9D}" type="presParOf" srcId="{016BA113-BA1A-4AB5-87EA-2E5AED00D8C7}" destId="{0ED5F908-8F56-417D-809A-4BF16CD37704}" srcOrd="1" destOrd="0" presId="urn:microsoft.com/office/officeart/2005/8/layout/orgChart1"/>
    <dgm:cxn modelId="{33478269-900B-49C7-B62D-AA20FC508121}" type="presParOf" srcId="{B6C4CBF0-2447-4A2A-9646-870AF331A266}" destId="{C7E4F3D1-3A37-45CE-8615-C8E16328136F}" srcOrd="1" destOrd="0" presId="urn:microsoft.com/office/officeart/2005/8/layout/orgChart1"/>
    <dgm:cxn modelId="{B1DF4472-27A3-473E-BC6A-1F1A74515F83}" type="presParOf" srcId="{B6C4CBF0-2447-4A2A-9646-870AF331A266}" destId="{7A6D1E4B-B6E0-4347-B47F-D3FA2E2D2232}" srcOrd="2" destOrd="0" presId="urn:microsoft.com/office/officeart/2005/8/layout/orgChart1"/>
    <dgm:cxn modelId="{6ECF213D-BAA2-477E-B007-79053FE83F67}" type="presParOf" srcId="{33CD9670-B1F7-4D1C-B5F4-EF97CF96CA59}" destId="{14A303CA-35F2-41AE-B53D-313BEA290DDF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DD6E2E-8684-45F1-B68C-97D836637E36}">
      <dsp:nvSpPr>
        <dsp:cNvPr id="0" name=""/>
        <dsp:cNvSpPr/>
      </dsp:nvSpPr>
      <dsp:spPr>
        <a:xfrm>
          <a:off x="2892055" y="1193597"/>
          <a:ext cx="1443839" cy="5011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50583"/>
              </a:lnTo>
              <a:lnTo>
                <a:pt x="1443839" y="250583"/>
              </a:lnTo>
              <a:lnTo>
                <a:pt x="1443839" y="5011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429097-A359-4CD9-955B-86CABFA6423F}">
      <dsp:nvSpPr>
        <dsp:cNvPr id="0" name=""/>
        <dsp:cNvSpPr/>
      </dsp:nvSpPr>
      <dsp:spPr>
        <a:xfrm>
          <a:off x="1448216" y="1193597"/>
          <a:ext cx="1443839" cy="501167"/>
        </a:xfrm>
        <a:custGeom>
          <a:avLst/>
          <a:gdLst/>
          <a:ahLst/>
          <a:cxnLst/>
          <a:rect l="0" t="0" r="0" b="0"/>
          <a:pathLst>
            <a:path>
              <a:moveTo>
                <a:pt x="1443839" y="0"/>
              </a:moveTo>
              <a:lnTo>
                <a:pt x="1443839" y="250583"/>
              </a:lnTo>
              <a:lnTo>
                <a:pt x="0" y="250583"/>
              </a:lnTo>
              <a:lnTo>
                <a:pt x="0" y="501167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492520-A97E-4EEC-863D-BB545B892A54}">
      <dsp:nvSpPr>
        <dsp:cNvPr id="0" name=""/>
        <dsp:cNvSpPr/>
      </dsp:nvSpPr>
      <dsp:spPr>
        <a:xfrm>
          <a:off x="1698800" y="341"/>
          <a:ext cx="2386511" cy="119325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300" kern="1200" dirty="0"/>
            <a:t>Hữu sinh</a:t>
          </a:r>
        </a:p>
      </dsp:txBody>
      <dsp:txXfrm>
        <a:off x="1698800" y="341"/>
        <a:ext cx="2386511" cy="1193255"/>
      </dsp:txXfrm>
    </dsp:sp>
    <dsp:sp modelId="{F0B65A7D-3710-466B-8340-AD6E69BD4384}">
      <dsp:nvSpPr>
        <dsp:cNvPr id="0" name=""/>
        <dsp:cNvSpPr/>
      </dsp:nvSpPr>
      <dsp:spPr>
        <a:xfrm>
          <a:off x="254961" y="1694764"/>
          <a:ext cx="2386511" cy="11932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300" kern="1200" dirty="0"/>
            <a:t>Con người</a:t>
          </a:r>
        </a:p>
      </dsp:txBody>
      <dsp:txXfrm>
        <a:off x="254961" y="1694764"/>
        <a:ext cx="2386511" cy="1193255"/>
      </dsp:txXfrm>
    </dsp:sp>
    <dsp:sp modelId="{D510D669-3BDF-43F7-8F6D-EC0D624D7806}">
      <dsp:nvSpPr>
        <dsp:cNvPr id="0" name=""/>
        <dsp:cNvSpPr/>
      </dsp:nvSpPr>
      <dsp:spPr>
        <a:xfrm>
          <a:off x="3142639" y="1694764"/>
          <a:ext cx="2386511" cy="119325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7305" tIns="27305" rIns="27305" bIns="27305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4300" kern="1200" dirty="0"/>
            <a:t>Các sinh vật khác</a:t>
          </a:r>
        </a:p>
      </dsp:txBody>
      <dsp:txXfrm>
        <a:off x="3142639" y="1694764"/>
        <a:ext cx="2386511" cy="1193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5" name="Google Shape;595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gd5260bdd85_0_2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1" name="Google Shape;1151;gd5260bdd85_0_2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g54dda1946d_4_27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1" name="Google Shape;1211;g54dda1946d_4_27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1" name="Google Shape;1341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379210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2" name="Google Shape;1492;g54ff9c4cb4_3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3" name="Google Shape;1493;g54ff9c4cb4_3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Google Shape;2052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3" name="Google Shape;2053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g54dda1946d_6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4" name="Google Shape;1604;g54dda1946d_6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4" name="Google Shape;1704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5" name="Google Shape;1705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gd431007ba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8" name="Google Shape;728;gd431007ba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" name="Google Shape;751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2" name="Google Shape;952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g54dda1946d_6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9" name="Google Shape;959;g54dda1946d_6_3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3" name="Google Shape;106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4" name="Google Shape;106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1" name="Google Shape;841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2" name="Google Shape;842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85430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" name="Google Shape;1096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7" name="Google Shape;1097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939800"/>
            <a:ext cx="5056200" cy="24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4200"/>
              <a:buNone/>
              <a:defRPr sz="4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66948"/>
            <a:ext cx="50562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798886" y="-771355"/>
            <a:ext cx="2579417" cy="6114791"/>
            <a:chOff x="-798886" y="-771355"/>
            <a:chExt cx="2579417" cy="6114791"/>
          </a:xfrm>
        </p:grpSpPr>
        <p:sp>
          <p:nvSpPr>
            <p:cNvPr id="12" name="Google Shape;12;p2"/>
            <p:cNvSpPr/>
            <p:nvPr/>
          </p:nvSpPr>
          <p:spPr>
            <a:xfrm rot="946665">
              <a:off x="-301185" y="4410077"/>
              <a:ext cx="2028825" cy="670159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" name="Google Shape;13;p2"/>
            <p:cNvGrpSpPr/>
            <p:nvPr/>
          </p:nvGrpSpPr>
          <p:grpSpPr>
            <a:xfrm>
              <a:off x="-798886" y="-771355"/>
              <a:ext cx="2021126" cy="2022481"/>
              <a:chOff x="-798886" y="-771355"/>
              <a:chExt cx="2021126" cy="2022481"/>
            </a:xfrm>
          </p:grpSpPr>
          <p:sp>
            <p:nvSpPr>
              <p:cNvPr id="14" name="Google Shape;14;p2"/>
              <p:cNvSpPr/>
              <p:nvPr/>
            </p:nvSpPr>
            <p:spPr>
              <a:xfrm rot="747265" flipH="1">
                <a:off x="-635857" y="-608539"/>
                <a:ext cx="1695068" cy="1696848"/>
              </a:xfrm>
              <a:custGeom>
                <a:avLst/>
                <a:gdLst/>
                <a:ahLst/>
                <a:cxnLst/>
                <a:rect l="l" t="t" r="r" b="b"/>
                <a:pathLst>
                  <a:path w="39985" h="40027" extrusionOk="0">
                    <a:moveTo>
                      <a:pt x="21524" y="1"/>
                    </a:moveTo>
                    <a:cubicBezTo>
                      <a:pt x="18237" y="1"/>
                      <a:pt x="14931" y="712"/>
                      <a:pt x="12064" y="2072"/>
                    </a:cubicBezTo>
                    <a:cubicBezTo>
                      <a:pt x="8455" y="3803"/>
                      <a:pt x="4266" y="5377"/>
                      <a:pt x="2046" y="8920"/>
                    </a:cubicBezTo>
                    <a:cubicBezTo>
                      <a:pt x="0" y="11990"/>
                      <a:pt x="222" y="18234"/>
                      <a:pt x="4220" y="19264"/>
                    </a:cubicBezTo>
                    <a:cubicBezTo>
                      <a:pt x="12240" y="23522"/>
                      <a:pt x="8470" y="26440"/>
                      <a:pt x="10481" y="33174"/>
                    </a:cubicBezTo>
                    <a:cubicBezTo>
                      <a:pt x="12539" y="37936"/>
                      <a:pt x="16734" y="40026"/>
                      <a:pt x="21137" y="40026"/>
                    </a:cubicBezTo>
                    <a:cubicBezTo>
                      <a:pt x="25906" y="40026"/>
                      <a:pt x="30920" y="37575"/>
                      <a:pt x="33731" y="33411"/>
                    </a:cubicBezTo>
                    <a:cubicBezTo>
                      <a:pt x="38309" y="26922"/>
                      <a:pt x="39984" y="18026"/>
                      <a:pt x="37828" y="10360"/>
                    </a:cubicBezTo>
                    <a:cubicBezTo>
                      <a:pt x="35479" y="3249"/>
                      <a:pt x="28547" y="1"/>
                      <a:pt x="21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 rot="-2389391">
                <a:off x="599791" y="464302"/>
                <a:ext cx="485759" cy="361938"/>
                <a:chOff x="8191500" y="2124075"/>
                <a:chExt cx="485775" cy="361950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191500" y="233362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8353425" y="2124075"/>
                  <a:ext cx="77400" cy="77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8524875" y="223837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19" name="Google Shape;19;p2"/>
          <p:cNvSpPr/>
          <p:nvPr/>
        </p:nvSpPr>
        <p:spPr>
          <a:xfrm rot="-10209046" flipH="1">
            <a:off x="6699357" y="-398664"/>
            <a:ext cx="2700801" cy="557719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5"/>
          <p:cNvSpPr txBox="1">
            <a:spLocks noGrp="1"/>
          </p:cNvSpPr>
          <p:nvPr>
            <p:ph type="title"/>
          </p:nvPr>
        </p:nvSpPr>
        <p:spPr>
          <a:xfrm>
            <a:off x="4679250" y="1330100"/>
            <a:ext cx="3751500" cy="1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15"/>
          <p:cNvSpPr txBox="1">
            <a:spLocks noGrp="1"/>
          </p:cNvSpPr>
          <p:nvPr>
            <p:ph type="subTitle" idx="1"/>
          </p:nvPr>
        </p:nvSpPr>
        <p:spPr>
          <a:xfrm>
            <a:off x="4679250" y="2929600"/>
            <a:ext cx="3751500" cy="8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5"/>
          <p:cNvSpPr>
            <a:spLocks noGrp="1"/>
          </p:cNvSpPr>
          <p:nvPr>
            <p:ph type="pic" idx="2"/>
          </p:nvPr>
        </p:nvSpPr>
        <p:spPr>
          <a:xfrm>
            <a:off x="713225" y="865950"/>
            <a:ext cx="3414000" cy="3411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4" name="Google Shape;144;p15"/>
          <p:cNvSpPr/>
          <p:nvPr/>
        </p:nvSpPr>
        <p:spPr>
          <a:xfrm rot="-1894898">
            <a:off x="7080356" y="4503307"/>
            <a:ext cx="2700833" cy="557725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" name="Google Shape;145;p15"/>
          <p:cNvGrpSpPr/>
          <p:nvPr/>
        </p:nvGrpSpPr>
        <p:grpSpPr>
          <a:xfrm>
            <a:off x="-353628" y="-631764"/>
            <a:ext cx="10505412" cy="5916411"/>
            <a:chOff x="-353628" y="-631764"/>
            <a:chExt cx="10505412" cy="5916411"/>
          </a:xfrm>
        </p:grpSpPr>
        <p:sp>
          <p:nvSpPr>
            <p:cNvPr id="146" name="Google Shape;146;p15"/>
            <p:cNvSpPr/>
            <p:nvPr/>
          </p:nvSpPr>
          <p:spPr>
            <a:xfrm>
              <a:off x="8173600" y="-631764"/>
              <a:ext cx="1978185" cy="1956073"/>
            </a:xfrm>
            <a:custGeom>
              <a:avLst/>
              <a:gdLst/>
              <a:ahLst/>
              <a:cxnLst/>
              <a:rect l="l" t="t" r="r" b="b"/>
              <a:pathLst>
                <a:path w="64415" h="63695" extrusionOk="0">
                  <a:moveTo>
                    <a:pt x="23719" y="1"/>
                  </a:moveTo>
                  <a:cubicBezTo>
                    <a:pt x="13262" y="1"/>
                    <a:pt x="1614" y="14348"/>
                    <a:pt x="276" y="23311"/>
                  </a:cubicBezTo>
                  <a:cubicBezTo>
                    <a:pt x="1" y="26419"/>
                    <a:pt x="3111" y="28543"/>
                    <a:pt x="5972" y="28543"/>
                  </a:cubicBezTo>
                  <a:cubicBezTo>
                    <a:pt x="6057" y="28543"/>
                    <a:pt x="6141" y="28542"/>
                    <a:pt x="6225" y="28538"/>
                  </a:cubicBezTo>
                  <a:cubicBezTo>
                    <a:pt x="8723" y="28212"/>
                    <a:pt x="10523" y="26214"/>
                    <a:pt x="12890" y="25535"/>
                  </a:cubicBezTo>
                  <a:cubicBezTo>
                    <a:pt x="13409" y="25436"/>
                    <a:pt x="13874" y="25389"/>
                    <a:pt x="14287" y="25389"/>
                  </a:cubicBezTo>
                  <a:cubicBezTo>
                    <a:pt x="17975" y="25389"/>
                    <a:pt x="17578" y="29099"/>
                    <a:pt x="15254" y="31876"/>
                  </a:cubicBezTo>
                  <a:cubicBezTo>
                    <a:pt x="13064" y="35487"/>
                    <a:pt x="10885" y="39098"/>
                    <a:pt x="8696" y="42711"/>
                  </a:cubicBezTo>
                  <a:cubicBezTo>
                    <a:pt x="4792" y="47531"/>
                    <a:pt x="1795" y="57768"/>
                    <a:pt x="10911" y="57768"/>
                  </a:cubicBezTo>
                  <a:cubicBezTo>
                    <a:pt x="11029" y="57768"/>
                    <a:pt x="11150" y="57766"/>
                    <a:pt x="11273" y="57762"/>
                  </a:cubicBezTo>
                  <a:cubicBezTo>
                    <a:pt x="11342" y="57767"/>
                    <a:pt x="11413" y="57770"/>
                    <a:pt x="11485" y="57770"/>
                  </a:cubicBezTo>
                  <a:cubicBezTo>
                    <a:pt x="14647" y="57770"/>
                    <a:pt x="19640" y="53034"/>
                    <a:pt x="22910" y="53034"/>
                  </a:cubicBezTo>
                  <a:cubicBezTo>
                    <a:pt x="24213" y="53034"/>
                    <a:pt x="25242" y="53785"/>
                    <a:pt x="25774" y="55887"/>
                  </a:cubicBezTo>
                  <a:cubicBezTo>
                    <a:pt x="25661" y="58191"/>
                    <a:pt x="22953" y="60348"/>
                    <a:pt x="24291" y="62672"/>
                  </a:cubicBezTo>
                  <a:cubicBezTo>
                    <a:pt x="25042" y="63396"/>
                    <a:pt x="25827" y="63694"/>
                    <a:pt x="26627" y="63694"/>
                  </a:cubicBezTo>
                  <a:cubicBezTo>
                    <a:pt x="29741" y="63694"/>
                    <a:pt x="33080" y="59170"/>
                    <a:pt x="35498" y="57659"/>
                  </a:cubicBezTo>
                  <a:cubicBezTo>
                    <a:pt x="39356" y="54364"/>
                    <a:pt x="43051" y="50887"/>
                    <a:pt x="46581" y="47243"/>
                  </a:cubicBezTo>
                  <a:cubicBezTo>
                    <a:pt x="50710" y="41895"/>
                    <a:pt x="64415" y="31240"/>
                    <a:pt x="59603" y="24160"/>
                  </a:cubicBezTo>
                  <a:cubicBezTo>
                    <a:pt x="58892" y="22814"/>
                    <a:pt x="57798" y="22429"/>
                    <a:pt x="56569" y="22429"/>
                  </a:cubicBezTo>
                  <a:cubicBezTo>
                    <a:pt x="54932" y="22429"/>
                    <a:pt x="53057" y="23112"/>
                    <a:pt x="51535" y="23112"/>
                  </a:cubicBezTo>
                  <a:cubicBezTo>
                    <a:pt x="50320" y="23112"/>
                    <a:pt x="49331" y="22677"/>
                    <a:pt x="48869" y="21110"/>
                  </a:cubicBezTo>
                  <a:cubicBezTo>
                    <a:pt x="48827" y="17090"/>
                    <a:pt x="56214" y="15098"/>
                    <a:pt x="52854" y="10685"/>
                  </a:cubicBezTo>
                  <a:cubicBezTo>
                    <a:pt x="51697" y="9189"/>
                    <a:pt x="50237" y="8612"/>
                    <a:pt x="48694" y="8612"/>
                  </a:cubicBezTo>
                  <a:cubicBezTo>
                    <a:pt x="45981" y="8612"/>
                    <a:pt x="43014" y="10397"/>
                    <a:pt x="41001" y="12109"/>
                  </a:cubicBezTo>
                  <a:cubicBezTo>
                    <a:pt x="39444" y="13543"/>
                    <a:pt x="36419" y="15392"/>
                    <a:pt x="34006" y="15392"/>
                  </a:cubicBezTo>
                  <a:cubicBezTo>
                    <a:pt x="32537" y="15392"/>
                    <a:pt x="31295" y="14707"/>
                    <a:pt x="30750" y="12827"/>
                  </a:cubicBezTo>
                  <a:cubicBezTo>
                    <a:pt x="31261" y="8386"/>
                    <a:pt x="33928" y="5008"/>
                    <a:pt x="29200" y="1520"/>
                  </a:cubicBezTo>
                  <a:cubicBezTo>
                    <a:pt x="27457" y="469"/>
                    <a:pt x="25608" y="1"/>
                    <a:pt x="237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 rot="1277825">
              <a:off x="-301199" y="4268918"/>
              <a:ext cx="2028854" cy="670168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6"/>
          <p:cNvSpPr txBox="1">
            <a:spLocks noGrp="1"/>
          </p:cNvSpPr>
          <p:nvPr>
            <p:ph type="title"/>
          </p:nvPr>
        </p:nvSpPr>
        <p:spPr>
          <a:xfrm>
            <a:off x="713225" y="1501200"/>
            <a:ext cx="2955600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1"/>
          </p:nvPr>
        </p:nvSpPr>
        <p:spPr>
          <a:xfrm>
            <a:off x="713366" y="2562000"/>
            <a:ext cx="2955600" cy="10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16"/>
          <p:cNvSpPr/>
          <p:nvPr/>
        </p:nvSpPr>
        <p:spPr>
          <a:xfrm rot="762754">
            <a:off x="7149185" y="-83655"/>
            <a:ext cx="2563177" cy="587613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" name="Google Shape;152;p16"/>
          <p:cNvGrpSpPr/>
          <p:nvPr/>
        </p:nvGrpSpPr>
        <p:grpSpPr>
          <a:xfrm>
            <a:off x="-929427" y="-1209367"/>
            <a:ext cx="2387652" cy="6231392"/>
            <a:chOff x="-938952" y="-1209367"/>
            <a:chExt cx="2387652" cy="6231392"/>
          </a:xfrm>
        </p:grpSpPr>
        <p:sp>
          <p:nvSpPr>
            <p:cNvPr id="153" name="Google Shape;153;p16"/>
            <p:cNvSpPr/>
            <p:nvPr/>
          </p:nvSpPr>
          <p:spPr>
            <a:xfrm rot="1981937" flipH="1">
              <a:off x="-615729" y="-886769"/>
              <a:ext cx="1683244" cy="1685012"/>
            </a:xfrm>
            <a:custGeom>
              <a:avLst/>
              <a:gdLst/>
              <a:ahLst/>
              <a:cxnLst/>
              <a:rect l="l" t="t" r="r" b="b"/>
              <a:pathLst>
                <a:path w="39985" h="40027" extrusionOk="0">
                  <a:moveTo>
                    <a:pt x="21524" y="1"/>
                  </a:moveTo>
                  <a:cubicBezTo>
                    <a:pt x="18237" y="1"/>
                    <a:pt x="14931" y="712"/>
                    <a:pt x="12064" y="2072"/>
                  </a:cubicBezTo>
                  <a:cubicBezTo>
                    <a:pt x="8455" y="3803"/>
                    <a:pt x="4266" y="5377"/>
                    <a:pt x="2046" y="8920"/>
                  </a:cubicBezTo>
                  <a:cubicBezTo>
                    <a:pt x="0" y="11990"/>
                    <a:pt x="222" y="18234"/>
                    <a:pt x="4220" y="19264"/>
                  </a:cubicBezTo>
                  <a:cubicBezTo>
                    <a:pt x="12240" y="23522"/>
                    <a:pt x="8470" y="26440"/>
                    <a:pt x="10481" y="33174"/>
                  </a:cubicBezTo>
                  <a:cubicBezTo>
                    <a:pt x="12539" y="37936"/>
                    <a:pt x="16734" y="40026"/>
                    <a:pt x="21137" y="40026"/>
                  </a:cubicBezTo>
                  <a:cubicBezTo>
                    <a:pt x="25906" y="40026"/>
                    <a:pt x="30920" y="37575"/>
                    <a:pt x="33731" y="33411"/>
                  </a:cubicBezTo>
                  <a:cubicBezTo>
                    <a:pt x="38309" y="26922"/>
                    <a:pt x="39984" y="18026"/>
                    <a:pt x="37828" y="10360"/>
                  </a:cubicBezTo>
                  <a:cubicBezTo>
                    <a:pt x="35479" y="3249"/>
                    <a:pt x="28547" y="1"/>
                    <a:pt x="215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6"/>
            <p:cNvSpPr/>
            <p:nvPr/>
          </p:nvSpPr>
          <p:spPr>
            <a:xfrm>
              <a:off x="-580175" y="4351850"/>
              <a:ext cx="2028875" cy="670175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1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18"/>
          <p:cNvSpPr txBox="1">
            <a:spLocks noGrp="1"/>
          </p:cNvSpPr>
          <p:nvPr>
            <p:ph type="subTitle" idx="1"/>
          </p:nvPr>
        </p:nvSpPr>
        <p:spPr>
          <a:xfrm>
            <a:off x="4970459" y="2995399"/>
            <a:ext cx="2996700" cy="11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18"/>
          <p:cNvSpPr txBox="1">
            <a:spLocks noGrp="1"/>
          </p:cNvSpPr>
          <p:nvPr>
            <p:ph type="subTitle" idx="2"/>
          </p:nvPr>
        </p:nvSpPr>
        <p:spPr>
          <a:xfrm>
            <a:off x="1176850" y="2995399"/>
            <a:ext cx="2996700" cy="113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18"/>
          <p:cNvSpPr txBox="1">
            <a:spLocks noGrp="1"/>
          </p:cNvSpPr>
          <p:nvPr>
            <p:ph type="subTitle" idx="3"/>
          </p:nvPr>
        </p:nvSpPr>
        <p:spPr>
          <a:xfrm>
            <a:off x="1176838" y="2495451"/>
            <a:ext cx="29967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72" name="Google Shape;172;p18"/>
          <p:cNvSpPr txBox="1">
            <a:spLocks noGrp="1"/>
          </p:cNvSpPr>
          <p:nvPr>
            <p:ph type="subTitle" idx="4"/>
          </p:nvPr>
        </p:nvSpPr>
        <p:spPr>
          <a:xfrm>
            <a:off x="4970462" y="2495451"/>
            <a:ext cx="29967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73" name="Google Shape;173;p18"/>
          <p:cNvSpPr/>
          <p:nvPr/>
        </p:nvSpPr>
        <p:spPr>
          <a:xfrm rot="762754">
            <a:off x="7149185" y="-83655"/>
            <a:ext cx="2563177" cy="587613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4" name="Google Shape;174;p18"/>
          <p:cNvGrpSpPr/>
          <p:nvPr/>
        </p:nvGrpSpPr>
        <p:grpSpPr>
          <a:xfrm>
            <a:off x="-1008650" y="-306150"/>
            <a:ext cx="10790775" cy="6126625"/>
            <a:chOff x="-1008650" y="-306150"/>
            <a:chExt cx="10790775" cy="6126625"/>
          </a:xfrm>
        </p:grpSpPr>
        <p:grpSp>
          <p:nvGrpSpPr>
            <p:cNvPr id="175" name="Google Shape;175;p18"/>
            <p:cNvGrpSpPr/>
            <p:nvPr/>
          </p:nvGrpSpPr>
          <p:grpSpPr>
            <a:xfrm>
              <a:off x="-1008650" y="-306150"/>
              <a:ext cx="10790775" cy="6126625"/>
              <a:chOff x="-1008650" y="-306150"/>
              <a:chExt cx="10790775" cy="6126625"/>
            </a:xfrm>
          </p:grpSpPr>
          <p:sp>
            <p:nvSpPr>
              <p:cNvPr id="176" name="Google Shape;176;p18"/>
              <p:cNvSpPr/>
              <p:nvPr/>
            </p:nvSpPr>
            <p:spPr>
              <a:xfrm rot="10800000" flipH="1">
                <a:off x="7948125" y="4603975"/>
                <a:ext cx="1834000" cy="1216500"/>
              </a:xfrm>
              <a:custGeom>
                <a:avLst/>
                <a:gdLst/>
                <a:ahLst/>
                <a:cxnLst/>
                <a:rect l="l" t="t" r="r" b="b"/>
                <a:pathLst>
                  <a:path w="73360" h="48660" extrusionOk="0">
                    <a:moveTo>
                      <a:pt x="38079" y="0"/>
                    </a:moveTo>
                    <a:cubicBezTo>
                      <a:pt x="32579" y="0"/>
                      <a:pt x="27144" y="1241"/>
                      <a:pt x="22371" y="3921"/>
                    </a:cubicBezTo>
                    <a:cubicBezTo>
                      <a:pt x="15738" y="7054"/>
                      <a:pt x="1" y="20651"/>
                      <a:pt x="5343" y="28713"/>
                    </a:cubicBezTo>
                    <a:cubicBezTo>
                      <a:pt x="8989" y="33038"/>
                      <a:pt x="15287" y="30728"/>
                      <a:pt x="20000" y="32483"/>
                    </a:cubicBezTo>
                    <a:cubicBezTo>
                      <a:pt x="27810" y="36475"/>
                      <a:pt x="27112" y="46189"/>
                      <a:pt x="38114" y="48124"/>
                    </a:cubicBezTo>
                    <a:cubicBezTo>
                      <a:pt x="39825" y="48496"/>
                      <a:pt x="41542" y="48659"/>
                      <a:pt x="43257" y="48659"/>
                    </a:cubicBezTo>
                    <a:cubicBezTo>
                      <a:pt x="49338" y="48659"/>
                      <a:pt x="55393" y="46609"/>
                      <a:pt x="61068" y="44567"/>
                    </a:cubicBezTo>
                    <a:cubicBezTo>
                      <a:pt x="67770" y="42332"/>
                      <a:pt x="73359" y="36557"/>
                      <a:pt x="73230" y="29177"/>
                    </a:cubicBezTo>
                    <a:cubicBezTo>
                      <a:pt x="72328" y="11615"/>
                      <a:pt x="54903" y="0"/>
                      <a:pt x="38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8"/>
              <p:cNvSpPr/>
              <p:nvPr/>
            </p:nvSpPr>
            <p:spPr>
              <a:xfrm>
                <a:off x="-1008650" y="-306150"/>
                <a:ext cx="1794586" cy="957240"/>
              </a:xfrm>
              <a:custGeom>
                <a:avLst/>
                <a:gdLst/>
                <a:ahLst/>
                <a:cxnLst/>
                <a:rect l="l" t="t" r="r" b="b"/>
                <a:pathLst>
                  <a:path w="39396" h="21014" extrusionOk="0">
                    <a:moveTo>
                      <a:pt x="17532" y="8100"/>
                    </a:moveTo>
                    <a:lnTo>
                      <a:pt x="17532" y="8100"/>
                    </a:lnTo>
                    <a:cubicBezTo>
                      <a:pt x="17872" y="9585"/>
                      <a:pt x="17856" y="11248"/>
                      <a:pt x="17163" y="12635"/>
                    </a:cubicBezTo>
                    <a:cubicBezTo>
                      <a:pt x="16499" y="13549"/>
                      <a:pt x="15970" y="13918"/>
                      <a:pt x="15591" y="13918"/>
                    </a:cubicBezTo>
                    <a:cubicBezTo>
                      <a:pt x="14314" y="13918"/>
                      <a:pt x="14747" y="9730"/>
                      <a:pt x="17532" y="8100"/>
                    </a:cubicBezTo>
                    <a:close/>
                    <a:moveTo>
                      <a:pt x="27533" y="13161"/>
                    </a:moveTo>
                    <a:cubicBezTo>
                      <a:pt x="27581" y="14100"/>
                      <a:pt x="27264" y="16787"/>
                      <a:pt x="25972" y="16787"/>
                    </a:cubicBezTo>
                    <a:cubicBezTo>
                      <a:pt x="25845" y="16787"/>
                      <a:pt x="25709" y="16761"/>
                      <a:pt x="25562" y="16705"/>
                    </a:cubicBezTo>
                    <a:cubicBezTo>
                      <a:pt x="24534" y="15756"/>
                      <a:pt x="26717" y="13661"/>
                      <a:pt x="27533" y="13161"/>
                    </a:cubicBezTo>
                    <a:close/>
                    <a:moveTo>
                      <a:pt x="10482" y="0"/>
                    </a:moveTo>
                    <a:cubicBezTo>
                      <a:pt x="5766" y="0"/>
                      <a:pt x="997" y="3001"/>
                      <a:pt x="164" y="8236"/>
                    </a:cubicBezTo>
                    <a:cubicBezTo>
                      <a:pt x="1" y="9065"/>
                      <a:pt x="669" y="9561"/>
                      <a:pt x="1322" y="9561"/>
                    </a:cubicBezTo>
                    <a:cubicBezTo>
                      <a:pt x="1808" y="9561"/>
                      <a:pt x="2285" y="9287"/>
                      <a:pt x="2406" y="8672"/>
                    </a:cubicBezTo>
                    <a:cubicBezTo>
                      <a:pt x="3080" y="4652"/>
                      <a:pt x="6675" y="2287"/>
                      <a:pt x="10243" y="2287"/>
                    </a:cubicBezTo>
                    <a:cubicBezTo>
                      <a:pt x="12585" y="2287"/>
                      <a:pt x="14915" y="3306"/>
                      <a:pt x="16401" y="5543"/>
                    </a:cubicBezTo>
                    <a:cubicBezTo>
                      <a:pt x="12629" y="7318"/>
                      <a:pt x="9651" y="13338"/>
                      <a:pt x="13586" y="16362"/>
                    </a:cubicBezTo>
                    <a:cubicBezTo>
                      <a:pt x="14400" y="16774"/>
                      <a:pt x="15157" y="16959"/>
                      <a:pt x="15850" y="16959"/>
                    </a:cubicBezTo>
                    <a:cubicBezTo>
                      <a:pt x="19864" y="16959"/>
                      <a:pt x="21721" y="10778"/>
                      <a:pt x="20018" y="7046"/>
                    </a:cubicBezTo>
                    <a:cubicBezTo>
                      <a:pt x="20419" y="6961"/>
                      <a:pt x="20826" y="6920"/>
                      <a:pt x="21232" y="6920"/>
                    </a:cubicBezTo>
                    <a:cubicBezTo>
                      <a:pt x="23823" y="6920"/>
                      <a:pt x="26379" y="8583"/>
                      <a:pt x="27152" y="11172"/>
                    </a:cubicBezTo>
                    <a:cubicBezTo>
                      <a:pt x="21091" y="14837"/>
                      <a:pt x="23415" y="18712"/>
                      <a:pt x="26073" y="18712"/>
                    </a:cubicBezTo>
                    <a:cubicBezTo>
                      <a:pt x="27843" y="18712"/>
                      <a:pt x="29761" y="16992"/>
                      <a:pt x="29446" y="12344"/>
                    </a:cubicBezTo>
                    <a:cubicBezTo>
                      <a:pt x="29954" y="12190"/>
                      <a:pt x="30456" y="12119"/>
                      <a:pt x="30945" y="12119"/>
                    </a:cubicBezTo>
                    <a:cubicBezTo>
                      <a:pt x="34735" y="12119"/>
                      <a:pt x="37703" y="16424"/>
                      <a:pt x="36222" y="20109"/>
                    </a:cubicBezTo>
                    <a:cubicBezTo>
                      <a:pt x="36034" y="20604"/>
                      <a:pt x="36459" y="21013"/>
                      <a:pt x="36855" y="21013"/>
                    </a:cubicBezTo>
                    <a:cubicBezTo>
                      <a:pt x="37057" y="21013"/>
                      <a:pt x="37251" y="20907"/>
                      <a:pt x="37354" y="20653"/>
                    </a:cubicBezTo>
                    <a:cubicBezTo>
                      <a:pt x="39396" y="15970"/>
                      <a:pt x="35610" y="10278"/>
                      <a:pt x="30731" y="10278"/>
                    </a:cubicBezTo>
                    <a:cubicBezTo>
                      <a:pt x="30169" y="10278"/>
                      <a:pt x="29592" y="10353"/>
                      <a:pt x="29008" y="10515"/>
                    </a:cubicBezTo>
                    <a:cubicBezTo>
                      <a:pt x="27774" y="6956"/>
                      <a:pt x="24150" y="4522"/>
                      <a:pt x="20429" y="4522"/>
                    </a:cubicBezTo>
                    <a:cubicBezTo>
                      <a:pt x="19928" y="4522"/>
                      <a:pt x="19426" y="4566"/>
                      <a:pt x="18927" y="4657"/>
                    </a:cubicBezTo>
                    <a:cubicBezTo>
                      <a:pt x="17046" y="1466"/>
                      <a:pt x="13777" y="0"/>
                      <a:pt x="104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" name="Google Shape;178;p18"/>
            <p:cNvGrpSpPr/>
            <p:nvPr/>
          </p:nvGrpSpPr>
          <p:grpSpPr>
            <a:xfrm rot="-2389391">
              <a:off x="167916" y="4588627"/>
              <a:ext cx="485759" cy="361938"/>
              <a:chOff x="8191500" y="2124075"/>
              <a:chExt cx="485775" cy="361950"/>
            </a:xfrm>
          </p:grpSpPr>
          <p:sp>
            <p:nvSpPr>
              <p:cNvPr id="179" name="Google Shape;179;p18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8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8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_AND_TWO_COLUMNS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19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9"/>
          <p:cNvSpPr txBox="1">
            <a:spLocks noGrp="1"/>
          </p:cNvSpPr>
          <p:nvPr>
            <p:ph type="subTitle" idx="1"/>
          </p:nvPr>
        </p:nvSpPr>
        <p:spPr>
          <a:xfrm>
            <a:off x="4832078" y="1960975"/>
            <a:ext cx="32541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19"/>
          <p:cNvSpPr txBox="1">
            <a:spLocks noGrp="1"/>
          </p:cNvSpPr>
          <p:nvPr>
            <p:ph type="subTitle" idx="2"/>
          </p:nvPr>
        </p:nvSpPr>
        <p:spPr>
          <a:xfrm>
            <a:off x="1057900" y="1960975"/>
            <a:ext cx="3254100" cy="19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86" name="Google Shape;186;p19"/>
          <p:cNvGrpSpPr/>
          <p:nvPr/>
        </p:nvGrpSpPr>
        <p:grpSpPr>
          <a:xfrm>
            <a:off x="-730395" y="-473925"/>
            <a:ext cx="10699863" cy="5733198"/>
            <a:chOff x="-730395" y="-473925"/>
            <a:chExt cx="10699863" cy="5733198"/>
          </a:xfrm>
        </p:grpSpPr>
        <p:sp>
          <p:nvSpPr>
            <p:cNvPr id="187" name="Google Shape;187;p19"/>
            <p:cNvSpPr/>
            <p:nvPr/>
          </p:nvSpPr>
          <p:spPr>
            <a:xfrm flipH="1">
              <a:off x="-730395" y="-473925"/>
              <a:ext cx="2025470" cy="1343503"/>
            </a:xfrm>
            <a:custGeom>
              <a:avLst/>
              <a:gdLst/>
              <a:ahLst/>
              <a:cxnLst/>
              <a:rect l="l" t="t" r="r" b="b"/>
              <a:pathLst>
                <a:path w="73360" h="48660" extrusionOk="0">
                  <a:moveTo>
                    <a:pt x="38079" y="0"/>
                  </a:moveTo>
                  <a:cubicBezTo>
                    <a:pt x="32579" y="0"/>
                    <a:pt x="27144" y="1241"/>
                    <a:pt x="22371" y="3921"/>
                  </a:cubicBezTo>
                  <a:cubicBezTo>
                    <a:pt x="15738" y="7054"/>
                    <a:pt x="1" y="20651"/>
                    <a:pt x="5343" y="28713"/>
                  </a:cubicBezTo>
                  <a:cubicBezTo>
                    <a:pt x="8989" y="33038"/>
                    <a:pt x="15287" y="30728"/>
                    <a:pt x="20000" y="32483"/>
                  </a:cubicBezTo>
                  <a:cubicBezTo>
                    <a:pt x="27810" y="36475"/>
                    <a:pt x="27112" y="46189"/>
                    <a:pt x="38114" y="48124"/>
                  </a:cubicBezTo>
                  <a:cubicBezTo>
                    <a:pt x="39825" y="48496"/>
                    <a:pt x="41542" y="48659"/>
                    <a:pt x="43257" y="48659"/>
                  </a:cubicBezTo>
                  <a:cubicBezTo>
                    <a:pt x="49338" y="48659"/>
                    <a:pt x="55393" y="46609"/>
                    <a:pt x="61068" y="44567"/>
                  </a:cubicBezTo>
                  <a:cubicBezTo>
                    <a:pt x="67770" y="42332"/>
                    <a:pt x="73359" y="36557"/>
                    <a:pt x="73230" y="29177"/>
                  </a:cubicBezTo>
                  <a:cubicBezTo>
                    <a:pt x="72328" y="11615"/>
                    <a:pt x="54903" y="0"/>
                    <a:pt x="38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9"/>
            <p:cNvSpPr/>
            <p:nvPr/>
          </p:nvSpPr>
          <p:spPr>
            <a:xfrm>
              <a:off x="8503725" y="4455050"/>
              <a:ext cx="1465743" cy="804223"/>
            </a:xfrm>
            <a:custGeom>
              <a:avLst/>
              <a:gdLst/>
              <a:ahLst/>
              <a:cxnLst/>
              <a:rect l="l" t="t" r="r" b="b"/>
              <a:pathLst>
                <a:path w="44403" h="24363" extrusionOk="0">
                  <a:moveTo>
                    <a:pt x="16344" y="8521"/>
                  </a:moveTo>
                  <a:lnTo>
                    <a:pt x="16344" y="8521"/>
                  </a:lnTo>
                  <a:cubicBezTo>
                    <a:pt x="16623" y="10600"/>
                    <a:pt x="16109" y="12905"/>
                    <a:pt x="14695" y="14497"/>
                  </a:cubicBezTo>
                  <a:cubicBezTo>
                    <a:pt x="14086" y="15175"/>
                    <a:pt x="12751" y="16300"/>
                    <a:pt x="11614" y="16300"/>
                  </a:cubicBezTo>
                  <a:cubicBezTo>
                    <a:pt x="11214" y="16300"/>
                    <a:pt x="10838" y="16160"/>
                    <a:pt x="10528" y="15812"/>
                  </a:cubicBezTo>
                  <a:cubicBezTo>
                    <a:pt x="9106" y="13300"/>
                    <a:pt x="14537" y="9772"/>
                    <a:pt x="16344" y="8521"/>
                  </a:cubicBezTo>
                  <a:close/>
                  <a:moveTo>
                    <a:pt x="27432" y="12659"/>
                  </a:moveTo>
                  <a:lnTo>
                    <a:pt x="27432" y="12659"/>
                  </a:lnTo>
                  <a:cubicBezTo>
                    <a:pt x="27749" y="13991"/>
                    <a:pt x="27688" y="15414"/>
                    <a:pt x="27190" y="16759"/>
                  </a:cubicBezTo>
                  <a:cubicBezTo>
                    <a:pt x="25653" y="20099"/>
                    <a:pt x="23430" y="21446"/>
                    <a:pt x="21902" y="21446"/>
                  </a:cubicBezTo>
                  <a:cubicBezTo>
                    <a:pt x="19251" y="21446"/>
                    <a:pt x="18691" y="17392"/>
                    <a:pt x="27432" y="12659"/>
                  </a:cubicBezTo>
                  <a:close/>
                  <a:moveTo>
                    <a:pt x="9130" y="0"/>
                  </a:moveTo>
                  <a:cubicBezTo>
                    <a:pt x="5265" y="0"/>
                    <a:pt x="1401" y="2263"/>
                    <a:pt x="202" y="6433"/>
                  </a:cubicBezTo>
                  <a:cubicBezTo>
                    <a:pt x="1" y="7063"/>
                    <a:pt x="486" y="7454"/>
                    <a:pt x="991" y="7454"/>
                  </a:cubicBezTo>
                  <a:cubicBezTo>
                    <a:pt x="1329" y="7454"/>
                    <a:pt x="1675" y="7279"/>
                    <a:pt x="1830" y="6881"/>
                  </a:cubicBezTo>
                  <a:cubicBezTo>
                    <a:pt x="2943" y="3826"/>
                    <a:pt x="6001" y="2099"/>
                    <a:pt x="9024" y="2099"/>
                  </a:cubicBezTo>
                  <a:cubicBezTo>
                    <a:pt x="11119" y="2099"/>
                    <a:pt x="13197" y="2928"/>
                    <a:pt x="14601" y="4719"/>
                  </a:cubicBezTo>
                  <a:cubicBezTo>
                    <a:pt x="2350" y="12272"/>
                    <a:pt x="6285" y="19098"/>
                    <a:pt x="11310" y="19098"/>
                  </a:cubicBezTo>
                  <a:cubicBezTo>
                    <a:pt x="14736" y="19098"/>
                    <a:pt x="18669" y="15924"/>
                    <a:pt x="18321" y="7641"/>
                  </a:cubicBezTo>
                  <a:cubicBezTo>
                    <a:pt x="19072" y="7365"/>
                    <a:pt x="19865" y="7231"/>
                    <a:pt x="20657" y="7231"/>
                  </a:cubicBezTo>
                  <a:cubicBezTo>
                    <a:pt x="22955" y="7231"/>
                    <a:pt x="25248" y="8360"/>
                    <a:pt x="26497" y="10439"/>
                  </a:cubicBezTo>
                  <a:cubicBezTo>
                    <a:pt x="14331" y="17861"/>
                    <a:pt x="17496" y="23050"/>
                    <a:pt x="22509" y="23050"/>
                  </a:cubicBezTo>
                  <a:cubicBezTo>
                    <a:pt x="26577" y="23050"/>
                    <a:pt x="31860" y="19634"/>
                    <a:pt x="31162" y="11224"/>
                  </a:cubicBezTo>
                  <a:cubicBezTo>
                    <a:pt x="32013" y="10959"/>
                    <a:pt x="32853" y="10837"/>
                    <a:pt x="33660" y="10837"/>
                  </a:cubicBezTo>
                  <a:cubicBezTo>
                    <a:pt x="39549" y="10837"/>
                    <a:pt x="43719" y="17338"/>
                    <a:pt x="38359" y="22091"/>
                  </a:cubicBezTo>
                  <a:cubicBezTo>
                    <a:pt x="37275" y="22948"/>
                    <a:pt x="38266" y="24362"/>
                    <a:pt x="39400" y="24362"/>
                  </a:cubicBezTo>
                  <a:cubicBezTo>
                    <a:pt x="39700" y="24362"/>
                    <a:pt x="40011" y="24263"/>
                    <a:pt x="40296" y="24027"/>
                  </a:cubicBezTo>
                  <a:cubicBezTo>
                    <a:pt x="43735" y="21183"/>
                    <a:pt x="44403" y="15684"/>
                    <a:pt x="41716" y="12109"/>
                  </a:cubicBezTo>
                  <a:cubicBezTo>
                    <a:pt x="39792" y="9549"/>
                    <a:pt x="36683" y="8405"/>
                    <a:pt x="33556" y="8405"/>
                  </a:cubicBezTo>
                  <a:cubicBezTo>
                    <a:pt x="32463" y="8405"/>
                    <a:pt x="31367" y="8545"/>
                    <a:pt x="30319" y="8814"/>
                  </a:cubicBezTo>
                  <a:cubicBezTo>
                    <a:pt x="28337" y="5093"/>
                    <a:pt x="24547" y="3041"/>
                    <a:pt x="20627" y="3041"/>
                  </a:cubicBezTo>
                  <a:cubicBezTo>
                    <a:pt x="19272" y="3041"/>
                    <a:pt x="17902" y="3286"/>
                    <a:pt x="16585" y="3792"/>
                  </a:cubicBezTo>
                  <a:cubicBezTo>
                    <a:pt x="14800" y="1217"/>
                    <a:pt x="11965" y="0"/>
                    <a:pt x="9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9"/>
          <p:cNvSpPr/>
          <p:nvPr/>
        </p:nvSpPr>
        <p:spPr>
          <a:xfrm>
            <a:off x="6737200" y="-228425"/>
            <a:ext cx="2845318" cy="6522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" name="Google Shape;190;p19"/>
          <p:cNvGrpSpPr/>
          <p:nvPr/>
        </p:nvGrpSpPr>
        <p:grpSpPr>
          <a:xfrm>
            <a:off x="-50101" y="1882677"/>
            <a:ext cx="9093365" cy="3260926"/>
            <a:chOff x="-50101" y="1882677"/>
            <a:chExt cx="9093365" cy="3260926"/>
          </a:xfrm>
        </p:grpSpPr>
        <p:grpSp>
          <p:nvGrpSpPr>
            <p:cNvPr id="191" name="Google Shape;191;p19"/>
            <p:cNvGrpSpPr/>
            <p:nvPr/>
          </p:nvGrpSpPr>
          <p:grpSpPr>
            <a:xfrm>
              <a:off x="145489" y="1882677"/>
              <a:ext cx="391989" cy="343857"/>
              <a:chOff x="9297475" y="930550"/>
              <a:chExt cx="316349" cy="277505"/>
            </a:xfrm>
          </p:grpSpPr>
          <p:sp>
            <p:nvSpPr>
              <p:cNvPr id="192" name="Google Shape;192;p19"/>
              <p:cNvSpPr/>
              <p:nvPr/>
            </p:nvSpPr>
            <p:spPr>
              <a:xfrm>
                <a:off x="9297475" y="930550"/>
                <a:ext cx="316349" cy="277505"/>
              </a:xfrm>
              <a:custGeom>
                <a:avLst/>
                <a:gdLst/>
                <a:ahLst/>
                <a:cxnLst/>
                <a:rect l="l" t="t" r="r" b="b"/>
                <a:pathLst>
                  <a:path w="6613" h="5801" extrusionOk="0">
                    <a:moveTo>
                      <a:pt x="3742" y="0"/>
                    </a:moveTo>
                    <a:cubicBezTo>
                      <a:pt x="3695" y="0"/>
                      <a:pt x="3645" y="5"/>
                      <a:pt x="3592" y="16"/>
                    </a:cubicBezTo>
                    <a:cubicBezTo>
                      <a:pt x="2468" y="236"/>
                      <a:pt x="2762" y="2040"/>
                      <a:pt x="2762" y="2040"/>
                    </a:cubicBezTo>
                    <a:cubicBezTo>
                      <a:pt x="2658" y="1762"/>
                      <a:pt x="2023" y="764"/>
                      <a:pt x="1441" y="764"/>
                    </a:cubicBezTo>
                    <a:cubicBezTo>
                      <a:pt x="1293" y="764"/>
                      <a:pt x="1149" y="828"/>
                      <a:pt x="1018" y="984"/>
                    </a:cubicBezTo>
                    <a:cubicBezTo>
                      <a:pt x="369" y="1757"/>
                      <a:pt x="2278" y="2613"/>
                      <a:pt x="2278" y="2613"/>
                    </a:cubicBezTo>
                    <a:cubicBezTo>
                      <a:pt x="2278" y="2613"/>
                      <a:pt x="1872" y="2548"/>
                      <a:pt x="1410" y="2548"/>
                    </a:cubicBezTo>
                    <a:cubicBezTo>
                      <a:pt x="760" y="2548"/>
                      <a:pt x="0" y="2677"/>
                      <a:pt x="113" y="3296"/>
                    </a:cubicBezTo>
                    <a:cubicBezTo>
                      <a:pt x="181" y="3675"/>
                      <a:pt x="469" y="3797"/>
                      <a:pt x="812" y="3797"/>
                    </a:cubicBezTo>
                    <a:cubicBezTo>
                      <a:pt x="1429" y="3797"/>
                      <a:pt x="2222" y="3401"/>
                      <a:pt x="2222" y="3401"/>
                    </a:cubicBezTo>
                    <a:lnTo>
                      <a:pt x="2222" y="3401"/>
                    </a:lnTo>
                    <a:cubicBezTo>
                      <a:pt x="2222" y="3401"/>
                      <a:pt x="965" y="4980"/>
                      <a:pt x="2110" y="5666"/>
                    </a:cubicBezTo>
                    <a:cubicBezTo>
                      <a:pt x="2267" y="5760"/>
                      <a:pt x="2407" y="5801"/>
                      <a:pt x="2531" y="5801"/>
                    </a:cubicBezTo>
                    <a:cubicBezTo>
                      <a:pt x="3316" y="5801"/>
                      <a:pt x="3488" y="4187"/>
                      <a:pt x="3488" y="4187"/>
                    </a:cubicBezTo>
                    <a:cubicBezTo>
                      <a:pt x="3488" y="4187"/>
                      <a:pt x="4008" y="4908"/>
                      <a:pt x="4624" y="4908"/>
                    </a:cubicBezTo>
                    <a:cubicBezTo>
                      <a:pt x="4863" y="4908"/>
                      <a:pt x="5116" y="4799"/>
                      <a:pt x="5359" y="4499"/>
                    </a:cubicBezTo>
                    <a:cubicBezTo>
                      <a:pt x="6230" y="3424"/>
                      <a:pt x="4352" y="3268"/>
                      <a:pt x="4352" y="3268"/>
                    </a:cubicBezTo>
                    <a:cubicBezTo>
                      <a:pt x="4352" y="3268"/>
                      <a:pt x="6612" y="3025"/>
                      <a:pt x="5957" y="1839"/>
                    </a:cubicBezTo>
                    <a:cubicBezTo>
                      <a:pt x="5759" y="1481"/>
                      <a:pt x="5507" y="1356"/>
                      <a:pt x="5254" y="1356"/>
                    </a:cubicBezTo>
                    <a:cubicBezTo>
                      <a:pt x="4793" y="1356"/>
                      <a:pt x="4330" y="1770"/>
                      <a:pt x="4187" y="1938"/>
                    </a:cubicBezTo>
                    <a:lnTo>
                      <a:pt x="4187" y="1938"/>
                    </a:lnTo>
                    <a:cubicBezTo>
                      <a:pt x="4316" y="1583"/>
                      <a:pt x="4570" y="0"/>
                      <a:pt x="37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19"/>
              <p:cNvSpPr/>
              <p:nvPr/>
            </p:nvSpPr>
            <p:spPr>
              <a:xfrm>
                <a:off x="9401332" y="1042300"/>
                <a:ext cx="117298" cy="60706"/>
              </a:xfrm>
              <a:custGeom>
                <a:avLst/>
                <a:gdLst/>
                <a:ahLst/>
                <a:cxnLst/>
                <a:rect l="l" t="t" r="r" b="b"/>
                <a:pathLst>
                  <a:path w="2452" h="1269" extrusionOk="0">
                    <a:moveTo>
                      <a:pt x="1309" y="0"/>
                    </a:moveTo>
                    <a:cubicBezTo>
                      <a:pt x="1200" y="0"/>
                      <a:pt x="1082" y="12"/>
                      <a:pt x="955" y="38"/>
                    </a:cubicBezTo>
                    <a:cubicBezTo>
                      <a:pt x="0" y="236"/>
                      <a:pt x="169" y="1269"/>
                      <a:pt x="961" y="1269"/>
                    </a:cubicBezTo>
                    <a:cubicBezTo>
                      <a:pt x="1097" y="1269"/>
                      <a:pt x="1251" y="1238"/>
                      <a:pt x="1421" y="1168"/>
                    </a:cubicBezTo>
                    <a:cubicBezTo>
                      <a:pt x="2452" y="743"/>
                      <a:pt x="2168" y="0"/>
                      <a:pt x="13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" name="Google Shape;194;p19"/>
            <p:cNvGrpSpPr/>
            <p:nvPr/>
          </p:nvGrpSpPr>
          <p:grpSpPr>
            <a:xfrm>
              <a:off x="8506553" y="3619339"/>
              <a:ext cx="536711" cy="489609"/>
              <a:chOff x="12022963" y="3595325"/>
              <a:chExt cx="388106" cy="354045"/>
            </a:xfrm>
          </p:grpSpPr>
          <p:sp>
            <p:nvSpPr>
              <p:cNvPr id="195" name="Google Shape;195;p19"/>
              <p:cNvSpPr/>
              <p:nvPr/>
            </p:nvSpPr>
            <p:spPr>
              <a:xfrm>
                <a:off x="12022963" y="3595325"/>
                <a:ext cx="388106" cy="35404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7401" extrusionOk="0">
                    <a:moveTo>
                      <a:pt x="2881" y="0"/>
                    </a:moveTo>
                    <a:cubicBezTo>
                      <a:pt x="2784" y="0"/>
                      <a:pt x="2683" y="26"/>
                      <a:pt x="2578" y="84"/>
                    </a:cubicBezTo>
                    <a:cubicBezTo>
                      <a:pt x="1469" y="692"/>
                      <a:pt x="3178" y="3101"/>
                      <a:pt x="3178" y="3101"/>
                    </a:cubicBezTo>
                    <a:cubicBezTo>
                      <a:pt x="3178" y="3101"/>
                      <a:pt x="1799" y="2468"/>
                      <a:pt x="862" y="2468"/>
                    </a:cubicBezTo>
                    <a:cubicBezTo>
                      <a:pt x="386" y="2468"/>
                      <a:pt x="24" y="2631"/>
                      <a:pt x="15" y="3124"/>
                    </a:cubicBezTo>
                    <a:cubicBezTo>
                      <a:pt x="0" y="3977"/>
                      <a:pt x="992" y="4155"/>
                      <a:pt x="1821" y="4155"/>
                    </a:cubicBezTo>
                    <a:cubicBezTo>
                      <a:pt x="2415" y="4155"/>
                      <a:pt x="2926" y="4064"/>
                      <a:pt x="2926" y="4064"/>
                    </a:cubicBezTo>
                    <a:lnTo>
                      <a:pt x="2926" y="4064"/>
                    </a:lnTo>
                    <a:cubicBezTo>
                      <a:pt x="2926" y="4064"/>
                      <a:pt x="280" y="5899"/>
                      <a:pt x="1471" y="6547"/>
                    </a:cubicBezTo>
                    <a:cubicBezTo>
                      <a:pt x="1617" y="6627"/>
                      <a:pt x="1760" y="6662"/>
                      <a:pt x="1896" y="6662"/>
                    </a:cubicBezTo>
                    <a:cubicBezTo>
                      <a:pt x="2871" y="6662"/>
                      <a:pt x="3565" y="4885"/>
                      <a:pt x="3565" y="4885"/>
                    </a:cubicBezTo>
                    <a:lnTo>
                      <a:pt x="3565" y="4885"/>
                    </a:lnTo>
                    <a:cubicBezTo>
                      <a:pt x="3565" y="4885"/>
                      <a:pt x="2817" y="7401"/>
                      <a:pt x="3987" y="7401"/>
                    </a:cubicBezTo>
                    <a:cubicBezTo>
                      <a:pt x="3989" y="7401"/>
                      <a:pt x="3990" y="7401"/>
                      <a:pt x="3992" y="7401"/>
                    </a:cubicBezTo>
                    <a:cubicBezTo>
                      <a:pt x="5168" y="7396"/>
                      <a:pt x="4530" y="5033"/>
                      <a:pt x="4529" y="5032"/>
                    </a:cubicBezTo>
                    <a:lnTo>
                      <a:pt x="4529" y="5032"/>
                    </a:lnTo>
                    <a:cubicBezTo>
                      <a:pt x="4530" y="5032"/>
                      <a:pt x="5358" y="6380"/>
                      <a:pt x="6189" y="6380"/>
                    </a:cubicBezTo>
                    <a:cubicBezTo>
                      <a:pt x="6345" y="6380"/>
                      <a:pt x="6502" y="6333"/>
                      <a:pt x="6652" y="6220"/>
                    </a:cubicBezTo>
                    <a:cubicBezTo>
                      <a:pt x="7605" y="5504"/>
                      <a:pt x="5228" y="3947"/>
                      <a:pt x="5228" y="3947"/>
                    </a:cubicBezTo>
                    <a:lnTo>
                      <a:pt x="5228" y="3947"/>
                    </a:lnTo>
                    <a:cubicBezTo>
                      <a:pt x="5228" y="3947"/>
                      <a:pt x="6029" y="4173"/>
                      <a:pt x="6777" y="4173"/>
                    </a:cubicBezTo>
                    <a:cubicBezTo>
                      <a:pt x="7467" y="4173"/>
                      <a:pt x="8113" y="3980"/>
                      <a:pt x="8038" y="3238"/>
                    </a:cubicBezTo>
                    <a:cubicBezTo>
                      <a:pt x="7980" y="2666"/>
                      <a:pt x="7574" y="2485"/>
                      <a:pt x="7087" y="2485"/>
                    </a:cubicBezTo>
                    <a:cubicBezTo>
                      <a:pt x="6258" y="2485"/>
                      <a:pt x="5192" y="3005"/>
                      <a:pt x="5192" y="3005"/>
                    </a:cubicBezTo>
                    <a:cubicBezTo>
                      <a:pt x="5192" y="3005"/>
                      <a:pt x="7232" y="1446"/>
                      <a:pt x="6148" y="643"/>
                    </a:cubicBezTo>
                    <a:cubicBezTo>
                      <a:pt x="6000" y="533"/>
                      <a:pt x="5857" y="485"/>
                      <a:pt x="5722" y="485"/>
                    </a:cubicBezTo>
                    <a:cubicBezTo>
                      <a:pt x="4874" y="485"/>
                      <a:pt x="4315" y="2362"/>
                      <a:pt x="4315" y="2362"/>
                    </a:cubicBezTo>
                    <a:cubicBezTo>
                      <a:pt x="4315" y="2362"/>
                      <a:pt x="3800" y="0"/>
                      <a:pt x="28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19"/>
              <p:cNvSpPr/>
              <p:nvPr/>
            </p:nvSpPr>
            <p:spPr>
              <a:xfrm>
                <a:off x="12144664" y="3732333"/>
                <a:ext cx="157625" cy="8051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683" extrusionOk="0">
                    <a:moveTo>
                      <a:pt x="1735" y="0"/>
                    </a:moveTo>
                    <a:cubicBezTo>
                      <a:pt x="1331" y="0"/>
                      <a:pt x="908" y="118"/>
                      <a:pt x="619" y="380"/>
                    </a:cubicBezTo>
                    <a:cubicBezTo>
                      <a:pt x="1" y="941"/>
                      <a:pt x="809" y="1683"/>
                      <a:pt x="1667" y="1683"/>
                    </a:cubicBezTo>
                    <a:cubicBezTo>
                      <a:pt x="2026" y="1683"/>
                      <a:pt x="2393" y="1553"/>
                      <a:pt x="2669" y="1226"/>
                    </a:cubicBezTo>
                    <a:cubicBezTo>
                      <a:pt x="3295" y="485"/>
                      <a:pt x="2555" y="0"/>
                      <a:pt x="1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19"/>
              <p:cNvSpPr/>
              <p:nvPr/>
            </p:nvSpPr>
            <p:spPr>
              <a:xfrm>
                <a:off x="12178438" y="3739940"/>
                <a:ext cx="89169" cy="56927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190" extrusionOk="0">
                    <a:moveTo>
                      <a:pt x="1007" y="105"/>
                    </a:moveTo>
                    <a:cubicBezTo>
                      <a:pt x="1310" y="105"/>
                      <a:pt x="1586" y="218"/>
                      <a:pt x="1681" y="382"/>
                    </a:cubicBezTo>
                    <a:cubicBezTo>
                      <a:pt x="1736" y="476"/>
                      <a:pt x="1730" y="582"/>
                      <a:pt x="1663" y="697"/>
                    </a:cubicBezTo>
                    <a:cubicBezTo>
                      <a:pt x="1503" y="965"/>
                      <a:pt x="1152" y="1083"/>
                      <a:pt x="832" y="1083"/>
                    </a:cubicBezTo>
                    <a:cubicBezTo>
                      <a:pt x="651" y="1083"/>
                      <a:pt x="481" y="1046"/>
                      <a:pt x="359" y="977"/>
                    </a:cubicBezTo>
                    <a:cubicBezTo>
                      <a:pt x="224" y="901"/>
                      <a:pt x="92" y="757"/>
                      <a:pt x="229" y="499"/>
                    </a:cubicBezTo>
                    <a:cubicBezTo>
                      <a:pt x="356" y="260"/>
                      <a:pt x="637" y="113"/>
                      <a:pt x="981" y="105"/>
                    </a:cubicBezTo>
                    <a:close/>
                    <a:moveTo>
                      <a:pt x="1003" y="1"/>
                    </a:moveTo>
                    <a:cubicBezTo>
                      <a:pt x="995" y="1"/>
                      <a:pt x="987" y="1"/>
                      <a:pt x="979" y="1"/>
                    </a:cubicBezTo>
                    <a:cubicBezTo>
                      <a:pt x="597" y="8"/>
                      <a:pt x="282" y="176"/>
                      <a:pt x="136" y="450"/>
                    </a:cubicBezTo>
                    <a:cubicBezTo>
                      <a:pt x="1" y="706"/>
                      <a:pt x="63" y="931"/>
                      <a:pt x="308" y="1068"/>
                    </a:cubicBezTo>
                    <a:cubicBezTo>
                      <a:pt x="452" y="1149"/>
                      <a:pt x="636" y="1189"/>
                      <a:pt x="828" y="1189"/>
                    </a:cubicBezTo>
                    <a:cubicBezTo>
                      <a:pt x="1190" y="1189"/>
                      <a:pt x="1579" y="1044"/>
                      <a:pt x="1753" y="750"/>
                    </a:cubicBezTo>
                    <a:cubicBezTo>
                      <a:pt x="1864" y="563"/>
                      <a:pt x="1825" y="418"/>
                      <a:pt x="1772" y="329"/>
                    </a:cubicBezTo>
                    <a:cubicBezTo>
                      <a:pt x="1656" y="130"/>
                      <a:pt x="1346" y="1"/>
                      <a:pt x="10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19"/>
            <p:cNvGrpSpPr/>
            <p:nvPr/>
          </p:nvGrpSpPr>
          <p:grpSpPr>
            <a:xfrm>
              <a:off x="-50101" y="3786147"/>
              <a:ext cx="716871" cy="1357456"/>
              <a:chOff x="-50100" y="3587675"/>
              <a:chExt cx="821628" cy="1555824"/>
            </a:xfrm>
          </p:grpSpPr>
          <p:sp>
            <p:nvSpPr>
              <p:cNvPr id="199" name="Google Shape;199;p19"/>
              <p:cNvSpPr/>
              <p:nvPr/>
            </p:nvSpPr>
            <p:spPr>
              <a:xfrm>
                <a:off x="-50100" y="3704254"/>
                <a:ext cx="588720" cy="1439245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23519" extrusionOk="0">
                    <a:moveTo>
                      <a:pt x="9103" y="1"/>
                    </a:moveTo>
                    <a:lnTo>
                      <a:pt x="8788" y="19"/>
                    </a:lnTo>
                    <a:cubicBezTo>
                      <a:pt x="8797" y="178"/>
                      <a:pt x="9619" y="15972"/>
                      <a:pt x="0" y="23269"/>
                    </a:cubicBezTo>
                    <a:lnTo>
                      <a:pt x="191" y="23519"/>
                    </a:lnTo>
                    <a:cubicBezTo>
                      <a:pt x="5292" y="19649"/>
                      <a:pt x="7443" y="13458"/>
                      <a:pt x="8350" y="8945"/>
                    </a:cubicBezTo>
                    <a:cubicBezTo>
                      <a:pt x="9329" y="4065"/>
                      <a:pt x="9105" y="41"/>
                      <a:pt x="9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19"/>
              <p:cNvSpPr/>
              <p:nvPr/>
            </p:nvSpPr>
            <p:spPr>
              <a:xfrm>
                <a:off x="398104" y="3587675"/>
                <a:ext cx="215844" cy="165165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99" extrusionOk="0">
                    <a:moveTo>
                      <a:pt x="1712" y="1"/>
                    </a:moveTo>
                    <a:cubicBezTo>
                      <a:pt x="813" y="1"/>
                      <a:pt x="1" y="1104"/>
                      <a:pt x="576" y="2067"/>
                    </a:cubicBezTo>
                    <a:cubicBezTo>
                      <a:pt x="839" y="2508"/>
                      <a:pt x="1273" y="2699"/>
                      <a:pt x="1704" y="2699"/>
                    </a:cubicBezTo>
                    <a:cubicBezTo>
                      <a:pt x="2618" y="2699"/>
                      <a:pt x="3527" y="1845"/>
                      <a:pt x="2814" y="706"/>
                    </a:cubicBezTo>
                    <a:cubicBezTo>
                      <a:pt x="2499" y="203"/>
                      <a:pt x="2098" y="1"/>
                      <a:pt x="17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19"/>
              <p:cNvSpPr/>
              <p:nvPr/>
            </p:nvSpPr>
            <p:spPr>
              <a:xfrm>
                <a:off x="320323" y="3755781"/>
                <a:ext cx="324898" cy="266198"/>
              </a:xfrm>
              <a:custGeom>
                <a:avLst/>
                <a:gdLst/>
                <a:ahLst/>
                <a:cxnLst/>
                <a:rect l="l" t="t" r="r" b="b"/>
                <a:pathLst>
                  <a:path w="5309" h="4350" extrusionOk="0">
                    <a:moveTo>
                      <a:pt x="267" y="0"/>
                    </a:moveTo>
                    <a:lnTo>
                      <a:pt x="0" y="167"/>
                    </a:lnTo>
                    <a:lnTo>
                      <a:pt x="2631" y="4350"/>
                    </a:lnTo>
                    <a:lnTo>
                      <a:pt x="5309" y="2096"/>
                    </a:lnTo>
                    <a:lnTo>
                      <a:pt x="5106" y="1856"/>
                    </a:lnTo>
                    <a:lnTo>
                      <a:pt x="2704" y="3876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19"/>
              <p:cNvSpPr/>
              <p:nvPr/>
            </p:nvSpPr>
            <p:spPr>
              <a:xfrm>
                <a:off x="307961" y="4065494"/>
                <a:ext cx="340503" cy="254694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162" extrusionOk="0">
                    <a:moveTo>
                      <a:pt x="279" y="1"/>
                    </a:moveTo>
                    <a:lnTo>
                      <a:pt x="1" y="146"/>
                    </a:lnTo>
                    <a:lnTo>
                      <a:pt x="2093" y="4162"/>
                    </a:lnTo>
                    <a:lnTo>
                      <a:pt x="5563" y="1094"/>
                    </a:lnTo>
                    <a:lnTo>
                      <a:pt x="5355" y="857"/>
                    </a:lnTo>
                    <a:lnTo>
                      <a:pt x="2186" y="3659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19"/>
              <p:cNvSpPr/>
              <p:nvPr/>
            </p:nvSpPr>
            <p:spPr>
              <a:xfrm>
                <a:off x="253496" y="4354462"/>
                <a:ext cx="373488" cy="263139"/>
              </a:xfrm>
              <a:custGeom>
                <a:avLst/>
                <a:gdLst/>
                <a:ahLst/>
                <a:cxnLst/>
                <a:rect l="l" t="t" r="r" b="b"/>
                <a:pathLst>
                  <a:path w="6103" h="4300" extrusionOk="0">
                    <a:moveTo>
                      <a:pt x="299" y="0"/>
                    </a:moveTo>
                    <a:lnTo>
                      <a:pt x="0" y="97"/>
                    </a:lnTo>
                    <a:lnTo>
                      <a:pt x="1371" y="4299"/>
                    </a:lnTo>
                    <a:lnTo>
                      <a:pt x="1532" y="4224"/>
                    </a:lnTo>
                    <a:cubicBezTo>
                      <a:pt x="3188" y="3441"/>
                      <a:pt x="5723" y="2258"/>
                      <a:pt x="5923" y="2205"/>
                    </a:cubicBezTo>
                    <a:lnTo>
                      <a:pt x="5901" y="2059"/>
                    </a:lnTo>
                    <a:lnTo>
                      <a:pt x="5901" y="2059"/>
                    </a:lnTo>
                    <a:lnTo>
                      <a:pt x="6014" y="2162"/>
                    </a:lnTo>
                    <a:lnTo>
                      <a:pt x="6103" y="2063"/>
                    </a:lnTo>
                    <a:lnTo>
                      <a:pt x="6026" y="1958"/>
                    </a:lnTo>
                    <a:cubicBezTo>
                      <a:pt x="6005" y="1929"/>
                      <a:pt x="5987" y="1906"/>
                      <a:pt x="5933" y="1906"/>
                    </a:cubicBezTo>
                    <a:cubicBezTo>
                      <a:pt x="5728" y="1906"/>
                      <a:pt x="4998" y="2237"/>
                      <a:pt x="1560" y="3862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19"/>
              <p:cNvSpPr/>
              <p:nvPr/>
            </p:nvSpPr>
            <p:spPr>
              <a:xfrm>
                <a:off x="152399" y="4681494"/>
                <a:ext cx="346929" cy="247534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4045" extrusionOk="0">
                    <a:moveTo>
                      <a:pt x="315" y="0"/>
                    </a:moveTo>
                    <a:lnTo>
                      <a:pt x="1" y="14"/>
                    </a:lnTo>
                    <a:lnTo>
                      <a:pt x="169" y="4045"/>
                    </a:lnTo>
                    <a:lnTo>
                      <a:pt x="5669" y="2079"/>
                    </a:lnTo>
                    <a:lnTo>
                      <a:pt x="5563" y="1783"/>
                    </a:lnTo>
                    <a:lnTo>
                      <a:pt x="466" y="3604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19"/>
              <p:cNvSpPr/>
              <p:nvPr/>
            </p:nvSpPr>
            <p:spPr>
              <a:xfrm>
                <a:off x="230792" y="3697155"/>
                <a:ext cx="219332" cy="160514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623" extrusionOk="0">
                    <a:moveTo>
                      <a:pt x="1499" y="1"/>
                    </a:moveTo>
                    <a:cubicBezTo>
                      <a:pt x="168" y="1"/>
                      <a:pt x="1" y="2342"/>
                      <a:pt x="1252" y="2598"/>
                    </a:cubicBezTo>
                    <a:cubicBezTo>
                      <a:pt x="1334" y="2614"/>
                      <a:pt x="1415" y="2622"/>
                      <a:pt x="1494" y="2622"/>
                    </a:cubicBezTo>
                    <a:cubicBezTo>
                      <a:pt x="2749" y="2622"/>
                      <a:pt x="3584" y="638"/>
                      <a:pt x="1952" y="82"/>
                    </a:cubicBezTo>
                    <a:cubicBezTo>
                      <a:pt x="1789" y="26"/>
                      <a:pt x="1637" y="1"/>
                      <a:pt x="1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19"/>
              <p:cNvSpPr/>
              <p:nvPr/>
            </p:nvSpPr>
            <p:spPr>
              <a:xfrm>
                <a:off x="552197" y="4017272"/>
                <a:ext cx="219332" cy="16039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621" extrusionOk="0">
                    <a:moveTo>
                      <a:pt x="1500" y="0"/>
                    </a:moveTo>
                    <a:cubicBezTo>
                      <a:pt x="169" y="0"/>
                      <a:pt x="1" y="2342"/>
                      <a:pt x="1253" y="2596"/>
                    </a:cubicBezTo>
                    <a:cubicBezTo>
                      <a:pt x="1335" y="2613"/>
                      <a:pt x="1416" y="2621"/>
                      <a:pt x="1496" y="2621"/>
                    </a:cubicBezTo>
                    <a:cubicBezTo>
                      <a:pt x="2750" y="2621"/>
                      <a:pt x="3584" y="638"/>
                      <a:pt x="1953" y="82"/>
                    </a:cubicBezTo>
                    <a:cubicBezTo>
                      <a:pt x="1790" y="26"/>
                      <a:pt x="1638" y="0"/>
                      <a:pt x="15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19"/>
              <p:cNvSpPr/>
              <p:nvPr/>
            </p:nvSpPr>
            <p:spPr>
              <a:xfrm>
                <a:off x="528758" y="4393628"/>
                <a:ext cx="187203" cy="131814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2154" extrusionOk="0">
                    <a:moveTo>
                      <a:pt x="1435" y="1"/>
                    </a:moveTo>
                    <a:cubicBezTo>
                      <a:pt x="531" y="1"/>
                      <a:pt x="1" y="1558"/>
                      <a:pt x="848" y="2028"/>
                    </a:cubicBezTo>
                    <a:cubicBezTo>
                      <a:pt x="1004" y="2115"/>
                      <a:pt x="1169" y="2154"/>
                      <a:pt x="1332" y="2154"/>
                    </a:cubicBezTo>
                    <a:cubicBezTo>
                      <a:pt x="2230" y="2154"/>
                      <a:pt x="3059" y="978"/>
                      <a:pt x="2026" y="218"/>
                    </a:cubicBezTo>
                    <a:cubicBezTo>
                      <a:pt x="1819" y="66"/>
                      <a:pt x="1619" y="1"/>
                      <a:pt x="143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19"/>
              <p:cNvSpPr/>
              <p:nvPr/>
            </p:nvSpPr>
            <p:spPr>
              <a:xfrm>
                <a:off x="92855" y="4244370"/>
                <a:ext cx="265842" cy="188848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86" extrusionOk="0">
                    <a:moveTo>
                      <a:pt x="2448" y="1"/>
                    </a:moveTo>
                    <a:cubicBezTo>
                      <a:pt x="2241" y="1"/>
                      <a:pt x="2013" y="44"/>
                      <a:pt x="1766" y="142"/>
                    </a:cubicBezTo>
                    <a:cubicBezTo>
                      <a:pt x="1" y="841"/>
                      <a:pt x="1207" y="3085"/>
                      <a:pt x="2515" y="3085"/>
                    </a:cubicBezTo>
                    <a:cubicBezTo>
                      <a:pt x="2699" y="3085"/>
                      <a:pt x="2885" y="3041"/>
                      <a:pt x="3065" y="2942"/>
                    </a:cubicBezTo>
                    <a:cubicBezTo>
                      <a:pt x="4344" y="2234"/>
                      <a:pt x="3928" y="1"/>
                      <a:pt x="24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19"/>
              <p:cNvSpPr/>
              <p:nvPr/>
            </p:nvSpPr>
            <p:spPr>
              <a:xfrm>
                <a:off x="563518" y="3799475"/>
                <a:ext cx="179798" cy="131569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2150" extrusionOk="0">
                    <a:moveTo>
                      <a:pt x="1230" y="0"/>
                    </a:moveTo>
                    <a:cubicBezTo>
                      <a:pt x="138" y="0"/>
                      <a:pt x="0" y="1921"/>
                      <a:pt x="1027" y="2129"/>
                    </a:cubicBezTo>
                    <a:cubicBezTo>
                      <a:pt x="1094" y="2143"/>
                      <a:pt x="1160" y="2150"/>
                      <a:pt x="1225" y="2150"/>
                    </a:cubicBezTo>
                    <a:cubicBezTo>
                      <a:pt x="2254" y="2150"/>
                      <a:pt x="2938" y="524"/>
                      <a:pt x="1601" y="67"/>
                    </a:cubicBezTo>
                    <a:cubicBezTo>
                      <a:pt x="1467" y="21"/>
                      <a:pt x="1343" y="0"/>
                      <a:pt x="123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19"/>
              <p:cNvSpPr/>
              <p:nvPr/>
            </p:nvSpPr>
            <p:spPr>
              <a:xfrm>
                <a:off x="95425" y="4606407"/>
                <a:ext cx="154462" cy="114985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879" extrusionOk="0">
                    <a:moveTo>
                      <a:pt x="1033" y="1"/>
                    </a:moveTo>
                    <a:cubicBezTo>
                      <a:pt x="26" y="1"/>
                      <a:pt x="0" y="1746"/>
                      <a:pt x="924" y="1871"/>
                    </a:cubicBezTo>
                    <a:cubicBezTo>
                      <a:pt x="964" y="1876"/>
                      <a:pt x="1003" y="1879"/>
                      <a:pt x="1042" y="1879"/>
                    </a:cubicBezTo>
                    <a:cubicBezTo>
                      <a:pt x="1975" y="1879"/>
                      <a:pt x="2524" y="366"/>
                      <a:pt x="1306" y="39"/>
                    </a:cubicBezTo>
                    <a:cubicBezTo>
                      <a:pt x="1208" y="13"/>
                      <a:pt x="1117" y="1"/>
                      <a:pt x="10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9"/>
              <p:cNvSpPr/>
              <p:nvPr/>
            </p:nvSpPr>
            <p:spPr>
              <a:xfrm>
                <a:off x="169963" y="3970763"/>
                <a:ext cx="255010" cy="186584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049" extrusionOk="0">
                    <a:moveTo>
                      <a:pt x="2154" y="1"/>
                    </a:moveTo>
                    <a:cubicBezTo>
                      <a:pt x="2117" y="1"/>
                      <a:pt x="2080" y="2"/>
                      <a:pt x="2041" y="4"/>
                    </a:cubicBezTo>
                    <a:cubicBezTo>
                      <a:pt x="1" y="103"/>
                      <a:pt x="678" y="3049"/>
                      <a:pt x="2159" y="3049"/>
                    </a:cubicBezTo>
                    <a:cubicBezTo>
                      <a:pt x="2225" y="3049"/>
                      <a:pt x="2293" y="3043"/>
                      <a:pt x="2362" y="3030"/>
                    </a:cubicBezTo>
                    <a:cubicBezTo>
                      <a:pt x="3951" y="2747"/>
                      <a:pt x="4166" y="1"/>
                      <a:pt x="21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9"/>
              <p:cNvSpPr/>
              <p:nvPr/>
            </p:nvSpPr>
            <p:spPr>
              <a:xfrm>
                <a:off x="408629" y="4696304"/>
                <a:ext cx="217863" cy="154028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517" extrusionOk="0">
                    <a:moveTo>
                      <a:pt x="1786" y="0"/>
                    </a:moveTo>
                    <a:cubicBezTo>
                      <a:pt x="805" y="0"/>
                      <a:pt x="1" y="1563"/>
                      <a:pt x="841" y="2249"/>
                    </a:cubicBezTo>
                    <a:cubicBezTo>
                      <a:pt x="1069" y="2435"/>
                      <a:pt x="1336" y="2517"/>
                      <a:pt x="1602" y="2517"/>
                    </a:cubicBezTo>
                    <a:cubicBezTo>
                      <a:pt x="2583" y="2517"/>
                      <a:pt x="3560" y="1414"/>
                      <a:pt x="2591" y="392"/>
                    </a:cubicBezTo>
                    <a:cubicBezTo>
                      <a:pt x="2329" y="115"/>
                      <a:pt x="2051" y="0"/>
                      <a:pt x="17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9"/>
              <p:cNvSpPr/>
              <p:nvPr/>
            </p:nvSpPr>
            <p:spPr>
              <a:xfrm>
                <a:off x="188077" y="4257772"/>
                <a:ext cx="45286" cy="29741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86" extrusionOk="0">
                    <a:moveTo>
                      <a:pt x="509" y="1"/>
                    </a:moveTo>
                    <a:cubicBezTo>
                      <a:pt x="330" y="1"/>
                      <a:pt x="94" y="107"/>
                      <a:pt x="38" y="301"/>
                    </a:cubicBezTo>
                    <a:cubicBezTo>
                      <a:pt x="1" y="432"/>
                      <a:pt x="87" y="486"/>
                      <a:pt x="209" y="486"/>
                    </a:cubicBezTo>
                    <a:cubicBezTo>
                      <a:pt x="401" y="486"/>
                      <a:pt x="683" y="353"/>
                      <a:pt x="717" y="178"/>
                    </a:cubicBezTo>
                    <a:cubicBezTo>
                      <a:pt x="740" y="58"/>
                      <a:pt x="639" y="1"/>
                      <a:pt x="5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9"/>
              <p:cNvSpPr/>
              <p:nvPr/>
            </p:nvSpPr>
            <p:spPr>
              <a:xfrm>
                <a:off x="261635" y="3983185"/>
                <a:ext cx="57832" cy="21051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44" extrusionOk="0">
                    <a:moveTo>
                      <a:pt x="427" y="1"/>
                    </a:moveTo>
                    <a:cubicBezTo>
                      <a:pt x="275" y="1"/>
                      <a:pt x="128" y="39"/>
                      <a:pt x="76" y="137"/>
                    </a:cubicBezTo>
                    <a:cubicBezTo>
                      <a:pt x="0" y="278"/>
                      <a:pt x="179" y="343"/>
                      <a:pt x="386" y="343"/>
                    </a:cubicBezTo>
                    <a:cubicBezTo>
                      <a:pt x="558" y="343"/>
                      <a:pt x="749" y="299"/>
                      <a:pt x="831" y="217"/>
                    </a:cubicBezTo>
                    <a:cubicBezTo>
                      <a:pt x="944" y="104"/>
                      <a:pt x="678" y="1"/>
                      <a:pt x="4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9"/>
              <p:cNvSpPr/>
              <p:nvPr/>
            </p:nvSpPr>
            <p:spPr>
              <a:xfrm>
                <a:off x="630712" y="4023391"/>
                <a:ext cx="60157" cy="29496"/>
              </a:xfrm>
              <a:custGeom>
                <a:avLst/>
                <a:gdLst/>
                <a:ahLst/>
                <a:cxnLst/>
                <a:rect l="l" t="t" r="r" b="b"/>
                <a:pathLst>
                  <a:path w="983" h="482" extrusionOk="0">
                    <a:moveTo>
                      <a:pt x="432" y="0"/>
                    </a:moveTo>
                    <a:cubicBezTo>
                      <a:pt x="341" y="0"/>
                      <a:pt x="253" y="22"/>
                      <a:pt x="189" y="74"/>
                    </a:cubicBezTo>
                    <a:cubicBezTo>
                      <a:pt x="0" y="224"/>
                      <a:pt x="353" y="482"/>
                      <a:pt x="622" y="482"/>
                    </a:cubicBezTo>
                    <a:cubicBezTo>
                      <a:pt x="710" y="482"/>
                      <a:pt x="789" y="454"/>
                      <a:pt x="837" y="386"/>
                    </a:cubicBezTo>
                    <a:cubicBezTo>
                      <a:pt x="982" y="182"/>
                      <a:pt x="693" y="0"/>
                      <a:pt x="4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9"/>
              <p:cNvSpPr/>
              <p:nvPr/>
            </p:nvSpPr>
            <p:spPr>
              <a:xfrm>
                <a:off x="607457" y="4411742"/>
                <a:ext cx="68786" cy="37451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612" extrusionOk="0">
                    <a:moveTo>
                      <a:pt x="496" y="0"/>
                    </a:moveTo>
                    <a:cubicBezTo>
                      <a:pt x="409" y="0"/>
                      <a:pt x="324" y="27"/>
                      <a:pt x="252" y="91"/>
                    </a:cubicBezTo>
                    <a:cubicBezTo>
                      <a:pt x="1" y="315"/>
                      <a:pt x="392" y="611"/>
                      <a:pt x="698" y="611"/>
                    </a:cubicBezTo>
                    <a:cubicBezTo>
                      <a:pt x="786" y="611"/>
                      <a:pt x="867" y="587"/>
                      <a:pt x="924" y="529"/>
                    </a:cubicBezTo>
                    <a:cubicBezTo>
                      <a:pt x="1124" y="328"/>
                      <a:pt x="801" y="0"/>
                      <a:pt x="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19"/>
              <p:cNvSpPr/>
              <p:nvPr/>
            </p:nvSpPr>
            <p:spPr>
              <a:xfrm>
                <a:off x="138079" y="4621889"/>
                <a:ext cx="56975" cy="30230"/>
              </a:xfrm>
              <a:custGeom>
                <a:avLst/>
                <a:gdLst/>
                <a:ahLst/>
                <a:cxnLst/>
                <a:rect l="l" t="t" r="r" b="b"/>
                <a:pathLst>
                  <a:path w="931" h="494" extrusionOk="0">
                    <a:moveTo>
                      <a:pt x="458" y="1"/>
                    </a:moveTo>
                    <a:cubicBezTo>
                      <a:pt x="306" y="1"/>
                      <a:pt x="153" y="55"/>
                      <a:pt x="92" y="183"/>
                    </a:cubicBezTo>
                    <a:cubicBezTo>
                      <a:pt x="0" y="379"/>
                      <a:pt x="193" y="494"/>
                      <a:pt x="409" y="494"/>
                    </a:cubicBezTo>
                    <a:cubicBezTo>
                      <a:pt x="560" y="494"/>
                      <a:pt x="721" y="438"/>
                      <a:pt x="805" y="315"/>
                    </a:cubicBezTo>
                    <a:cubicBezTo>
                      <a:pt x="930" y="132"/>
                      <a:pt x="696" y="1"/>
                      <a:pt x="4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19"/>
              <p:cNvSpPr/>
              <p:nvPr/>
            </p:nvSpPr>
            <p:spPr>
              <a:xfrm>
                <a:off x="514193" y="4724515"/>
                <a:ext cx="60647" cy="47793"/>
              </a:xfrm>
              <a:custGeom>
                <a:avLst/>
                <a:gdLst/>
                <a:ahLst/>
                <a:cxnLst/>
                <a:rect l="l" t="t" r="r" b="b"/>
                <a:pathLst>
                  <a:path w="991" h="781" extrusionOk="0">
                    <a:moveTo>
                      <a:pt x="346" y="0"/>
                    </a:moveTo>
                    <a:cubicBezTo>
                      <a:pt x="332" y="0"/>
                      <a:pt x="318" y="1"/>
                      <a:pt x="304" y="3"/>
                    </a:cubicBezTo>
                    <a:cubicBezTo>
                      <a:pt x="0" y="54"/>
                      <a:pt x="388" y="780"/>
                      <a:pt x="660" y="780"/>
                    </a:cubicBezTo>
                    <a:cubicBezTo>
                      <a:pt x="687" y="780"/>
                      <a:pt x="713" y="773"/>
                      <a:pt x="737" y="757"/>
                    </a:cubicBezTo>
                    <a:cubicBezTo>
                      <a:pt x="991" y="588"/>
                      <a:pt x="666" y="0"/>
                      <a:pt x="3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9"/>
              <p:cNvSpPr/>
              <p:nvPr/>
            </p:nvSpPr>
            <p:spPr>
              <a:xfrm>
                <a:off x="631691" y="3819119"/>
                <a:ext cx="67623" cy="36656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599" extrusionOk="0">
                    <a:moveTo>
                      <a:pt x="489" y="0"/>
                    </a:moveTo>
                    <a:cubicBezTo>
                      <a:pt x="428" y="0"/>
                      <a:pt x="366" y="14"/>
                      <a:pt x="307" y="46"/>
                    </a:cubicBezTo>
                    <a:cubicBezTo>
                      <a:pt x="0" y="212"/>
                      <a:pt x="474" y="598"/>
                      <a:pt x="770" y="598"/>
                    </a:cubicBezTo>
                    <a:cubicBezTo>
                      <a:pt x="828" y="598"/>
                      <a:pt x="879" y="583"/>
                      <a:pt x="916" y="549"/>
                    </a:cubicBezTo>
                    <a:cubicBezTo>
                      <a:pt x="1105" y="375"/>
                      <a:pt x="807" y="0"/>
                      <a:pt x="48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9"/>
              <p:cNvSpPr/>
              <p:nvPr/>
            </p:nvSpPr>
            <p:spPr>
              <a:xfrm>
                <a:off x="282870" y="3710373"/>
                <a:ext cx="57281" cy="43142"/>
              </a:xfrm>
              <a:custGeom>
                <a:avLst/>
                <a:gdLst/>
                <a:ahLst/>
                <a:cxnLst/>
                <a:rect l="l" t="t" r="r" b="b"/>
                <a:pathLst>
                  <a:path w="936" h="705" extrusionOk="0">
                    <a:moveTo>
                      <a:pt x="681" y="1"/>
                    </a:moveTo>
                    <a:cubicBezTo>
                      <a:pt x="414" y="1"/>
                      <a:pt x="16" y="215"/>
                      <a:pt x="6" y="515"/>
                    </a:cubicBezTo>
                    <a:cubicBezTo>
                      <a:pt x="1" y="650"/>
                      <a:pt x="86" y="705"/>
                      <a:pt x="206" y="705"/>
                    </a:cubicBezTo>
                    <a:cubicBezTo>
                      <a:pt x="479" y="705"/>
                      <a:pt x="935" y="421"/>
                      <a:pt x="919" y="170"/>
                    </a:cubicBezTo>
                    <a:cubicBezTo>
                      <a:pt x="911" y="52"/>
                      <a:pt x="812" y="1"/>
                      <a:pt x="68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9"/>
              <p:cNvSpPr/>
              <p:nvPr/>
            </p:nvSpPr>
            <p:spPr>
              <a:xfrm>
                <a:off x="474905" y="3600710"/>
                <a:ext cx="68235" cy="25457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416" extrusionOk="0">
                    <a:moveTo>
                      <a:pt x="521" y="0"/>
                    </a:moveTo>
                    <a:cubicBezTo>
                      <a:pt x="329" y="0"/>
                      <a:pt x="145" y="47"/>
                      <a:pt x="86" y="160"/>
                    </a:cubicBezTo>
                    <a:cubicBezTo>
                      <a:pt x="0" y="323"/>
                      <a:pt x="282" y="415"/>
                      <a:pt x="562" y="415"/>
                    </a:cubicBezTo>
                    <a:cubicBezTo>
                      <a:pt x="767" y="415"/>
                      <a:pt x="971" y="366"/>
                      <a:pt x="1030" y="260"/>
                    </a:cubicBezTo>
                    <a:cubicBezTo>
                      <a:pt x="1114" y="108"/>
                      <a:pt x="809" y="0"/>
                      <a:pt x="5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6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0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0"/>
          <p:cNvSpPr txBox="1">
            <a:spLocks noGrp="1"/>
          </p:cNvSpPr>
          <p:nvPr>
            <p:ph type="subTitle" idx="1"/>
          </p:nvPr>
        </p:nvSpPr>
        <p:spPr>
          <a:xfrm>
            <a:off x="937625" y="300192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5" name="Google Shape;225;p20"/>
          <p:cNvSpPr txBox="1">
            <a:spLocks noGrp="1"/>
          </p:cNvSpPr>
          <p:nvPr>
            <p:ph type="subTitle" idx="2"/>
          </p:nvPr>
        </p:nvSpPr>
        <p:spPr>
          <a:xfrm>
            <a:off x="3484347" y="300192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20"/>
          <p:cNvSpPr txBox="1">
            <a:spLocks noGrp="1"/>
          </p:cNvSpPr>
          <p:nvPr>
            <p:ph type="subTitle" idx="3"/>
          </p:nvPr>
        </p:nvSpPr>
        <p:spPr>
          <a:xfrm>
            <a:off x="6031075" y="3001925"/>
            <a:ext cx="2175300" cy="86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20"/>
          <p:cNvSpPr txBox="1">
            <a:spLocks noGrp="1"/>
          </p:cNvSpPr>
          <p:nvPr>
            <p:ph type="subTitle" idx="4"/>
          </p:nvPr>
        </p:nvSpPr>
        <p:spPr>
          <a:xfrm>
            <a:off x="937625" y="2499115"/>
            <a:ext cx="2175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228" name="Google Shape;228;p20"/>
          <p:cNvSpPr txBox="1">
            <a:spLocks noGrp="1"/>
          </p:cNvSpPr>
          <p:nvPr>
            <p:ph type="subTitle" idx="5"/>
          </p:nvPr>
        </p:nvSpPr>
        <p:spPr>
          <a:xfrm>
            <a:off x="3484350" y="2499115"/>
            <a:ext cx="2175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229" name="Google Shape;229;p20"/>
          <p:cNvSpPr txBox="1">
            <a:spLocks noGrp="1"/>
          </p:cNvSpPr>
          <p:nvPr>
            <p:ph type="subTitle" idx="6"/>
          </p:nvPr>
        </p:nvSpPr>
        <p:spPr>
          <a:xfrm>
            <a:off x="6031075" y="2499115"/>
            <a:ext cx="21753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grpSp>
        <p:nvGrpSpPr>
          <p:cNvPr id="230" name="Google Shape;230;p20"/>
          <p:cNvGrpSpPr/>
          <p:nvPr/>
        </p:nvGrpSpPr>
        <p:grpSpPr>
          <a:xfrm>
            <a:off x="8430983" y="3863935"/>
            <a:ext cx="650372" cy="1374969"/>
            <a:chOff x="8430775" y="3658175"/>
            <a:chExt cx="702573" cy="1485329"/>
          </a:xfrm>
        </p:grpSpPr>
        <p:sp>
          <p:nvSpPr>
            <p:cNvPr id="231" name="Google Shape;231;p20"/>
            <p:cNvSpPr/>
            <p:nvPr/>
          </p:nvSpPr>
          <p:spPr>
            <a:xfrm>
              <a:off x="8630827" y="3670524"/>
              <a:ext cx="317441" cy="1472980"/>
            </a:xfrm>
            <a:custGeom>
              <a:avLst/>
              <a:gdLst/>
              <a:ahLst/>
              <a:cxnLst/>
              <a:rect l="l" t="t" r="r" b="b"/>
              <a:pathLst>
                <a:path w="4113" h="19085" extrusionOk="0">
                  <a:moveTo>
                    <a:pt x="4113" y="1"/>
                  </a:moveTo>
                  <a:lnTo>
                    <a:pt x="4113" y="1"/>
                  </a:lnTo>
                  <a:cubicBezTo>
                    <a:pt x="1025" y="5788"/>
                    <a:pt x="1" y="12648"/>
                    <a:pt x="1263" y="19085"/>
                  </a:cubicBezTo>
                  <a:lnTo>
                    <a:pt x="1309" y="19076"/>
                  </a:lnTo>
                  <a:cubicBezTo>
                    <a:pt x="33" y="12647"/>
                    <a:pt x="1041" y="5791"/>
                    <a:pt x="411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0"/>
            <p:cNvSpPr/>
            <p:nvPr/>
          </p:nvSpPr>
          <p:spPr>
            <a:xfrm>
              <a:off x="8430775" y="4639455"/>
              <a:ext cx="220966" cy="197195"/>
            </a:xfrm>
            <a:custGeom>
              <a:avLst/>
              <a:gdLst/>
              <a:ahLst/>
              <a:cxnLst/>
              <a:rect l="l" t="t" r="r" b="b"/>
              <a:pathLst>
                <a:path w="2863" h="2555" extrusionOk="0">
                  <a:moveTo>
                    <a:pt x="960" y="0"/>
                  </a:moveTo>
                  <a:cubicBezTo>
                    <a:pt x="741" y="0"/>
                    <a:pt x="545" y="67"/>
                    <a:pt x="400" y="207"/>
                  </a:cubicBezTo>
                  <a:cubicBezTo>
                    <a:pt x="0" y="592"/>
                    <a:pt x="139" y="1383"/>
                    <a:pt x="709" y="1974"/>
                  </a:cubicBezTo>
                  <a:cubicBezTo>
                    <a:pt x="1071" y="2350"/>
                    <a:pt x="1521" y="2554"/>
                    <a:pt x="1903" y="2554"/>
                  </a:cubicBezTo>
                  <a:cubicBezTo>
                    <a:pt x="2122" y="2554"/>
                    <a:pt x="2318" y="2487"/>
                    <a:pt x="2463" y="2347"/>
                  </a:cubicBezTo>
                  <a:cubicBezTo>
                    <a:pt x="2863" y="1962"/>
                    <a:pt x="2724" y="1170"/>
                    <a:pt x="2154" y="580"/>
                  </a:cubicBezTo>
                  <a:cubicBezTo>
                    <a:pt x="1792" y="204"/>
                    <a:pt x="1342" y="0"/>
                    <a:pt x="96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0"/>
            <p:cNvSpPr/>
            <p:nvPr/>
          </p:nvSpPr>
          <p:spPr>
            <a:xfrm>
              <a:off x="8515056" y="4711388"/>
              <a:ext cx="185464" cy="201980"/>
            </a:xfrm>
            <a:custGeom>
              <a:avLst/>
              <a:gdLst/>
              <a:ahLst/>
              <a:cxnLst/>
              <a:rect l="l" t="t" r="r" b="b"/>
              <a:pathLst>
                <a:path w="2403" h="2617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453"/>
                    <a:pt x="775" y="895"/>
                    <a:pt x="1171" y="1335"/>
                  </a:cubicBezTo>
                  <a:cubicBezTo>
                    <a:pt x="1572" y="1771"/>
                    <a:pt x="1972" y="2209"/>
                    <a:pt x="2402" y="2616"/>
                  </a:cubicBezTo>
                  <a:cubicBezTo>
                    <a:pt x="1586" y="1783"/>
                    <a:pt x="784" y="869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0"/>
            <p:cNvSpPr/>
            <p:nvPr/>
          </p:nvSpPr>
          <p:spPr>
            <a:xfrm>
              <a:off x="8738417" y="4605573"/>
              <a:ext cx="207151" cy="205376"/>
            </a:xfrm>
            <a:custGeom>
              <a:avLst/>
              <a:gdLst/>
              <a:ahLst/>
              <a:cxnLst/>
              <a:rect l="l" t="t" r="r" b="b"/>
              <a:pathLst>
                <a:path w="2684" h="2661" extrusionOk="0">
                  <a:moveTo>
                    <a:pt x="1779" y="0"/>
                  </a:moveTo>
                  <a:cubicBezTo>
                    <a:pt x="1372" y="0"/>
                    <a:pt x="893" y="264"/>
                    <a:pt x="544" y="722"/>
                  </a:cubicBezTo>
                  <a:cubicBezTo>
                    <a:pt x="46" y="1375"/>
                    <a:pt x="1" y="2177"/>
                    <a:pt x="442" y="2513"/>
                  </a:cubicBezTo>
                  <a:cubicBezTo>
                    <a:pt x="574" y="2613"/>
                    <a:pt x="734" y="2660"/>
                    <a:pt x="906" y="2660"/>
                  </a:cubicBezTo>
                  <a:cubicBezTo>
                    <a:pt x="1313" y="2660"/>
                    <a:pt x="1792" y="2397"/>
                    <a:pt x="2142" y="1939"/>
                  </a:cubicBezTo>
                  <a:cubicBezTo>
                    <a:pt x="2639" y="1285"/>
                    <a:pt x="2684" y="484"/>
                    <a:pt x="2243" y="148"/>
                  </a:cubicBezTo>
                  <a:cubicBezTo>
                    <a:pt x="2112" y="48"/>
                    <a:pt x="1952" y="0"/>
                    <a:pt x="17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0"/>
            <p:cNvSpPr/>
            <p:nvPr/>
          </p:nvSpPr>
          <p:spPr>
            <a:xfrm>
              <a:off x="8704303" y="4679126"/>
              <a:ext cx="160534" cy="222278"/>
            </a:xfrm>
            <a:custGeom>
              <a:avLst/>
              <a:gdLst/>
              <a:ahLst/>
              <a:cxnLst/>
              <a:rect l="l" t="t" r="r" b="b"/>
              <a:pathLst>
                <a:path w="2080" h="2880" extrusionOk="0">
                  <a:moveTo>
                    <a:pt x="2080" y="0"/>
                  </a:moveTo>
                  <a:lnTo>
                    <a:pt x="2080" y="0"/>
                  </a:lnTo>
                  <a:cubicBezTo>
                    <a:pt x="1404" y="954"/>
                    <a:pt x="713" y="1956"/>
                    <a:pt x="0" y="2879"/>
                  </a:cubicBezTo>
                  <a:cubicBezTo>
                    <a:pt x="379" y="2424"/>
                    <a:pt x="726" y="1943"/>
                    <a:pt x="1072" y="1463"/>
                  </a:cubicBezTo>
                  <a:cubicBezTo>
                    <a:pt x="1415" y="981"/>
                    <a:pt x="1755" y="495"/>
                    <a:pt x="208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0"/>
            <p:cNvSpPr/>
            <p:nvPr/>
          </p:nvSpPr>
          <p:spPr>
            <a:xfrm>
              <a:off x="8439496" y="4404130"/>
              <a:ext cx="214792" cy="201054"/>
            </a:xfrm>
            <a:custGeom>
              <a:avLst/>
              <a:gdLst/>
              <a:ahLst/>
              <a:cxnLst/>
              <a:rect l="l" t="t" r="r" b="b"/>
              <a:pathLst>
                <a:path w="2783" h="2605" extrusionOk="0">
                  <a:moveTo>
                    <a:pt x="934" y="0"/>
                  </a:moveTo>
                  <a:cubicBezTo>
                    <a:pt x="737" y="0"/>
                    <a:pt x="559" y="58"/>
                    <a:pt x="419" y="178"/>
                  </a:cubicBezTo>
                  <a:cubicBezTo>
                    <a:pt x="0" y="540"/>
                    <a:pt x="96" y="1337"/>
                    <a:pt x="632" y="1958"/>
                  </a:cubicBezTo>
                  <a:cubicBezTo>
                    <a:pt x="990" y="2373"/>
                    <a:pt x="1455" y="2604"/>
                    <a:pt x="1849" y="2604"/>
                  </a:cubicBezTo>
                  <a:cubicBezTo>
                    <a:pt x="2045" y="2604"/>
                    <a:pt x="2224" y="2547"/>
                    <a:pt x="2364" y="2427"/>
                  </a:cubicBezTo>
                  <a:cubicBezTo>
                    <a:pt x="2783" y="2064"/>
                    <a:pt x="2688" y="1267"/>
                    <a:pt x="2151" y="646"/>
                  </a:cubicBezTo>
                  <a:cubicBezTo>
                    <a:pt x="1793" y="231"/>
                    <a:pt x="1328" y="0"/>
                    <a:pt x="9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0"/>
            <p:cNvSpPr/>
            <p:nvPr/>
          </p:nvSpPr>
          <p:spPr>
            <a:xfrm>
              <a:off x="8522311" y="4476912"/>
              <a:ext cx="174041" cy="211936"/>
            </a:xfrm>
            <a:custGeom>
              <a:avLst/>
              <a:gdLst/>
              <a:ahLst/>
              <a:cxnLst/>
              <a:rect l="l" t="t" r="r" b="b"/>
              <a:pathLst>
                <a:path w="2255" h="2746" extrusionOk="0">
                  <a:moveTo>
                    <a:pt x="0" y="1"/>
                  </a:moveTo>
                  <a:lnTo>
                    <a:pt x="0" y="1"/>
                  </a:lnTo>
                  <a:cubicBezTo>
                    <a:pt x="355" y="475"/>
                    <a:pt x="724" y="938"/>
                    <a:pt x="1097" y="1399"/>
                  </a:cubicBezTo>
                  <a:cubicBezTo>
                    <a:pt x="1472" y="1856"/>
                    <a:pt x="1848" y="2315"/>
                    <a:pt x="2255" y="2745"/>
                  </a:cubicBezTo>
                  <a:cubicBezTo>
                    <a:pt x="1486" y="1868"/>
                    <a:pt x="735" y="91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0"/>
            <p:cNvSpPr/>
            <p:nvPr/>
          </p:nvSpPr>
          <p:spPr>
            <a:xfrm>
              <a:off x="8741967" y="4390932"/>
              <a:ext cx="214020" cy="201671"/>
            </a:xfrm>
            <a:custGeom>
              <a:avLst/>
              <a:gdLst/>
              <a:ahLst/>
              <a:cxnLst/>
              <a:rect l="l" t="t" r="r" b="b"/>
              <a:pathLst>
                <a:path w="2773" h="2613" extrusionOk="0">
                  <a:moveTo>
                    <a:pt x="1842" y="1"/>
                  </a:moveTo>
                  <a:cubicBezTo>
                    <a:pt x="1446" y="1"/>
                    <a:pt x="980" y="236"/>
                    <a:pt x="622" y="656"/>
                  </a:cubicBezTo>
                  <a:cubicBezTo>
                    <a:pt x="90" y="1281"/>
                    <a:pt x="0" y="2079"/>
                    <a:pt x="422" y="2438"/>
                  </a:cubicBezTo>
                  <a:cubicBezTo>
                    <a:pt x="561" y="2556"/>
                    <a:pt x="737" y="2612"/>
                    <a:pt x="930" y="2612"/>
                  </a:cubicBezTo>
                  <a:cubicBezTo>
                    <a:pt x="1326" y="2612"/>
                    <a:pt x="1793" y="2377"/>
                    <a:pt x="2150" y="1958"/>
                  </a:cubicBezTo>
                  <a:cubicBezTo>
                    <a:pt x="2683" y="1333"/>
                    <a:pt x="2772" y="534"/>
                    <a:pt x="2350" y="174"/>
                  </a:cubicBezTo>
                  <a:cubicBezTo>
                    <a:pt x="2212" y="57"/>
                    <a:pt x="2035" y="1"/>
                    <a:pt x="18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0"/>
            <p:cNvSpPr/>
            <p:nvPr/>
          </p:nvSpPr>
          <p:spPr>
            <a:xfrm>
              <a:off x="8700830" y="4463946"/>
              <a:ext cx="172497" cy="213171"/>
            </a:xfrm>
            <a:custGeom>
              <a:avLst/>
              <a:gdLst/>
              <a:ahLst/>
              <a:cxnLst/>
              <a:rect l="l" t="t" r="r" b="b"/>
              <a:pathLst>
                <a:path w="2235" h="2762" extrusionOk="0">
                  <a:moveTo>
                    <a:pt x="2234" y="1"/>
                  </a:moveTo>
                  <a:lnTo>
                    <a:pt x="2234" y="1"/>
                  </a:lnTo>
                  <a:cubicBezTo>
                    <a:pt x="1508" y="915"/>
                    <a:pt x="763" y="1879"/>
                    <a:pt x="0" y="2762"/>
                  </a:cubicBezTo>
                  <a:cubicBezTo>
                    <a:pt x="404" y="2327"/>
                    <a:pt x="777" y="1866"/>
                    <a:pt x="1149" y="1406"/>
                  </a:cubicBezTo>
                  <a:cubicBezTo>
                    <a:pt x="1518" y="943"/>
                    <a:pt x="1883" y="477"/>
                    <a:pt x="223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0"/>
            <p:cNvSpPr/>
            <p:nvPr/>
          </p:nvSpPr>
          <p:spPr>
            <a:xfrm>
              <a:off x="8479322" y="4146577"/>
              <a:ext cx="200591" cy="208695"/>
            </a:xfrm>
            <a:custGeom>
              <a:avLst/>
              <a:gdLst/>
              <a:ahLst/>
              <a:cxnLst/>
              <a:rect l="l" t="t" r="r" b="b"/>
              <a:pathLst>
                <a:path w="2599" h="2704" extrusionOk="0">
                  <a:moveTo>
                    <a:pt x="884" y="1"/>
                  </a:moveTo>
                  <a:cubicBezTo>
                    <a:pt x="728" y="1"/>
                    <a:pt x="583" y="41"/>
                    <a:pt x="458" y="127"/>
                  </a:cubicBezTo>
                  <a:cubicBezTo>
                    <a:pt x="1" y="441"/>
                    <a:pt x="8" y="1244"/>
                    <a:pt x="472" y="1921"/>
                  </a:cubicBezTo>
                  <a:cubicBezTo>
                    <a:pt x="811" y="2413"/>
                    <a:pt x="1299" y="2703"/>
                    <a:pt x="1716" y="2703"/>
                  </a:cubicBezTo>
                  <a:cubicBezTo>
                    <a:pt x="1872" y="2703"/>
                    <a:pt x="2017" y="2663"/>
                    <a:pt x="2141" y="2578"/>
                  </a:cubicBezTo>
                  <a:cubicBezTo>
                    <a:pt x="2598" y="2263"/>
                    <a:pt x="2592" y="1461"/>
                    <a:pt x="2127" y="784"/>
                  </a:cubicBezTo>
                  <a:cubicBezTo>
                    <a:pt x="1788" y="291"/>
                    <a:pt x="1300" y="1"/>
                    <a:pt x="88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0"/>
            <p:cNvSpPr/>
            <p:nvPr/>
          </p:nvSpPr>
          <p:spPr>
            <a:xfrm>
              <a:off x="8558277" y="4220748"/>
              <a:ext cx="149498" cy="229842"/>
            </a:xfrm>
            <a:custGeom>
              <a:avLst/>
              <a:gdLst/>
              <a:ahLst/>
              <a:cxnLst/>
              <a:rect l="l" t="t" r="r" b="b"/>
              <a:pathLst>
                <a:path w="1937" h="2978" extrusionOk="0">
                  <a:moveTo>
                    <a:pt x="0" y="1"/>
                  </a:moveTo>
                  <a:cubicBezTo>
                    <a:pt x="301" y="510"/>
                    <a:pt x="615" y="1012"/>
                    <a:pt x="935" y="1511"/>
                  </a:cubicBezTo>
                  <a:cubicBezTo>
                    <a:pt x="1257" y="2007"/>
                    <a:pt x="1580" y="2504"/>
                    <a:pt x="1937" y="2977"/>
                  </a:cubicBezTo>
                  <a:cubicBezTo>
                    <a:pt x="1269" y="2020"/>
                    <a:pt x="630" y="986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0"/>
            <p:cNvSpPr/>
            <p:nvPr/>
          </p:nvSpPr>
          <p:spPr>
            <a:xfrm>
              <a:off x="8768363" y="4174825"/>
              <a:ext cx="225829" cy="193567"/>
            </a:xfrm>
            <a:custGeom>
              <a:avLst/>
              <a:gdLst/>
              <a:ahLst/>
              <a:cxnLst/>
              <a:rect l="l" t="t" r="r" b="b"/>
              <a:pathLst>
                <a:path w="2926" h="2508" extrusionOk="0">
                  <a:moveTo>
                    <a:pt x="1942" y="1"/>
                  </a:moveTo>
                  <a:cubicBezTo>
                    <a:pt x="1572" y="1"/>
                    <a:pt x="1138" y="182"/>
                    <a:pt x="775" y="523"/>
                  </a:cubicBezTo>
                  <a:cubicBezTo>
                    <a:pt x="177" y="1085"/>
                    <a:pt x="0" y="1868"/>
                    <a:pt x="379" y="2272"/>
                  </a:cubicBezTo>
                  <a:cubicBezTo>
                    <a:pt x="529" y="2431"/>
                    <a:pt x="742" y="2508"/>
                    <a:pt x="983" y="2508"/>
                  </a:cubicBezTo>
                  <a:cubicBezTo>
                    <a:pt x="1353" y="2508"/>
                    <a:pt x="1787" y="2327"/>
                    <a:pt x="2150" y="1986"/>
                  </a:cubicBezTo>
                  <a:cubicBezTo>
                    <a:pt x="2749" y="1423"/>
                    <a:pt x="2925" y="640"/>
                    <a:pt x="2545" y="236"/>
                  </a:cubicBezTo>
                  <a:cubicBezTo>
                    <a:pt x="2396" y="77"/>
                    <a:pt x="2183" y="1"/>
                    <a:pt x="19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0"/>
            <p:cNvSpPr/>
            <p:nvPr/>
          </p:nvSpPr>
          <p:spPr>
            <a:xfrm>
              <a:off x="8713488" y="4246681"/>
              <a:ext cx="195111" cy="192718"/>
            </a:xfrm>
            <a:custGeom>
              <a:avLst/>
              <a:gdLst/>
              <a:ahLst/>
              <a:cxnLst/>
              <a:rect l="l" t="t" r="r" b="b"/>
              <a:pathLst>
                <a:path w="2528" h="2497" extrusionOk="0">
                  <a:moveTo>
                    <a:pt x="2527" y="0"/>
                  </a:moveTo>
                  <a:lnTo>
                    <a:pt x="2527" y="0"/>
                  </a:lnTo>
                  <a:cubicBezTo>
                    <a:pt x="1703" y="829"/>
                    <a:pt x="856" y="1704"/>
                    <a:pt x="1" y="2496"/>
                  </a:cubicBezTo>
                  <a:cubicBezTo>
                    <a:pt x="450" y="2110"/>
                    <a:pt x="871" y="1692"/>
                    <a:pt x="1292" y="1277"/>
                  </a:cubicBezTo>
                  <a:cubicBezTo>
                    <a:pt x="1710" y="858"/>
                    <a:pt x="2125" y="435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0"/>
            <p:cNvSpPr/>
            <p:nvPr/>
          </p:nvSpPr>
          <p:spPr>
            <a:xfrm>
              <a:off x="8524549" y="3916114"/>
              <a:ext cx="198353" cy="212013"/>
            </a:xfrm>
            <a:custGeom>
              <a:avLst/>
              <a:gdLst/>
              <a:ahLst/>
              <a:cxnLst/>
              <a:rect l="l" t="t" r="r" b="b"/>
              <a:pathLst>
                <a:path w="2570" h="2747" extrusionOk="0">
                  <a:moveTo>
                    <a:pt x="896" y="1"/>
                  </a:moveTo>
                  <a:cubicBezTo>
                    <a:pt x="758" y="1"/>
                    <a:pt x="628" y="34"/>
                    <a:pt x="512" y="104"/>
                  </a:cubicBezTo>
                  <a:cubicBezTo>
                    <a:pt x="38" y="393"/>
                    <a:pt x="1" y="1195"/>
                    <a:pt x="428" y="1896"/>
                  </a:cubicBezTo>
                  <a:cubicBezTo>
                    <a:pt x="751" y="2427"/>
                    <a:pt x="1248" y="2747"/>
                    <a:pt x="1675" y="2747"/>
                  </a:cubicBezTo>
                  <a:cubicBezTo>
                    <a:pt x="1813" y="2747"/>
                    <a:pt x="1943" y="2714"/>
                    <a:pt x="2058" y="2644"/>
                  </a:cubicBezTo>
                  <a:cubicBezTo>
                    <a:pt x="2532" y="2355"/>
                    <a:pt x="2570" y="1552"/>
                    <a:pt x="2143" y="851"/>
                  </a:cubicBezTo>
                  <a:cubicBezTo>
                    <a:pt x="1820" y="321"/>
                    <a:pt x="1323" y="1"/>
                    <a:pt x="8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0"/>
            <p:cNvSpPr/>
            <p:nvPr/>
          </p:nvSpPr>
          <p:spPr>
            <a:xfrm>
              <a:off x="8603968" y="3990748"/>
              <a:ext cx="136763" cy="237714"/>
            </a:xfrm>
            <a:custGeom>
              <a:avLst/>
              <a:gdLst/>
              <a:ahLst/>
              <a:cxnLst/>
              <a:rect l="l" t="t" r="r" b="b"/>
              <a:pathLst>
                <a:path w="1772" h="3080" extrusionOk="0">
                  <a:moveTo>
                    <a:pt x="1" y="1"/>
                  </a:moveTo>
                  <a:lnTo>
                    <a:pt x="1" y="1"/>
                  </a:lnTo>
                  <a:cubicBezTo>
                    <a:pt x="274" y="527"/>
                    <a:pt x="560" y="1045"/>
                    <a:pt x="852" y="1561"/>
                  </a:cubicBezTo>
                  <a:cubicBezTo>
                    <a:pt x="1147" y="2073"/>
                    <a:pt x="1442" y="2587"/>
                    <a:pt x="1772" y="3079"/>
                  </a:cubicBezTo>
                  <a:cubicBezTo>
                    <a:pt x="1158" y="2087"/>
                    <a:pt x="576" y="1020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0"/>
            <p:cNvSpPr/>
            <p:nvPr/>
          </p:nvSpPr>
          <p:spPr>
            <a:xfrm>
              <a:off x="8808420" y="3964507"/>
              <a:ext cx="230691" cy="189554"/>
            </a:xfrm>
            <a:custGeom>
              <a:avLst/>
              <a:gdLst/>
              <a:ahLst/>
              <a:cxnLst/>
              <a:rect l="l" t="t" r="r" b="b"/>
              <a:pathLst>
                <a:path w="2989" h="2456" extrusionOk="0">
                  <a:moveTo>
                    <a:pt x="1978" y="0"/>
                  </a:moveTo>
                  <a:cubicBezTo>
                    <a:pt x="1622" y="0"/>
                    <a:pt x="1207" y="158"/>
                    <a:pt x="848" y="460"/>
                  </a:cubicBezTo>
                  <a:cubicBezTo>
                    <a:pt x="220" y="989"/>
                    <a:pt x="1" y="1761"/>
                    <a:pt x="357" y="2185"/>
                  </a:cubicBezTo>
                  <a:cubicBezTo>
                    <a:pt x="510" y="2367"/>
                    <a:pt x="744" y="2455"/>
                    <a:pt x="1012" y="2455"/>
                  </a:cubicBezTo>
                  <a:cubicBezTo>
                    <a:pt x="1368" y="2455"/>
                    <a:pt x="1782" y="2298"/>
                    <a:pt x="2141" y="1996"/>
                  </a:cubicBezTo>
                  <a:cubicBezTo>
                    <a:pt x="2769" y="1467"/>
                    <a:pt x="2988" y="695"/>
                    <a:pt x="2632" y="270"/>
                  </a:cubicBezTo>
                  <a:cubicBezTo>
                    <a:pt x="2479" y="89"/>
                    <a:pt x="2245" y="0"/>
                    <a:pt x="19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20"/>
            <p:cNvSpPr/>
            <p:nvPr/>
          </p:nvSpPr>
          <p:spPr>
            <a:xfrm>
              <a:off x="8747061" y="4035822"/>
              <a:ext cx="205376" cy="181759"/>
            </a:xfrm>
            <a:custGeom>
              <a:avLst/>
              <a:gdLst/>
              <a:ahLst/>
              <a:cxnLst/>
              <a:rect l="l" t="t" r="r" b="b"/>
              <a:pathLst>
                <a:path w="2661" h="2355" extrusionOk="0">
                  <a:moveTo>
                    <a:pt x="2660" y="0"/>
                  </a:moveTo>
                  <a:lnTo>
                    <a:pt x="2660" y="0"/>
                  </a:lnTo>
                  <a:cubicBezTo>
                    <a:pt x="1792" y="782"/>
                    <a:pt x="898" y="1610"/>
                    <a:pt x="1" y="2354"/>
                  </a:cubicBezTo>
                  <a:cubicBezTo>
                    <a:pt x="471" y="1994"/>
                    <a:pt x="914" y="1600"/>
                    <a:pt x="1357" y="1208"/>
                  </a:cubicBezTo>
                  <a:cubicBezTo>
                    <a:pt x="1798" y="811"/>
                    <a:pt x="2234" y="412"/>
                    <a:pt x="266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0"/>
            <p:cNvSpPr/>
            <p:nvPr/>
          </p:nvSpPr>
          <p:spPr>
            <a:xfrm>
              <a:off x="8625965" y="3658175"/>
              <a:ext cx="192333" cy="219731"/>
            </a:xfrm>
            <a:custGeom>
              <a:avLst/>
              <a:gdLst/>
              <a:ahLst/>
              <a:cxnLst/>
              <a:rect l="l" t="t" r="r" b="b"/>
              <a:pathLst>
                <a:path w="2492" h="2847" extrusionOk="0">
                  <a:moveTo>
                    <a:pt x="941" y="1"/>
                  </a:moveTo>
                  <a:cubicBezTo>
                    <a:pt x="845" y="1"/>
                    <a:pt x="750" y="19"/>
                    <a:pt x="661" y="57"/>
                  </a:cubicBezTo>
                  <a:cubicBezTo>
                    <a:pt x="152" y="275"/>
                    <a:pt x="0" y="1063"/>
                    <a:pt x="323" y="1818"/>
                  </a:cubicBezTo>
                  <a:cubicBezTo>
                    <a:pt x="590" y="2441"/>
                    <a:pt x="1097" y="2846"/>
                    <a:pt x="1552" y="2846"/>
                  </a:cubicBezTo>
                  <a:cubicBezTo>
                    <a:pt x="1648" y="2846"/>
                    <a:pt x="1742" y="2828"/>
                    <a:pt x="1831" y="2790"/>
                  </a:cubicBezTo>
                  <a:cubicBezTo>
                    <a:pt x="2341" y="2572"/>
                    <a:pt x="2492" y="1783"/>
                    <a:pt x="2170" y="1028"/>
                  </a:cubicBezTo>
                  <a:cubicBezTo>
                    <a:pt x="1903" y="406"/>
                    <a:pt x="1396" y="1"/>
                    <a:pt x="9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0"/>
            <p:cNvSpPr/>
            <p:nvPr/>
          </p:nvSpPr>
          <p:spPr>
            <a:xfrm>
              <a:off x="8707082" y="3734198"/>
              <a:ext cx="101569" cy="254694"/>
            </a:xfrm>
            <a:custGeom>
              <a:avLst/>
              <a:gdLst/>
              <a:ahLst/>
              <a:cxnLst/>
              <a:rect l="l" t="t" r="r" b="b"/>
              <a:pathLst>
                <a:path w="1316" h="3300" extrusionOk="0">
                  <a:moveTo>
                    <a:pt x="0" y="0"/>
                  </a:moveTo>
                  <a:lnTo>
                    <a:pt x="0" y="0"/>
                  </a:lnTo>
                  <a:cubicBezTo>
                    <a:pt x="195" y="560"/>
                    <a:pt x="406" y="1113"/>
                    <a:pt x="621" y="1665"/>
                  </a:cubicBezTo>
                  <a:cubicBezTo>
                    <a:pt x="840" y="2215"/>
                    <a:pt x="1059" y="2766"/>
                    <a:pt x="1316" y="3299"/>
                  </a:cubicBezTo>
                  <a:cubicBezTo>
                    <a:pt x="850" y="2230"/>
                    <a:pt x="424" y="1092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0"/>
            <p:cNvSpPr/>
            <p:nvPr/>
          </p:nvSpPr>
          <p:spPr>
            <a:xfrm>
              <a:off x="8893241" y="3758047"/>
              <a:ext cx="240107" cy="178980"/>
            </a:xfrm>
            <a:custGeom>
              <a:avLst/>
              <a:gdLst/>
              <a:ahLst/>
              <a:cxnLst/>
              <a:rect l="l" t="t" r="r" b="b"/>
              <a:pathLst>
                <a:path w="3111" h="2319" extrusionOk="0">
                  <a:moveTo>
                    <a:pt x="2020" y="0"/>
                  </a:moveTo>
                  <a:cubicBezTo>
                    <a:pt x="1708" y="0"/>
                    <a:pt x="1355" y="102"/>
                    <a:pt x="1025" y="307"/>
                  </a:cubicBezTo>
                  <a:cubicBezTo>
                    <a:pt x="328" y="741"/>
                    <a:pt x="0" y="1475"/>
                    <a:pt x="294" y="1945"/>
                  </a:cubicBezTo>
                  <a:cubicBezTo>
                    <a:pt x="448" y="2193"/>
                    <a:pt x="744" y="2318"/>
                    <a:pt x="1091" y="2318"/>
                  </a:cubicBezTo>
                  <a:cubicBezTo>
                    <a:pt x="1403" y="2318"/>
                    <a:pt x="1756" y="2217"/>
                    <a:pt x="2086" y="2012"/>
                  </a:cubicBezTo>
                  <a:cubicBezTo>
                    <a:pt x="2783" y="1577"/>
                    <a:pt x="3110" y="844"/>
                    <a:pt x="2817" y="373"/>
                  </a:cubicBezTo>
                  <a:cubicBezTo>
                    <a:pt x="2663" y="126"/>
                    <a:pt x="2367" y="0"/>
                    <a:pt x="20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0"/>
            <p:cNvSpPr/>
            <p:nvPr/>
          </p:nvSpPr>
          <p:spPr>
            <a:xfrm>
              <a:off x="8816524" y="3828359"/>
              <a:ext cx="228993" cy="150655"/>
            </a:xfrm>
            <a:custGeom>
              <a:avLst/>
              <a:gdLst/>
              <a:ahLst/>
              <a:cxnLst/>
              <a:rect l="l" t="t" r="r" b="b"/>
              <a:pathLst>
                <a:path w="2967" h="1952" extrusionOk="0">
                  <a:moveTo>
                    <a:pt x="2967" y="0"/>
                  </a:moveTo>
                  <a:cubicBezTo>
                    <a:pt x="1996" y="651"/>
                    <a:pt x="994" y="1343"/>
                    <a:pt x="0" y="1952"/>
                  </a:cubicBezTo>
                  <a:cubicBezTo>
                    <a:pt x="517" y="1661"/>
                    <a:pt x="1011" y="1335"/>
                    <a:pt x="1506" y="1009"/>
                  </a:cubicBezTo>
                  <a:cubicBezTo>
                    <a:pt x="1997" y="681"/>
                    <a:pt x="2487" y="347"/>
                    <a:pt x="2967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2" name="Google Shape;252;p20"/>
          <p:cNvGrpSpPr/>
          <p:nvPr/>
        </p:nvGrpSpPr>
        <p:grpSpPr>
          <a:xfrm>
            <a:off x="0" y="4098358"/>
            <a:ext cx="650378" cy="1140532"/>
            <a:chOff x="222450" y="4028595"/>
            <a:chExt cx="650378" cy="1140532"/>
          </a:xfrm>
        </p:grpSpPr>
        <p:sp>
          <p:nvSpPr>
            <p:cNvPr id="253" name="Google Shape;253;p20"/>
            <p:cNvSpPr/>
            <p:nvPr/>
          </p:nvSpPr>
          <p:spPr>
            <a:xfrm>
              <a:off x="222450" y="4336115"/>
              <a:ext cx="332034" cy="299729"/>
            </a:xfrm>
            <a:custGeom>
              <a:avLst/>
              <a:gdLst/>
              <a:ahLst/>
              <a:cxnLst/>
              <a:rect l="l" t="t" r="r" b="b"/>
              <a:pathLst>
                <a:path w="6136" h="5539" extrusionOk="0">
                  <a:moveTo>
                    <a:pt x="1255" y="1"/>
                  </a:moveTo>
                  <a:cubicBezTo>
                    <a:pt x="1163" y="1"/>
                    <a:pt x="1081" y="29"/>
                    <a:pt x="1014" y="89"/>
                  </a:cubicBezTo>
                  <a:cubicBezTo>
                    <a:pt x="1" y="996"/>
                    <a:pt x="6135" y="5538"/>
                    <a:pt x="6135" y="5538"/>
                  </a:cubicBezTo>
                  <a:cubicBezTo>
                    <a:pt x="6135" y="5538"/>
                    <a:pt x="2557" y="1"/>
                    <a:pt x="12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0"/>
            <p:cNvSpPr/>
            <p:nvPr/>
          </p:nvSpPr>
          <p:spPr>
            <a:xfrm>
              <a:off x="554429" y="4431190"/>
              <a:ext cx="264664" cy="204653"/>
            </a:xfrm>
            <a:custGeom>
              <a:avLst/>
              <a:gdLst/>
              <a:ahLst/>
              <a:cxnLst/>
              <a:rect l="l" t="t" r="r" b="b"/>
              <a:pathLst>
                <a:path w="4891" h="3782" extrusionOk="0">
                  <a:moveTo>
                    <a:pt x="3411" y="0"/>
                  </a:moveTo>
                  <a:cubicBezTo>
                    <a:pt x="2099" y="0"/>
                    <a:pt x="0" y="3781"/>
                    <a:pt x="0" y="3781"/>
                  </a:cubicBezTo>
                  <a:cubicBezTo>
                    <a:pt x="0" y="3781"/>
                    <a:pt x="4891" y="456"/>
                    <a:pt x="3604" y="31"/>
                  </a:cubicBezTo>
                  <a:cubicBezTo>
                    <a:pt x="3542" y="10"/>
                    <a:pt x="3477" y="0"/>
                    <a:pt x="34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0"/>
            <p:cNvSpPr/>
            <p:nvPr/>
          </p:nvSpPr>
          <p:spPr>
            <a:xfrm>
              <a:off x="227320" y="4028595"/>
              <a:ext cx="327164" cy="607250"/>
            </a:xfrm>
            <a:custGeom>
              <a:avLst/>
              <a:gdLst/>
              <a:ahLst/>
              <a:cxnLst/>
              <a:rect l="l" t="t" r="r" b="b"/>
              <a:pathLst>
                <a:path w="6046" h="11222" extrusionOk="0">
                  <a:moveTo>
                    <a:pt x="2871" y="0"/>
                  </a:moveTo>
                  <a:cubicBezTo>
                    <a:pt x="2759" y="0"/>
                    <a:pt x="2645" y="27"/>
                    <a:pt x="2527" y="84"/>
                  </a:cubicBezTo>
                  <a:cubicBezTo>
                    <a:pt x="1" y="1295"/>
                    <a:pt x="6045" y="11221"/>
                    <a:pt x="6045" y="11221"/>
                  </a:cubicBezTo>
                  <a:cubicBezTo>
                    <a:pt x="6045" y="11221"/>
                    <a:pt x="5142" y="0"/>
                    <a:pt x="2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0"/>
            <p:cNvSpPr/>
            <p:nvPr/>
          </p:nvSpPr>
          <p:spPr>
            <a:xfrm>
              <a:off x="554429" y="4129677"/>
              <a:ext cx="248809" cy="506168"/>
            </a:xfrm>
            <a:custGeom>
              <a:avLst/>
              <a:gdLst/>
              <a:ahLst/>
              <a:cxnLst/>
              <a:rect l="l" t="t" r="r" b="b"/>
              <a:pathLst>
                <a:path w="4598" h="9354" extrusionOk="0">
                  <a:moveTo>
                    <a:pt x="2165" y="1"/>
                  </a:moveTo>
                  <a:cubicBezTo>
                    <a:pt x="36" y="1"/>
                    <a:pt x="0" y="9353"/>
                    <a:pt x="0" y="9353"/>
                  </a:cubicBezTo>
                  <a:cubicBezTo>
                    <a:pt x="0" y="9353"/>
                    <a:pt x="4597" y="470"/>
                    <a:pt x="2317" y="16"/>
                  </a:cubicBezTo>
                  <a:cubicBezTo>
                    <a:pt x="2265" y="6"/>
                    <a:pt x="2215" y="1"/>
                    <a:pt x="2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0"/>
            <p:cNvSpPr/>
            <p:nvPr/>
          </p:nvSpPr>
          <p:spPr>
            <a:xfrm>
              <a:off x="447340" y="4279297"/>
              <a:ext cx="107143" cy="356547"/>
            </a:xfrm>
            <a:custGeom>
              <a:avLst/>
              <a:gdLst/>
              <a:ahLst/>
              <a:cxnLst/>
              <a:rect l="l" t="t" r="r" b="b"/>
              <a:pathLst>
                <a:path w="1980" h="6589" extrusionOk="0">
                  <a:moveTo>
                    <a:pt x="1" y="1"/>
                  </a:moveTo>
                  <a:lnTo>
                    <a:pt x="1" y="1"/>
                  </a:lnTo>
                  <a:cubicBezTo>
                    <a:pt x="142" y="386"/>
                    <a:pt x="289" y="830"/>
                    <a:pt x="417" y="1222"/>
                  </a:cubicBezTo>
                  <a:cubicBezTo>
                    <a:pt x="897" y="2723"/>
                    <a:pt x="1350" y="4236"/>
                    <a:pt x="1768" y="5756"/>
                  </a:cubicBezTo>
                  <a:cubicBezTo>
                    <a:pt x="1843" y="6032"/>
                    <a:pt x="1920" y="6308"/>
                    <a:pt x="1979" y="6588"/>
                  </a:cubicBezTo>
                  <a:cubicBezTo>
                    <a:pt x="1922" y="6308"/>
                    <a:pt x="1847" y="6031"/>
                    <a:pt x="1775" y="5753"/>
                  </a:cubicBezTo>
                  <a:cubicBezTo>
                    <a:pt x="1323" y="4094"/>
                    <a:pt x="832" y="2443"/>
                    <a:pt x="289" y="812"/>
                  </a:cubicBezTo>
                  <a:cubicBezTo>
                    <a:pt x="200" y="548"/>
                    <a:pt x="98" y="262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0"/>
            <p:cNvSpPr/>
            <p:nvPr/>
          </p:nvSpPr>
          <p:spPr>
            <a:xfrm>
              <a:off x="569147" y="4297208"/>
              <a:ext cx="67370" cy="266396"/>
            </a:xfrm>
            <a:custGeom>
              <a:avLst/>
              <a:gdLst/>
              <a:ahLst/>
              <a:cxnLst/>
              <a:rect l="l" t="t" r="r" b="b"/>
              <a:pathLst>
                <a:path w="1245" h="4923" extrusionOk="0">
                  <a:moveTo>
                    <a:pt x="1245" y="0"/>
                  </a:moveTo>
                  <a:cubicBezTo>
                    <a:pt x="814" y="1524"/>
                    <a:pt x="421" y="3068"/>
                    <a:pt x="70" y="4613"/>
                  </a:cubicBezTo>
                  <a:lnTo>
                    <a:pt x="0" y="4922"/>
                  </a:lnTo>
                  <a:lnTo>
                    <a:pt x="73" y="4613"/>
                  </a:lnTo>
                  <a:cubicBezTo>
                    <a:pt x="436" y="3076"/>
                    <a:pt x="831" y="1524"/>
                    <a:pt x="124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0"/>
            <p:cNvSpPr/>
            <p:nvPr/>
          </p:nvSpPr>
          <p:spPr>
            <a:xfrm>
              <a:off x="593335" y="4496882"/>
              <a:ext cx="97781" cy="103896"/>
            </a:xfrm>
            <a:custGeom>
              <a:avLst/>
              <a:gdLst/>
              <a:ahLst/>
              <a:cxnLst/>
              <a:rect l="l" t="t" r="r" b="b"/>
              <a:pathLst>
                <a:path w="1807" h="1920" extrusionOk="0">
                  <a:moveTo>
                    <a:pt x="1806" y="0"/>
                  </a:moveTo>
                  <a:lnTo>
                    <a:pt x="1806" y="0"/>
                  </a:lnTo>
                  <a:cubicBezTo>
                    <a:pt x="1189" y="545"/>
                    <a:pt x="616" y="1146"/>
                    <a:pt x="102" y="1790"/>
                  </a:cubicBezTo>
                  <a:lnTo>
                    <a:pt x="0" y="1919"/>
                  </a:lnTo>
                  <a:lnTo>
                    <a:pt x="105" y="1792"/>
                  </a:lnTo>
                  <a:cubicBezTo>
                    <a:pt x="629" y="1159"/>
                    <a:pt x="1200" y="558"/>
                    <a:pt x="180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0"/>
            <p:cNvSpPr/>
            <p:nvPr/>
          </p:nvSpPr>
          <p:spPr>
            <a:xfrm>
              <a:off x="355783" y="4420097"/>
              <a:ext cx="147889" cy="155465"/>
            </a:xfrm>
            <a:custGeom>
              <a:avLst/>
              <a:gdLst/>
              <a:ahLst/>
              <a:cxnLst/>
              <a:rect l="l" t="t" r="r" b="b"/>
              <a:pathLst>
                <a:path w="2733" h="2873" extrusionOk="0">
                  <a:moveTo>
                    <a:pt x="1" y="0"/>
                  </a:moveTo>
                  <a:lnTo>
                    <a:pt x="1" y="0"/>
                  </a:lnTo>
                  <a:cubicBezTo>
                    <a:pt x="902" y="847"/>
                    <a:pt x="1764" y="1747"/>
                    <a:pt x="2571" y="2683"/>
                  </a:cubicBezTo>
                  <a:lnTo>
                    <a:pt x="2733" y="2872"/>
                  </a:lnTo>
                  <a:lnTo>
                    <a:pt x="2574" y="2681"/>
                  </a:lnTo>
                  <a:cubicBezTo>
                    <a:pt x="1777" y="1735"/>
                    <a:pt x="914" y="835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0"/>
            <p:cNvSpPr/>
            <p:nvPr/>
          </p:nvSpPr>
          <p:spPr>
            <a:xfrm>
              <a:off x="386671" y="4794344"/>
              <a:ext cx="472077" cy="374783"/>
            </a:xfrm>
            <a:custGeom>
              <a:avLst/>
              <a:gdLst/>
              <a:ahLst/>
              <a:cxnLst/>
              <a:rect l="l" t="t" r="r" b="b"/>
              <a:pathLst>
                <a:path w="8724" h="6926" extrusionOk="0">
                  <a:moveTo>
                    <a:pt x="7345" y="0"/>
                  </a:moveTo>
                  <a:cubicBezTo>
                    <a:pt x="7364" y="536"/>
                    <a:pt x="6944" y="1062"/>
                    <a:pt x="6412" y="1134"/>
                  </a:cubicBezTo>
                  <a:cubicBezTo>
                    <a:pt x="6372" y="1140"/>
                    <a:pt x="6331" y="1142"/>
                    <a:pt x="6290" y="1142"/>
                  </a:cubicBezTo>
                  <a:cubicBezTo>
                    <a:pt x="5798" y="1142"/>
                    <a:pt x="5319" y="746"/>
                    <a:pt x="5271" y="252"/>
                  </a:cubicBezTo>
                  <a:lnTo>
                    <a:pt x="5271" y="252"/>
                  </a:lnTo>
                  <a:cubicBezTo>
                    <a:pt x="5303" y="812"/>
                    <a:pt x="4966" y="1402"/>
                    <a:pt x="4430" y="1564"/>
                  </a:cubicBezTo>
                  <a:cubicBezTo>
                    <a:pt x="4347" y="1589"/>
                    <a:pt x="4261" y="1601"/>
                    <a:pt x="4174" y="1601"/>
                  </a:cubicBezTo>
                  <a:cubicBezTo>
                    <a:pt x="3704" y="1601"/>
                    <a:pt x="3227" y="1250"/>
                    <a:pt x="3200" y="778"/>
                  </a:cubicBezTo>
                  <a:cubicBezTo>
                    <a:pt x="3049" y="1284"/>
                    <a:pt x="2833" y="1859"/>
                    <a:pt x="2332" y="2023"/>
                  </a:cubicBezTo>
                  <a:cubicBezTo>
                    <a:pt x="2241" y="2053"/>
                    <a:pt x="2151" y="2067"/>
                    <a:pt x="2062" y="2067"/>
                  </a:cubicBezTo>
                  <a:cubicBezTo>
                    <a:pt x="1523" y="2067"/>
                    <a:pt x="1030" y="1559"/>
                    <a:pt x="676" y="1099"/>
                  </a:cubicBezTo>
                  <a:cubicBezTo>
                    <a:pt x="581" y="1539"/>
                    <a:pt x="337" y="1941"/>
                    <a:pt x="0" y="2238"/>
                  </a:cubicBezTo>
                  <a:cubicBezTo>
                    <a:pt x="267" y="2601"/>
                    <a:pt x="603" y="2923"/>
                    <a:pt x="958" y="3201"/>
                  </a:cubicBezTo>
                  <a:cubicBezTo>
                    <a:pt x="1653" y="3744"/>
                    <a:pt x="2441" y="4158"/>
                    <a:pt x="3147" y="4687"/>
                  </a:cubicBezTo>
                  <a:cubicBezTo>
                    <a:pt x="3964" y="5297"/>
                    <a:pt x="4669" y="6061"/>
                    <a:pt x="5212" y="6926"/>
                  </a:cubicBezTo>
                  <a:cubicBezTo>
                    <a:pt x="5415" y="4912"/>
                    <a:pt x="7445" y="3833"/>
                    <a:pt x="8355" y="2026"/>
                  </a:cubicBezTo>
                  <a:cubicBezTo>
                    <a:pt x="8509" y="1721"/>
                    <a:pt x="8631" y="1400"/>
                    <a:pt x="8723" y="1070"/>
                  </a:cubicBezTo>
                  <a:cubicBezTo>
                    <a:pt x="8185" y="835"/>
                    <a:pt x="7704" y="467"/>
                    <a:pt x="7345" y="0"/>
                  </a:cubicBezTo>
                  <a:close/>
                </a:path>
              </a:pathLst>
            </a:custGeom>
            <a:solidFill>
              <a:srgbClr val="D15949">
                <a:alpha val="339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0"/>
            <p:cNvSpPr/>
            <p:nvPr/>
          </p:nvSpPr>
          <p:spPr>
            <a:xfrm>
              <a:off x="348802" y="4586600"/>
              <a:ext cx="524025" cy="339123"/>
            </a:xfrm>
            <a:custGeom>
              <a:avLst/>
              <a:gdLst/>
              <a:ahLst/>
              <a:cxnLst/>
              <a:rect l="l" t="t" r="r" b="b"/>
              <a:pathLst>
                <a:path w="9684" h="6267" extrusionOk="0">
                  <a:moveTo>
                    <a:pt x="5689" y="1"/>
                  </a:moveTo>
                  <a:cubicBezTo>
                    <a:pt x="5233" y="1"/>
                    <a:pt x="4779" y="52"/>
                    <a:pt x="4354" y="148"/>
                  </a:cubicBezTo>
                  <a:cubicBezTo>
                    <a:pt x="3066" y="439"/>
                    <a:pt x="1886" y="1183"/>
                    <a:pt x="1069" y="2219"/>
                  </a:cubicBezTo>
                  <a:cubicBezTo>
                    <a:pt x="426" y="3036"/>
                    <a:pt x="0" y="4098"/>
                    <a:pt x="218" y="5114"/>
                  </a:cubicBezTo>
                  <a:cubicBezTo>
                    <a:pt x="307" y="5536"/>
                    <a:pt x="501" y="5920"/>
                    <a:pt x="757" y="6267"/>
                  </a:cubicBezTo>
                  <a:cubicBezTo>
                    <a:pt x="1094" y="5970"/>
                    <a:pt x="1338" y="5568"/>
                    <a:pt x="1433" y="5128"/>
                  </a:cubicBezTo>
                  <a:cubicBezTo>
                    <a:pt x="1787" y="5589"/>
                    <a:pt x="2280" y="6097"/>
                    <a:pt x="2820" y="6097"/>
                  </a:cubicBezTo>
                  <a:cubicBezTo>
                    <a:pt x="2908" y="6097"/>
                    <a:pt x="2998" y="6083"/>
                    <a:pt x="3089" y="6053"/>
                  </a:cubicBezTo>
                  <a:cubicBezTo>
                    <a:pt x="3590" y="5888"/>
                    <a:pt x="3806" y="5313"/>
                    <a:pt x="3957" y="4807"/>
                  </a:cubicBezTo>
                  <a:cubicBezTo>
                    <a:pt x="3984" y="5279"/>
                    <a:pt x="4461" y="5630"/>
                    <a:pt x="4931" y="5630"/>
                  </a:cubicBezTo>
                  <a:cubicBezTo>
                    <a:pt x="5018" y="5630"/>
                    <a:pt x="5104" y="5618"/>
                    <a:pt x="5187" y="5593"/>
                  </a:cubicBezTo>
                  <a:cubicBezTo>
                    <a:pt x="5724" y="5431"/>
                    <a:pt x="6060" y="4841"/>
                    <a:pt x="6028" y="4282"/>
                  </a:cubicBezTo>
                  <a:lnTo>
                    <a:pt x="6028" y="4282"/>
                  </a:lnTo>
                  <a:cubicBezTo>
                    <a:pt x="6076" y="4776"/>
                    <a:pt x="6556" y="5172"/>
                    <a:pt x="7049" y="5172"/>
                  </a:cubicBezTo>
                  <a:cubicBezTo>
                    <a:pt x="7089" y="5172"/>
                    <a:pt x="7129" y="5169"/>
                    <a:pt x="7169" y="5164"/>
                  </a:cubicBezTo>
                  <a:cubicBezTo>
                    <a:pt x="7701" y="5091"/>
                    <a:pt x="8121" y="4565"/>
                    <a:pt x="8102" y="4029"/>
                  </a:cubicBezTo>
                  <a:lnTo>
                    <a:pt x="8102" y="4029"/>
                  </a:lnTo>
                  <a:cubicBezTo>
                    <a:pt x="8461" y="4496"/>
                    <a:pt x="8942" y="4864"/>
                    <a:pt x="9480" y="5100"/>
                  </a:cubicBezTo>
                  <a:cubicBezTo>
                    <a:pt x="9614" y="4628"/>
                    <a:pt x="9684" y="4139"/>
                    <a:pt x="9683" y="3650"/>
                  </a:cubicBezTo>
                  <a:cubicBezTo>
                    <a:pt x="9681" y="2837"/>
                    <a:pt x="9482" y="2004"/>
                    <a:pt x="8985" y="1361"/>
                  </a:cubicBezTo>
                  <a:cubicBezTo>
                    <a:pt x="8244" y="401"/>
                    <a:pt x="6957" y="1"/>
                    <a:pt x="56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0"/>
            <p:cNvSpPr/>
            <p:nvPr/>
          </p:nvSpPr>
          <p:spPr>
            <a:xfrm>
              <a:off x="718659" y="4625237"/>
              <a:ext cx="47403" cy="31710"/>
            </a:xfrm>
            <a:custGeom>
              <a:avLst/>
              <a:gdLst/>
              <a:ahLst/>
              <a:cxnLst/>
              <a:rect l="l" t="t" r="r" b="b"/>
              <a:pathLst>
                <a:path w="876" h="586" extrusionOk="0">
                  <a:moveTo>
                    <a:pt x="0" y="0"/>
                  </a:moveTo>
                  <a:lnTo>
                    <a:pt x="0" y="0"/>
                  </a:lnTo>
                  <a:cubicBezTo>
                    <a:pt x="310" y="166"/>
                    <a:pt x="603" y="363"/>
                    <a:pt x="875" y="585"/>
                  </a:cubicBezTo>
                  <a:cubicBezTo>
                    <a:pt x="628" y="334"/>
                    <a:pt x="327" y="13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20"/>
            <p:cNvSpPr/>
            <p:nvPr/>
          </p:nvSpPr>
          <p:spPr>
            <a:xfrm>
              <a:off x="743659" y="4684814"/>
              <a:ext cx="22835" cy="31872"/>
            </a:xfrm>
            <a:custGeom>
              <a:avLst/>
              <a:gdLst/>
              <a:ahLst/>
              <a:cxnLst/>
              <a:rect l="l" t="t" r="r" b="b"/>
              <a:pathLst>
                <a:path w="422" h="589" extrusionOk="0">
                  <a:moveTo>
                    <a:pt x="0" y="1"/>
                  </a:moveTo>
                  <a:cubicBezTo>
                    <a:pt x="155" y="187"/>
                    <a:pt x="295" y="382"/>
                    <a:pt x="421" y="588"/>
                  </a:cubicBezTo>
                  <a:cubicBezTo>
                    <a:pt x="329" y="364"/>
                    <a:pt x="183" y="160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20"/>
            <p:cNvSpPr/>
            <p:nvPr/>
          </p:nvSpPr>
          <p:spPr>
            <a:xfrm>
              <a:off x="678562" y="4641416"/>
              <a:ext cx="27760" cy="24729"/>
            </a:xfrm>
            <a:custGeom>
              <a:avLst/>
              <a:gdLst/>
              <a:ahLst/>
              <a:cxnLst/>
              <a:rect l="l" t="t" r="r" b="b"/>
              <a:pathLst>
                <a:path w="513" h="457" extrusionOk="0">
                  <a:moveTo>
                    <a:pt x="0" y="1"/>
                  </a:moveTo>
                  <a:lnTo>
                    <a:pt x="0" y="1"/>
                  </a:lnTo>
                  <a:cubicBezTo>
                    <a:pt x="164" y="149"/>
                    <a:pt x="346" y="311"/>
                    <a:pt x="512" y="457"/>
                  </a:cubicBezTo>
                  <a:cubicBezTo>
                    <a:pt x="368" y="279"/>
                    <a:pt x="193" y="124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20"/>
            <p:cNvSpPr/>
            <p:nvPr/>
          </p:nvSpPr>
          <p:spPr>
            <a:xfrm>
              <a:off x="691387" y="4713440"/>
              <a:ext cx="27435" cy="43128"/>
            </a:xfrm>
            <a:custGeom>
              <a:avLst/>
              <a:gdLst/>
              <a:ahLst/>
              <a:cxnLst/>
              <a:rect l="l" t="t" r="r" b="b"/>
              <a:pathLst>
                <a:path w="507" h="797" extrusionOk="0">
                  <a:moveTo>
                    <a:pt x="0" y="1"/>
                  </a:moveTo>
                  <a:cubicBezTo>
                    <a:pt x="186" y="255"/>
                    <a:pt x="354" y="520"/>
                    <a:pt x="506" y="796"/>
                  </a:cubicBezTo>
                  <a:cubicBezTo>
                    <a:pt x="388" y="504"/>
                    <a:pt x="216" y="232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20"/>
            <p:cNvSpPr/>
            <p:nvPr/>
          </p:nvSpPr>
          <p:spPr>
            <a:xfrm>
              <a:off x="406269" y="4711546"/>
              <a:ext cx="26407" cy="58712"/>
            </a:xfrm>
            <a:custGeom>
              <a:avLst/>
              <a:gdLst/>
              <a:ahLst/>
              <a:cxnLst/>
              <a:rect l="l" t="t" r="r" b="b"/>
              <a:pathLst>
                <a:path w="488" h="1085" extrusionOk="0">
                  <a:moveTo>
                    <a:pt x="488" y="1"/>
                  </a:moveTo>
                  <a:lnTo>
                    <a:pt x="488" y="1"/>
                  </a:lnTo>
                  <a:cubicBezTo>
                    <a:pt x="246" y="318"/>
                    <a:pt x="78" y="693"/>
                    <a:pt x="0" y="1085"/>
                  </a:cubicBezTo>
                  <a:cubicBezTo>
                    <a:pt x="114" y="703"/>
                    <a:pt x="278" y="338"/>
                    <a:pt x="488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0"/>
            <p:cNvSpPr/>
            <p:nvPr/>
          </p:nvSpPr>
          <p:spPr>
            <a:xfrm>
              <a:off x="454159" y="4712953"/>
              <a:ext cx="21645" cy="38312"/>
            </a:xfrm>
            <a:custGeom>
              <a:avLst/>
              <a:gdLst/>
              <a:ahLst/>
              <a:cxnLst/>
              <a:rect l="l" t="t" r="r" b="b"/>
              <a:pathLst>
                <a:path w="400" h="708" extrusionOk="0">
                  <a:moveTo>
                    <a:pt x="399" y="0"/>
                  </a:moveTo>
                  <a:cubicBezTo>
                    <a:pt x="200" y="188"/>
                    <a:pt x="59" y="440"/>
                    <a:pt x="0" y="708"/>
                  </a:cubicBezTo>
                  <a:cubicBezTo>
                    <a:pt x="96" y="452"/>
                    <a:pt x="230" y="214"/>
                    <a:pt x="399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20"/>
            <p:cNvSpPr/>
            <p:nvPr/>
          </p:nvSpPr>
          <p:spPr>
            <a:xfrm>
              <a:off x="506810" y="4747693"/>
              <a:ext cx="19751" cy="54329"/>
            </a:xfrm>
            <a:custGeom>
              <a:avLst/>
              <a:gdLst/>
              <a:ahLst/>
              <a:cxnLst/>
              <a:rect l="l" t="t" r="r" b="b"/>
              <a:pathLst>
                <a:path w="365" h="1004" extrusionOk="0">
                  <a:moveTo>
                    <a:pt x="365" y="0"/>
                  </a:moveTo>
                  <a:lnTo>
                    <a:pt x="365" y="0"/>
                  </a:lnTo>
                  <a:cubicBezTo>
                    <a:pt x="225" y="328"/>
                    <a:pt x="104" y="662"/>
                    <a:pt x="0" y="1003"/>
                  </a:cubicBezTo>
                  <a:cubicBezTo>
                    <a:pt x="139" y="676"/>
                    <a:pt x="261" y="341"/>
                    <a:pt x="365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20"/>
            <p:cNvSpPr/>
            <p:nvPr/>
          </p:nvSpPr>
          <p:spPr>
            <a:xfrm>
              <a:off x="477860" y="4645962"/>
              <a:ext cx="37662" cy="33387"/>
            </a:xfrm>
            <a:custGeom>
              <a:avLst/>
              <a:gdLst/>
              <a:ahLst/>
              <a:cxnLst/>
              <a:rect l="l" t="t" r="r" b="b"/>
              <a:pathLst>
                <a:path w="696" h="617" extrusionOk="0">
                  <a:moveTo>
                    <a:pt x="696" y="0"/>
                  </a:moveTo>
                  <a:lnTo>
                    <a:pt x="696" y="0"/>
                  </a:lnTo>
                  <a:cubicBezTo>
                    <a:pt x="433" y="166"/>
                    <a:pt x="198" y="376"/>
                    <a:pt x="0" y="616"/>
                  </a:cubicBezTo>
                  <a:cubicBezTo>
                    <a:pt x="218" y="408"/>
                    <a:pt x="463" y="191"/>
                    <a:pt x="696" y="0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1" name="Google Shape;271;p20"/>
          <p:cNvGrpSpPr/>
          <p:nvPr/>
        </p:nvGrpSpPr>
        <p:grpSpPr>
          <a:xfrm>
            <a:off x="-516725" y="-632575"/>
            <a:ext cx="10182494" cy="2045813"/>
            <a:chOff x="-516725" y="-632575"/>
            <a:chExt cx="10182494" cy="2045813"/>
          </a:xfrm>
        </p:grpSpPr>
        <p:grpSp>
          <p:nvGrpSpPr>
            <p:cNvPr id="272" name="Google Shape;272;p20"/>
            <p:cNvGrpSpPr/>
            <p:nvPr/>
          </p:nvGrpSpPr>
          <p:grpSpPr>
            <a:xfrm>
              <a:off x="-516725" y="-632575"/>
              <a:ext cx="1610375" cy="2045813"/>
              <a:chOff x="-516725" y="-632575"/>
              <a:chExt cx="1610375" cy="2045813"/>
            </a:xfrm>
          </p:grpSpPr>
          <p:sp>
            <p:nvSpPr>
              <p:cNvPr id="273" name="Google Shape;273;p20"/>
              <p:cNvSpPr/>
              <p:nvPr/>
            </p:nvSpPr>
            <p:spPr>
              <a:xfrm>
                <a:off x="-516725" y="-632575"/>
                <a:ext cx="1610375" cy="1592375"/>
              </a:xfrm>
              <a:custGeom>
                <a:avLst/>
                <a:gdLst/>
                <a:ahLst/>
                <a:cxnLst/>
                <a:rect l="l" t="t" r="r" b="b"/>
                <a:pathLst>
                  <a:path w="64415" h="63695" extrusionOk="0">
                    <a:moveTo>
                      <a:pt x="23719" y="1"/>
                    </a:moveTo>
                    <a:cubicBezTo>
                      <a:pt x="13262" y="1"/>
                      <a:pt x="1614" y="14348"/>
                      <a:pt x="276" y="23311"/>
                    </a:cubicBezTo>
                    <a:cubicBezTo>
                      <a:pt x="1" y="26419"/>
                      <a:pt x="3111" y="28543"/>
                      <a:pt x="5972" y="28543"/>
                    </a:cubicBezTo>
                    <a:cubicBezTo>
                      <a:pt x="6057" y="28543"/>
                      <a:pt x="6141" y="28542"/>
                      <a:pt x="6225" y="28538"/>
                    </a:cubicBezTo>
                    <a:cubicBezTo>
                      <a:pt x="8723" y="28212"/>
                      <a:pt x="10523" y="26214"/>
                      <a:pt x="12890" y="25535"/>
                    </a:cubicBezTo>
                    <a:cubicBezTo>
                      <a:pt x="13409" y="25436"/>
                      <a:pt x="13874" y="25389"/>
                      <a:pt x="14287" y="25389"/>
                    </a:cubicBezTo>
                    <a:cubicBezTo>
                      <a:pt x="17975" y="25389"/>
                      <a:pt x="17578" y="29099"/>
                      <a:pt x="15254" y="31876"/>
                    </a:cubicBezTo>
                    <a:cubicBezTo>
                      <a:pt x="13064" y="35487"/>
                      <a:pt x="10885" y="39098"/>
                      <a:pt x="8696" y="42711"/>
                    </a:cubicBezTo>
                    <a:cubicBezTo>
                      <a:pt x="4792" y="47531"/>
                      <a:pt x="1795" y="57768"/>
                      <a:pt x="10911" y="57768"/>
                    </a:cubicBezTo>
                    <a:cubicBezTo>
                      <a:pt x="11029" y="57768"/>
                      <a:pt x="11150" y="57766"/>
                      <a:pt x="11273" y="57762"/>
                    </a:cubicBezTo>
                    <a:cubicBezTo>
                      <a:pt x="11342" y="57767"/>
                      <a:pt x="11413" y="57770"/>
                      <a:pt x="11485" y="57770"/>
                    </a:cubicBezTo>
                    <a:cubicBezTo>
                      <a:pt x="14647" y="57770"/>
                      <a:pt x="19640" y="53034"/>
                      <a:pt x="22910" y="53034"/>
                    </a:cubicBezTo>
                    <a:cubicBezTo>
                      <a:pt x="24213" y="53034"/>
                      <a:pt x="25242" y="53785"/>
                      <a:pt x="25774" y="55887"/>
                    </a:cubicBezTo>
                    <a:cubicBezTo>
                      <a:pt x="25661" y="58191"/>
                      <a:pt x="22953" y="60348"/>
                      <a:pt x="24291" y="62672"/>
                    </a:cubicBezTo>
                    <a:cubicBezTo>
                      <a:pt x="25042" y="63396"/>
                      <a:pt x="25827" y="63694"/>
                      <a:pt x="26627" y="63694"/>
                    </a:cubicBezTo>
                    <a:cubicBezTo>
                      <a:pt x="29741" y="63694"/>
                      <a:pt x="33080" y="59170"/>
                      <a:pt x="35498" y="57659"/>
                    </a:cubicBezTo>
                    <a:cubicBezTo>
                      <a:pt x="39356" y="54364"/>
                      <a:pt x="43051" y="50887"/>
                      <a:pt x="46581" y="47243"/>
                    </a:cubicBezTo>
                    <a:cubicBezTo>
                      <a:pt x="50710" y="41895"/>
                      <a:pt x="64415" y="31240"/>
                      <a:pt x="59603" y="24160"/>
                    </a:cubicBezTo>
                    <a:cubicBezTo>
                      <a:pt x="58892" y="22814"/>
                      <a:pt x="57798" y="22429"/>
                      <a:pt x="56569" y="22429"/>
                    </a:cubicBezTo>
                    <a:cubicBezTo>
                      <a:pt x="54932" y="22429"/>
                      <a:pt x="53057" y="23112"/>
                      <a:pt x="51535" y="23112"/>
                    </a:cubicBezTo>
                    <a:cubicBezTo>
                      <a:pt x="50320" y="23112"/>
                      <a:pt x="49331" y="22677"/>
                      <a:pt x="48869" y="21110"/>
                    </a:cubicBezTo>
                    <a:cubicBezTo>
                      <a:pt x="48827" y="17090"/>
                      <a:pt x="56214" y="15098"/>
                      <a:pt x="52854" y="10685"/>
                    </a:cubicBezTo>
                    <a:cubicBezTo>
                      <a:pt x="51697" y="9189"/>
                      <a:pt x="50237" y="8612"/>
                      <a:pt x="48694" y="8612"/>
                    </a:cubicBezTo>
                    <a:cubicBezTo>
                      <a:pt x="45981" y="8612"/>
                      <a:pt x="43014" y="10397"/>
                      <a:pt x="41001" y="12109"/>
                    </a:cubicBezTo>
                    <a:cubicBezTo>
                      <a:pt x="39444" y="13543"/>
                      <a:pt x="36419" y="15392"/>
                      <a:pt x="34006" y="15392"/>
                    </a:cubicBezTo>
                    <a:cubicBezTo>
                      <a:pt x="32537" y="15392"/>
                      <a:pt x="31295" y="14707"/>
                      <a:pt x="30750" y="12827"/>
                    </a:cubicBezTo>
                    <a:cubicBezTo>
                      <a:pt x="31261" y="8386"/>
                      <a:pt x="33928" y="5008"/>
                      <a:pt x="29200" y="1520"/>
                    </a:cubicBezTo>
                    <a:cubicBezTo>
                      <a:pt x="27457" y="469"/>
                      <a:pt x="25608" y="1"/>
                      <a:pt x="237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4" name="Google Shape;274;p20"/>
              <p:cNvGrpSpPr/>
              <p:nvPr/>
            </p:nvGrpSpPr>
            <p:grpSpPr>
              <a:xfrm>
                <a:off x="152400" y="1051288"/>
                <a:ext cx="485775" cy="361950"/>
                <a:chOff x="8191500" y="2124075"/>
                <a:chExt cx="485775" cy="361950"/>
              </a:xfrm>
            </p:grpSpPr>
            <p:sp>
              <p:nvSpPr>
                <p:cNvPr id="275" name="Google Shape;275;p20"/>
                <p:cNvSpPr/>
                <p:nvPr/>
              </p:nvSpPr>
              <p:spPr>
                <a:xfrm>
                  <a:off x="8191500" y="2333625"/>
                  <a:ext cx="152400" cy="152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276;p20"/>
                <p:cNvSpPr/>
                <p:nvPr/>
              </p:nvSpPr>
              <p:spPr>
                <a:xfrm>
                  <a:off x="8353425" y="2124075"/>
                  <a:ext cx="77400" cy="77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277;p20"/>
                <p:cNvSpPr/>
                <p:nvPr/>
              </p:nvSpPr>
              <p:spPr>
                <a:xfrm>
                  <a:off x="8524875" y="2238375"/>
                  <a:ext cx="152400" cy="152400"/>
                </a:xfrm>
                <a:prstGeom prst="ellipse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78" name="Google Shape;278;p20"/>
            <p:cNvSpPr/>
            <p:nvPr/>
          </p:nvSpPr>
          <p:spPr>
            <a:xfrm>
              <a:off x="7490475" y="-310025"/>
              <a:ext cx="2175294" cy="1016420"/>
            </a:xfrm>
            <a:custGeom>
              <a:avLst/>
              <a:gdLst/>
              <a:ahLst/>
              <a:cxnLst/>
              <a:rect l="l" t="t" r="r" b="b"/>
              <a:pathLst>
                <a:path w="49506" h="23132" extrusionOk="0">
                  <a:moveTo>
                    <a:pt x="4892" y="1"/>
                  </a:moveTo>
                  <a:cubicBezTo>
                    <a:pt x="3425" y="1"/>
                    <a:pt x="1932" y="490"/>
                    <a:pt x="673" y="1541"/>
                  </a:cubicBezTo>
                  <a:cubicBezTo>
                    <a:pt x="0" y="2102"/>
                    <a:pt x="625" y="3173"/>
                    <a:pt x="1355" y="3173"/>
                  </a:cubicBezTo>
                  <a:cubicBezTo>
                    <a:pt x="1507" y="3173"/>
                    <a:pt x="1664" y="3127"/>
                    <a:pt x="1814" y="3019"/>
                  </a:cubicBezTo>
                  <a:cubicBezTo>
                    <a:pt x="2687" y="2398"/>
                    <a:pt x="3717" y="2053"/>
                    <a:pt x="4728" y="2053"/>
                  </a:cubicBezTo>
                  <a:cubicBezTo>
                    <a:pt x="5838" y="2053"/>
                    <a:pt x="6925" y="2469"/>
                    <a:pt x="7756" y="3388"/>
                  </a:cubicBezTo>
                  <a:cubicBezTo>
                    <a:pt x="10655" y="7030"/>
                    <a:pt x="6026" y="11992"/>
                    <a:pt x="8992" y="15793"/>
                  </a:cubicBezTo>
                  <a:cubicBezTo>
                    <a:pt x="10005" y="17404"/>
                    <a:pt x="11447" y="17937"/>
                    <a:pt x="13025" y="17937"/>
                  </a:cubicBezTo>
                  <a:cubicBezTo>
                    <a:pt x="16119" y="17937"/>
                    <a:pt x="19738" y="15887"/>
                    <a:pt x="21671" y="15887"/>
                  </a:cubicBezTo>
                  <a:cubicBezTo>
                    <a:pt x="22554" y="15887"/>
                    <a:pt x="23085" y="16315"/>
                    <a:pt x="23053" y="17561"/>
                  </a:cubicBezTo>
                  <a:cubicBezTo>
                    <a:pt x="22858" y="21214"/>
                    <a:pt x="25646" y="23132"/>
                    <a:pt x="28658" y="23132"/>
                  </a:cubicBezTo>
                  <a:cubicBezTo>
                    <a:pt x="30150" y="23132"/>
                    <a:pt x="31696" y="22661"/>
                    <a:pt x="32961" y="21697"/>
                  </a:cubicBezTo>
                  <a:cubicBezTo>
                    <a:pt x="34969" y="20490"/>
                    <a:pt x="36832" y="19529"/>
                    <a:pt x="39233" y="19491"/>
                  </a:cubicBezTo>
                  <a:cubicBezTo>
                    <a:pt x="39280" y="19490"/>
                    <a:pt x="39326" y="19490"/>
                    <a:pt x="39372" y="19490"/>
                  </a:cubicBezTo>
                  <a:cubicBezTo>
                    <a:pt x="41813" y="19490"/>
                    <a:pt x="43721" y="20495"/>
                    <a:pt x="45950" y="21350"/>
                  </a:cubicBezTo>
                  <a:cubicBezTo>
                    <a:pt x="46207" y="21449"/>
                    <a:pt x="46455" y="21494"/>
                    <a:pt x="46690" y="21494"/>
                  </a:cubicBezTo>
                  <a:cubicBezTo>
                    <a:pt x="48480" y="21494"/>
                    <a:pt x="49506" y="18873"/>
                    <a:pt x="48175" y="17528"/>
                  </a:cubicBezTo>
                  <a:cubicBezTo>
                    <a:pt x="46104" y="15434"/>
                    <a:pt x="42864" y="14537"/>
                    <a:pt x="39711" y="14537"/>
                  </a:cubicBezTo>
                  <a:cubicBezTo>
                    <a:pt x="37894" y="14537"/>
                    <a:pt x="36105" y="14835"/>
                    <a:pt x="34586" y="15374"/>
                  </a:cubicBezTo>
                  <a:cubicBezTo>
                    <a:pt x="32409" y="15929"/>
                    <a:pt x="30762" y="17778"/>
                    <a:pt x="28624" y="18315"/>
                  </a:cubicBezTo>
                  <a:cubicBezTo>
                    <a:pt x="28581" y="18321"/>
                    <a:pt x="28540" y="18324"/>
                    <a:pt x="28501" y="18324"/>
                  </a:cubicBezTo>
                  <a:cubicBezTo>
                    <a:pt x="27215" y="18324"/>
                    <a:pt x="27986" y="15119"/>
                    <a:pt x="27108" y="14178"/>
                  </a:cubicBezTo>
                  <a:cubicBezTo>
                    <a:pt x="25802" y="12140"/>
                    <a:pt x="24248" y="11450"/>
                    <a:pt x="22625" y="11450"/>
                  </a:cubicBezTo>
                  <a:cubicBezTo>
                    <a:pt x="19207" y="11450"/>
                    <a:pt x="15483" y="14514"/>
                    <a:pt x="13132" y="14514"/>
                  </a:cubicBezTo>
                  <a:cubicBezTo>
                    <a:pt x="12131" y="14514"/>
                    <a:pt x="11378" y="13959"/>
                    <a:pt x="11004" y="12377"/>
                  </a:cubicBezTo>
                  <a:cubicBezTo>
                    <a:pt x="10705" y="9896"/>
                    <a:pt x="11820" y="7472"/>
                    <a:pt x="11224" y="4984"/>
                  </a:cubicBezTo>
                  <a:cubicBezTo>
                    <a:pt x="10470" y="1835"/>
                    <a:pt x="7730" y="1"/>
                    <a:pt x="4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CUSTOM_5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2"/>
          <p:cNvSpPr txBox="1">
            <a:spLocks noGrp="1"/>
          </p:cNvSpPr>
          <p:nvPr>
            <p:ph type="subTitle" idx="1"/>
          </p:nvPr>
        </p:nvSpPr>
        <p:spPr>
          <a:xfrm>
            <a:off x="2335711" y="1995300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2"/>
          <p:cNvSpPr txBox="1">
            <a:spLocks noGrp="1"/>
          </p:cNvSpPr>
          <p:nvPr>
            <p:ph type="subTitle" idx="2"/>
          </p:nvPr>
        </p:nvSpPr>
        <p:spPr>
          <a:xfrm>
            <a:off x="5280889" y="1995300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22"/>
          <p:cNvSpPr txBox="1">
            <a:spLocks noGrp="1"/>
          </p:cNvSpPr>
          <p:nvPr>
            <p:ph type="subTitle" idx="3"/>
          </p:nvPr>
        </p:nvSpPr>
        <p:spPr>
          <a:xfrm>
            <a:off x="2335711" y="3638175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22"/>
          <p:cNvSpPr txBox="1">
            <a:spLocks noGrp="1"/>
          </p:cNvSpPr>
          <p:nvPr>
            <p:ph type="subTitle" idx="4"/>
          </p:nvPr>
        </p:nvSpPr>
        <p:spPr>
          <a:xfrm>
            <a:off x="5280889" y="3638175"/>
            <a:ext cx="1978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22"/>
          <p:cNvSpPr txBox="1">
            <a:spLocks noGrp="1"/>
          </p:cNvSpPr>
          <p:nvPr>
            <p:ph type="subTitle" idx="5"/>
          </p:nvPr>
        </p:nvSpPr>
        <p:spPr>
          <a:xfrm>
            <a:off x="2335711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343" name="Google Shape;343;p22"/>
          <p:cNvSpPr txBox="1">
            <a:spLocks noGrp="1"/>
          </p:cNvSpPr>
          <p:nvPr>
            <p:ph type="subTitle" idx="6"/>
          </p:nvPr>
        </p:nvSpPr>
        <p:spPr>
          <a:xfrm>
            <a:off x="2335711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344" name="Google Shape;344;p22"/>
          <p:cNvSpPr txBox="1">
            <a:spLocks noGrp="1"/>
          </p:cNvSpPr>
          <p:nvPr>
            <p:ph type="subTitle" idx="7"/>
          </p:nvPr>
        </p:nvSpPr>
        <p:spPr>
          <a:xfrm>
            <a:off x="5280886" y="1489700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345" name="Google Shape;345;p22"/>
          <p:cNvSpPr txBox="1">
            <a:spLocks noGrp="1"/>
          </p:cNvSpPr>
          <p:nvPr>
            <p:ph type="subTitle" idx="8"/>
          </p:nvPr>
        </p:nvSpPr>
        <p:spPr>
          <a:xfrm>
            <a:off x="5280886" y="3132675"/>
            <a:ext cx="1978200" cy="50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grpSp>
        <p:nvGrpSpPr>
          <p:cNvPr id="346" name="Google Shape;346;p22"/>
          <p:cNvGrpSpPr/>
          <p:nvPr/>
        </p:nvGrpSpPr>
        <p:grpSpPr>
          <a:xfrm>
            <a:off x="-15698" y="3586012"/>
            <a:ext cx="9151984" cy="1682220"/>
            <a:chOff x="-15698" y="3586012"/>
            <a:chExt cx="9151984" cy="1682220"/>
          </a:xfrm>
        </p:grpSpPr>
        <p:grpSp>
          <p:nvGrpSpPr>
            <p:cNvPr id="347" name="Google Shape;347;p22"/>
            <p:cNvGrpSpPr/>
            <p:nvPr/>
          </p:nvGrpSpPr>
          <p:grpSpPr>
            <a:xfrm rot="301425" flipH="1">
              <a:off x="8494125" y="3608571"/>
              <a:ext cx="536716" cy="489614"/>
              <a:chOff x="12022963" y="3595325"/>
              <a:chExt cx="388106" cy="354045"/>
            </a:xfrm>
          </p:grpSpPr>
          <p:sp>
            <p:nvSpPr>
              <p:cNvPr id="348" name="Google Shape;348;p22"/>
              <p:cNvSpPr/>
              <p:nvPr/>
            </p:nvSpPr>
            <p:spPr>
              <a:xfrm>
                <a:off x="12022963" y="3595325"/>
                <a:ext cx="388106" cy="354045"/>
              </a:xfrm>
              <a:custGeom>
                <a:avLst/>
                <a:gdLst/>
                <a:ahLst/>
                <a:cxnLst/>
                <a:rect l="l" t="t" r="r" b="b"/>
                <a:pathLst>
                  <a:path w="8113" h="7401" extrusionOk="0">
                    <a:moveTo>
                      <a:pt x="2881" y="0"/>
                    </a:moveTo>
                    <a:cubicBezTo>
                      <a:pt x="2784" y="0"/>
                      <a:pt x="2683" y="26"/>
                      <a:pt x="2578" y="84"/>
                    </a:cubicBezTo>
                    <a:cubicBezTo>
                      <a:pt x="1469" y="692"/>
                      <a:pt x="3178" y="3101"/>
                      <a:pt x="3178" y="3101"/>
                    </a:cubicBezTo>
                    <a:cubicBezTo>
                      <a:pt x="3178" y="3101"/>
                      <a:pt x="1799" y="2468"/>
                      <a:pt x="862" y="2468"/>
                    </a:cubicBezTo>
                    <a:cubicBezTo>
                      <a:pt x="386" y="2468"/>
                      <a:pt x="24" y="2631"/>
                      <a:pt x="15" y="3124"/>
                    </a:cubicBezTo>
                    <a:cubicBezTo>
                      <a:pt x="0" y="3977"/>
                      <a:pt x="992" y="4155"/>
                      <a:pt x="1821" y="4155"/>
                    </a:cubicBezTo>
                    <a:cubicBezTo>
                      <a:pt x="2415" y="4155"/>
                      <a:pt x="2926" y="4064"/>
                      <a:pt x="2926" y="4064"/>
                    </a:cubicBezTo>
                    <a:lnTo>
                      <a:pt x="2926" y="4064"/>
                    </a:lnTo>
                    <a:cubicBezTo>
                      <a:pt x="2926" y="4064"/>
                      <a:pt x="280" y="5899"/>
                      <a:pt x="1471" y="6547"/>
                    </a:cubicBezTo>
                    <a:cubicBezTo>
                      <a:pt x="1617" y="6627"/>
                      <a:pt x="1760" y="6662"/>
                      <a:pt x="1896" y="6662"/>
                    </a:cubicBezTo>
                    <a:cubicBezTo>
                      <a:pt x="2871" y="6662"/>
                      <a:pt x="3565" y="4885"/>
                      <a:pt x="3565" y="4885"/>
                    </a:cubicBezTo>
                    <a:lnTo>
                      <a:pt x="3565" y="4885"/>
                    </a:lnTo>
                    <a:cubicBezTo>
                      <a:pt x="3565" y="4885"/>
                      <a:pt x="2817" y="7401"/>
                      <a:pt x="3987" y="7401"/>
                    </a:cubicBezTo>
                    <a:cubicBezTo>
                      <a:pt x="3989" y="7401"/>
                      <a:pt x="3990" y="7401"/>
                      <a:pt x="3992" y="7401"/>
                    </a:cubicBezTo>
                    <a:cubicBezTo>
                      <a:pt x="5168" y="7396"/>
                      <a:pt x="4530" y="5033"/>
                      <a:pt x="4529" y="5032"/>
                    </a:cubicBezTo>
                    <a:lnTo>
                      <a:pt x="4529" y="5032"/>
                    </a:lnTo>
                    <a:cubicBezTo>
                      <a:pt x="4530" y="5032"/>
                      <a:pt x="5358" y="6380"/>
                      <a:pt x="6189" y="6380"/>
                    </a:cubicBezTo>
                    <a:cubicBezTo>
                      <a:pt x="6345" y="6380"/>
                      <a:pt x="6502" y="6333"/>
                      <a:pt x="6652" y="6220"/>
                    </a:cubicBezTo>
                    <a:cubicBezTo>
                      <a:pt x="7605" y="5504"/>
                      <a:pt x="5228" y="3947"/>
                      <a:pt x="5228" y="3947"/>
                    </a:cubicBezTo>
                    <a:lnTo>
                      <a:pt x="5228" y="3947"/>
                    </a:lnTo>
                    <a:cubicBezTo>
                      <a:pt x="5228" y="3947"/>
                      <a:pt x="6029" y="4173"/>
                      <a:pt x="6777" y="4173"/>
                    </a:cubicBezTo>
                    <a:cubicBezTo>
                      <a:pt x="7467" y="4173"/>
                      <a:pt x="8113" y="3980"/>
                      <a:pt x="8038" y="3238"/>
                    </a:cubicBezTo>
                    <a:cubicBezTo>
                      <a:pt x="7980" y="2666"/>
                      <a:pt x="7574" y="2485"/>
                      <a:pt x="7087" y="2485"/>
                    </a:cubicBezTo>
                    <a:cubicBezTo>
                      <a:pt x="6258" y="2485"/>
                      <a:pt x="5192" y="3005"/>
                      <a:pt x="5192" y="3005"/>
                    </a:cubicBezTo>
                    <a:cubicBezTo>
                      <a:pt x="5192" y="3005"/>
                      <a:pt x="7232" y="1446"/>
                      <a:pt x="6148" y="643"/>
                    </a:cubicBezTo>
                    <a:cubicBezTo>
                      <a:pt x="6000" y="533"/>
                      <a:pt x="5857" y="485"/>
                      <a:pt x="5722" y="485"/>
                    </a:cubicBezTo>
                    <a:cubicBezTo>
                      <a:pt x="4874" y="485"/>
                      <a:pt x="4315" y="2362"/>
                      <a:pt x="4315" y="2362"/>
                    </a:cubicBezTo>
                    <a:cubicBezTo>
                      <a:pt x="4315" y="2362"/>
                      <a:pt x="3800" y="0"/>
                      <a:pt x="288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2"/>
              <p:cNvSpPr/>
              <p:nvPr/>
            </p:nvSpPr>
            <p:spPr>
              <a:xfrm>
                <a:off x="12144664" y="3732333"/>
                <a:ext cx="157625" cy="80511"/>
              </a:xfrm>
              <a:custGeom>
                <a:avLst/>
                <a:gdLst/>
                <a:ahLst/>
                <a:cxnLst/>
                <a:rect l="l" t="t" r="r" b="b"/>
                <a:pathLst>
                  <a:path w="3295" h="1683" extrusionOk="0">
                    <a:moveTo>
                      <a:pt x="1735" y="0"/>
                    </a:moveTo>
                    <a:cubicBezTo>
                      <a:pt x="1331" y="0"/>
                      <a:pt x="908" y="118"/>
                      <a:pt x="619" y="380"/>
                    </a:cubicBezTo>
                    <a:cubicBezTo>
                      <a:pt x="1" y="941"/>
                      <a:pt x="809" y="1683"/>
                      <a:pt x="1667" y="1683"/>
                    </a:cubicBezTo>
                    <a:cubicBezTo>
                      <a:pt x="2026" y="1683"/>
                      <a:pt x="2393" y="1553"/>
                      <a:pt x="2669" y="1226"/>
                    </a:cubicBezTo>
                    <a:cubicBezTo>
                      <a:pt x="3295" y="485"/>
                      <a:pt x="2555" y="0"/>
                      <a:pt x="17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2"/>
              <p:cNvSpPr/>
              <p:nvPr/>
            </p:nvSpPr>
            <p:spPr>
              <a:xfrm>
                <a:off x="12178438" y="3739940"/>
                <a:ext cx="89169" cy="56927"/>
              </a:xfrm>
              <a:custGeom>
                <a:avLst/>
                <a:gdLst/>
                <a:ahLst/>
                <a:cxnLst/>
                <a:rect l="l" t="t" r="r" b="b"/>
                <a:pathLst>
                  <a:path w="1864" h="1190" extrusionOk="0">
                    <a:moveTo>
                      <a:pt x="1007" y="105"/>
                    </a:moveTo>
                    <a:cubicBezTo>
                      <a:pt x="1310" y="105"/>
                      <a:pt x="1586" y="218"/>
                      <a:pt x="1681" y="382"/>
                    </a:cubicBezTo>
                    <a:cubicBezTo>
                      <a:pt x="1736" y="476"/>
                      <a:pt x="1730" y="582"/>
                      <a:pt x="1663" y="697"/>
                    </a:cubicBezTo>
                    <a:cubicBezTo>
                      <a:pt x="1503" y="965"/>
                      <a:pt x="1152" y="1083"/>
                      <a:pt x="832" y="1083"/>
                    </a:cubicBezTo>
                    <a:cubicBezTo>
                      <a:pt x="651" y="1083"/>
                      <a:pt x="481" y="1046"/>
                      <a:pt x="359" y="977"/>
                    </a:cubicBezTo>
                    <a:cubicBezTo>
                      <a:pt x="224" y="901"/>
                      <a:pt x="92" y="757"/>
                      <a:pt x="229" y="499"/>
                    </a:cubicBezTo>
                    <a:cubicBezTo>
                      <a:pt x="356" y="260"/>
                      <a:pt x="637" y="113"/>
                      <a:pt x="981" y="105"/>
                    </a:cubicBezTo>
                    <a:close/>
                    <a:moveTo>
                      <a:pt x="1003" y="1"/>
                    </a:moveTo>
                    <a:cubicBezTo>
                      <a:pt x="995" y="1"/>
                      <a:pt x="987" y="1"/>
                      <a:pt x="979" y="1"/>
                    </a:cubicBezTo>
                    <a:cubicBezTo>
                      <a:pt x="597" y="8"/>
                      <a:pt x="282" y="176"/>
                      <a:pt x="136" y="450"/>
                    </a:cubicBezTo>
                    <a:cubicBezTo>
                      <a:pt x="1" y="706"/>
                      <a:pt x="63" y="931"/>
                      <a:pt x="308" y="1068"/>
                    </a:cubicBezTo>
                    <a:cubicBezTo>
                      <a:pt x="452" y="1149"/>
                      <a:pt x="636" y="1189"/>
                      <a:pt x="828" y="1189"/>
                    </a:cubicBezTo>
                    <a:cubicBezTo>
                      <a:pt x="1190" y="1189"/>
                      <a:pt x="1579" y="1044"/>
                      <a:pt x="1753" y="750"/>
                    </a:cubicBezTo>
                    <a:cubicBezTo>
                      <a:pt x="1864" y="563"/>
                      <a:pt x="1825" y="418"/>
                      <a:pt x="1772" y="329"/>
                    </a:cubicBezTo>
                    <a:cubicBezTo>
                      <a:pt x="1656" y="130"/>
                      <a:pt x="1346" y="1"/>
                      <a:pt x="10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51" name="Google Shape;351;p22"/>
            <p:cNvGrpSpPr/>
            <p:nvPr/>
          </p:nvGrpSpPr>
          <p:grpSpPr>
            <a:xfrm>
              <a:off x="-15698" y="3949300"/>
              <a:ext cx="9151984" cy="1318932"/>
              <a:chOff x="-15698" y="3949300"/>
              <a:chExt cx="9151984" cy="1318932"/>
            </a:xfrm>
          </p:grpSpPr>
          <p:grpSp>
            <p:nvGrpSpPr>
              <p:cNvPr id="352" name="Google Shape;352;p22"/>
              <p:cNvGrpSpPr/>
              <p:nvPr/>
            </p:nvGrpSpPr>
            <p:grpSpPr>
              <a:xfrm>
                <a:off x="-15698" y="3949300"/>
                <a:ext cx="859075" cy="1233188"/>
                <a:chOff x="8214675" y="3722995"/>
                <a:chExt cx="986082" cy="1415505"/>
              </a:xfrm>
            </p:grpSpPr>
            <p:sp>
              <p:nvSpPr>
                <p:cNvPr id="353" name="Google Shape;353;p22"/>
                <p:cNvSpPr/>
                <p:nvPr/>
              </p:nvSpPr>
              <p:spPr>
                <a:xfrm rot="733834">
                  <a:off x="8628028" y="4497792"/>
                  <a:ext cx="403788" cy="4572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4" h="6889" extrusionOk="0">
                      <a:moveTo>
                        <a:pt x="3547" y="0"/>
                      </a:moveTo>
                      <a:cubicBezTo>
                        <a:pt x="1277" y="0"/>
                        <a:pt x="0" y="6601"/>
                        <a:pt x="876" y="6879"/>
                      </a:cubicBezTo>
                      <a:cubicBezTo>
                        <a:pt x="895" y="6885"/>
                        <a:pt x="915" y="6888"/>
                        <a:pt x="936" y="6888"/>
                      </a:cubicBezTo>
                      <a:cubicBezTo>
                        <a:pt x="1955" y="6888"/>
                        <a:pt x="6083" y="404"/>
                        <a:pt x="3743" y="16"/>
                      </a:cubicBezTo>
                      <a:cubicBezTo>
                        <a:pt x="3677" y="6"/>
                        <a:pt x="3612" y="0"/>
                        <a:pt x="354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4" name="Google Shape;354;p22"/>
                <p:cNvSpPr/>
                <p:nvPr/>
              </p:nvSpPr>
              <p:spPr>
                <a:xfrm rot="733834">
                  <a:off x="8666579" y="4543730"/>
                  <a:ext cx="175479" cy="397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4" h="5989" extrusionOk="0">
                      <a:moveTo>
                        <a:pt x="2520" y="0"/>
                      </a:moveTo>
                      <a:cubicBezTo>
                        <a:pt x="2495" y="32"/>
                        <a:pt x="1" y="3194"/>
                        <a:pt x="163" y="5988"/>
                      </a:cubicBezTo>
                      <a:lnTo>
                        <a:pt x="319" y="5980"/>
                      </a:lnTo>
                      <a:cubicBezTo>
                        <a:pt x="161" y="3245"/>
                        <a:pt x="2618" y="131"/>
                        <a:pt x="2643" y="99"/>
                      </a:cubicBezTo>
                      <a:lnTo>
                        <a:pt x="2520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5" name="Google Shape;355;p22"/>
                <p:cNvSpPr/>
                <p:nvPr/>
              </p:nvSpPr>
              <p:spPr>
                <a:xfrm rot="381756">
                  <a:off x="8603942" y="4224992"/>
                  <a:ext cx="381488" cy="2936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8" h="4425" extrusionOk="0">
                      <a:moveTo>
                        <a:pt x="3826" y="0"/>
                      </a:moveTo>
                      <a:cubicBezTo>
                        <a:pt x="2220" y="0"/>
                        <a:pt x="1" y="3884"/>
                        <a:pt x="601" y="4374"/>
                      </a:cubicBezTo>
                      <a:cubicBezTo>
                        <a:pt x="642" y="4408"/>
                        <a:pt x="699" y="4424"/>
                        <a:pt x="769" y="4424"/>
                      </a:cubicBezTo>
                      <a:cubicBezTo>
                        <a:pt x="1810" y="4424"/>
                        <a:pt x="5747" y="896"/>
                        <a:pt x="4249" y="104"/>
                      </a:cubicBezTo>
                      <a:cubicBezTo>
                        <a:pt x="4115" y="33"/>
                        <a:pt x="3973" y="0"/>
                        <a:pt x="38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6" name="Google Shape;356;p22"/>
                <p:cNvSpPr/>
                <p:nvPr/>
              </p:nvSpPr>
              <p:spPr>
                <a:xfrm rot="381756">
                  <a:off x="8636911" y="4261436"/>
                  <a:ext cx="215831" cy="2502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2" h="3771" extrusionOk="0">
                      <a:moveTo>
                        <a:pt x="3161" y="1"/>
                      </a:moveTo>
                      <a:cubicBezTo>
                        <a:pt x="3060" y="72"/>
                        <a:pt x="705" y="1774"/>
                        <a:pt x="1" y="3717"/>
                      </a:cubicBezTo>
                      <a:lnTo>
                        <a:pt x="148" y="3770"/>
                      </a:lnTo>
                      <a:cubicBezTo>
                        <a:pt x="836" y="1875"/>
                        <a:pt x="3228" y="145"/>
                        <a:pt x="3252" y="129"/>
                      </a:cubicBezTo>
                      <a:lnTo>
                        <a:pt x="316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7" name="Google Shape;357;p22"/>
                <p:cNvSpPr/>
                <p:nvPr/>
              </p:nvSpPr>
              <p:spPr>
                <a:xfrm>
                  <a:off x="8214675" y="4320498"/>
                  <a:ext cx="432201" cy="3965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2" h="5975" extrusionOk="0">
                      <a:moveTo>
                        <a:pt x="2548" y="1"/>
                      </a:moveTo>
                      <a:cubicBezTo>
                        <a:pt x="2275" y="1"/>
                        <a:pt x="2013" y="147"/>
                        <a:pt x="1775" y="484"/>
                      </a:cubicBezTo>
                      <a:cubicBezTo>
                        <a:pt x="0" y="3000"/>
                        <a:pt x="5881" y="5972"/>
                        <a:pt x="5881" y="5972"/>
                      </a:cubicBezTo>
                      <a:cubicBezTo>
                        <a:pt x="5887" y="5974"/>
                        <a:pt x="5893" y="5974"/>
                        <a:pt x="5899" y="5974"/>
                      </a:cubicBezTo>
                      <a:cubicBezTo>
                        <a:pt x="6511" y="5974"/>
                        <a:pt x="4296" y="1"/>
                        <a:pt x="254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8" name="Google Shape;358;p22"/>
                <p:cNvSpPr/>
                <p:nvPr/>
              </p:nvSpPr>
              <p:spPr>
                <a:xfrm>
                  <a:off x="8385576" y="4406180"/>
                  <a:ext cx="218756" cy="2832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6" h="4268" extrusionOk="0">
                      <a:moveTo>
                        <a:pt x="108" y="1"/>
                      </a:moveTo>
                      <a:lnTo>
                        <a:pt x="0" y="117"/>
                      </a:lnTo>
                      <a:cubicBezTo>
                        <a:pt x="25" y="138"/>
                        <a:pt x="2381" y="2349"/>
                        <a:pt x="3150" y="4267"/>
                      </a:cubicBezTo>
                      <a:lnTo>
                        <a:pt x="3295" y="4209"/>
                      </a:lnTo>
                      <a:cubicBezTo>
                        <a:pt x="2514" y="2258"/>
                        <a:pt x="132" y="24"/>
                        <a:pt x="10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59" name="Google Shape;359;p22"/>
                <p:cNvSpPr/>
                <p:nvPr/>
              </p:nvSpPr>
              <p:spPr>
                <a:xfrm>
                  <a:off x="8271322" y="4747052"/>
                  <a:ext cx="441560" cy="299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3" h="4518" extrusionOk="0">
                      <a:moveTo>
                        <a:pt x="1729" y="1"/>
                      </a:moveTo>
                      <a:cubicBezTo>
                        <a:pt x="1380" y="1"/>
                        <a:pt x="1099" y="195"/>
                        <a:pt x="937" y="665"/>
                      </a:cubicBezTo>
                      <a:cubicBezTo>
                        <a:pt x="1" y="3384"/>
                        <a:pt x="6047" y="4518"/>
                        <a:pt x="6047" y="4518"/>
                      </a:cubicBezTo>
                      <a:cubicBezTo>
                        <a:pt x="6653" y="4453"/>
                        <a:pt x="3401" y="1"/>
                        <a:pt x="1729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0" name="Google Shape;360;p22"/>
                <p:cNvSpPr/>
                <p:nvPr/>
              </p:nvSpPr>
              <p:spPr>
                <a:xfrm>
                  <a:off x="8396959" y="4823310"/>
                  <a:ext cx="267206" cy="201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6" h="3042" extrusionOk="0">
                      <a:moveTo>
                        <a:pt x="72" y="1"/>
                      </a:moveTo>
                      <a:lnTo>
                        <a:pt x="0" y="141"/>
                      </a:lnTo>
                      <a:cubicBezTo>
                        <a:pt x="28" y="155"/>
                        <a:pt x="2714" y="1522"/>
                        <a:pt x="3902" y="3042"/>
                      </a:cubicBezTo>
                      <a:lnTo>
                        <a:pt x="4026" y="2945"/>
                      </a:lnTo>
                      <a:cubicBezTo>
                        <a:pt x="2817" y="1398"/>
                        <a:pt x="98" y="14"/>
                        <a:pt x="7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1" name="Google Shape;361;p22"/>
                <p:cNvSpPr/>
                <p:nvPr/>
              </p:nvSpPr>
              <p:spPr>
                <a:xfrm>
                  <a:off x="8701499" y="4044831"/>
                  <a:ext cx="256852" cy="108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0" h="1632" extrusionOk="0">
                      <a:moveTo>
                        <a:pt x="3030" y="0"/>
                      </a:moveTo>
                      <a:cubicBezTo>
                        <a:pt x="1992" y="0"/>
                        <a:pt x="1" y="1276"/>
                        <a:pt x="133" y="1526"/>
                      </a:cubicBezTo>
                      <a:cubicBezTo>
                        <a:pt x="170" y="1596"/>
                        <a:pt x="380" y="1631"/>
                        <a:pt x="680" y="1631"/>
                      </a:cubicBezTo>
                      <a:cubicBezTo>
                        <a:pt x="1727" y="1631"/>
                        <a:pt x="3869" y="1204"/>
                        <a:pt x="3607" y="345"/>
                      </a:cubicBezTo>
                      <a:cubicBezTo>
                        <a:pt x="3532" y="99"/>
                        <a:pt x="3318" y="0"/>
                        <a:pt x="3030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2" name="Google Shape;362;p22"/>
                <p:cNvSpPr/>
                <p:nvPr/>
              </p:nvSpPr>
              <p:spPr>
                <a:xfrm>
                  <a:off x="8708069" y="4071114"/>
                  <a:ext cx="195393" cy="797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4" h="1201" extrusionOk="0">
                      <a:moveTo>
                        <a:pt x="2938" y="1"/>
                      </a:moveTo>
                      <a:cubicBezTo>
                        <a:pt x="2233" y="24"/>
                        <a:pt x="91" y="1016"/>
                        <a:pt x="0" y="1058"/>
                      </a:cubicBezTo>
                      <a:lnTo>
                        <a:pt x="67" y="1201"/>
                      </a:lnTo>
                      <a:cubicBezTo>
                        <a:pt x="88" y="1190"/>
                        <a:pt x="2270" y="180"/>
                        <a:pt x="2944" y="158"/>
                      </a:cubicBezTo>
                      <a:lnTo>
                        <a:pt x="2938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3" name="Google Shape;363;p22"/>
                <p:cNvSpPr/>
                <p:nvPr/>
              </p:nvSpPr>
              <p:spPr>
                <a:xfrm rot="-245211">
                  <a:off x="8757108" y="3738175"/>
                  <a:ext cx="435114" cy="2550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6" h="3843" extrusionOk="0">
                      <a:moveTo>
                        <a:pt x="3654" y="1"/>
                      </a:moveTo>
                      <a:cubicBezTo>
                        <a:pt x="1159" y="1"/>
                        <a:pt x="0" y="3842"/>
                        <a:pt x="0" y="3842"/>
                      </a:cubicBezTo>
                      <a:cubicBezTo>
                        <a:pt x="0" y="3842"/>
                        <a:pt x="6556" y="273"/>
                        <a:pt x="3895" y="12"/>
                      </a:cubicBezTo>
                      <a:cubicBezTo>
                        <a:pt x="3813" y="5"/>
                        <a:pt x="3733" y="1"/>
                        <a:pt x="3654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4" name="Google Shape;364;p22"/>
                <p:cNvSpPr/>
                <p:nvPr/>
              </p:nvSpPr>
              <p:spPr>
                <a:xfrm rot="-246761">
                  <a:off x="8458705" y="3993235"/>
                  <a:ext cx="210064" cy="34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5" h="5158" extrusionOk="0">
                      <a:moveTo>
                        <a:pt x="1411" y="0"/>
                      </a:moveTo>
                      <a:cubicBezTo>
                        <a:pt x="1374" y="0"/>
                        <a:pt x="1335" y="6"/>
                        <a:pt x="1297" y="17"/>
                      </a:cubicBezTo>
                      <a:cubicBezTo>
                        <a:pt x="1" y="398"/>
                        <a:pt x="1769" y="5157"/>
                        <a:pt x="2535" y="5157"/>
                      </a:cubicBezTo>
                      <a:cubicBezTo>
                        <a:pt x="2609" y="5157"/>
                        <a:pt x="2673" y="5112"/>
                        <a:pt x="2725" y="5015"/>
                      </a:cubicBezTo>
                      <a:cubicBezTo>
                        <a:pt x="3165" y="4183"/>
                        <a:pt x="2453" y="0"/>
                        <a:pt x="1411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5" name="Google Shape;365;p22"/>
                <p:cNvSpPr/>
                <p:nvPr/>
              </p:nvSpPr>
              <p:spPr>
                <a:xfrm rot="-246761">
                  <a:off x="8545369" y="4034639"/>
                  <a:ext cx="93384" cy="2830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7" h="4264" extrusionOk="0">
                      <a:moveTo>
                        <a:pt x="143" y="0"/>
                      </a:moveTo>
                      <a:lnTo>
                        <a:pt x="1" y="68"/>
                      </a:lnTo>
                      <a:cubicBezTo>
                        <a:pt x="11" y="91"/>
                        <a:pt x="1078" y="2381"/>
                        <a:pt x="1250" y="4264"/>
                      </a:cubicBezTo>
                      <a:lnTo>
                        <a:pt x="1406" y="4248"/>
                      </a:lnTo>
                      <a:cubicBezTo>
                        <a:pt x="1232" y="2339"/>
                        <a:pt x="154" y="24"/>
                        <a:pt x="143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6" name="Google Shape;366;p22"/>
                <p:cNvSpPr/>
                <p:nvPr/>
              </p:nvSpPr>
              <p:spPr>
                <a:xfrm rot="-524671">
                  <a:off x="8624860" y="3785210"/>
                  <a:ext cx="155901" cy="2819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9" h="4248" extrusionOk="0">
                      <a:moveTo>
                        <a:pt x="1037" y="0"/>
                      </a:moveTo>
                      <a:cubicBezTo>
                        <a:pt x="0" y="0"/>
                        <a:pt x="979" y="4247"/>
                        <a:pt x="979" y="4247"/>
                      </a:cubicBezTo>
                      <a:cubicBezTo>
                        <a:pt x="1438" y="4242"/>
                        <a:pt x="2349" y="304"/>
                        <a:pt x="1143" y="14"/>
                      </a:cubicBezTo>
                      <a:cubicBezTo>
                        <a:pt x="1105" y="5"/>
                        <a:pt x="1070" y="0"/>
                        <a:pt x="1037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7" name="Google Shape;367;p22"/>
                <p:cNvSpPr/>
                <p:nvPr/>
              </p:nvSpPr>
              <p:spPr>
                <a:xfrm rot="-524671">
                  <a:off x="8687364" y="3822417"/>
                  <a:ext cx="29003" cy="2467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" h="3718" extrusionOk="0">
                      <a:moveTo>
                        <a:pt x="158" y="1"/>
                      </a:moveTo>
                      <a:lnTo>
                        <a:pt x="1" y="16"/>
                      </a:lnTo>
                      <a:cubicBezTo>
                        <a:pt x="4" y="45"/>
                        <a:pt x="278" y="2900"/>
                        <a:pt x="164" y="3695"/>
                      </a:cubicBezTo>
                      <a:lnTo>
                        <a:pt x="320" y="3718"/>
                      </a:lnTo>
                      <a:cubicBezTo>
                        <a:pt x="436" y="2903"/>
                        <a:pt x="169" y="118"/>
                        <a:pt x="1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8" name="Google Shape;368;p22"/>
                <p:cNvSpPr/>
                <p:nvPr/>
              </p:nvSpPr>
              <p:spPr>
                <a:xfrm rot="-37941">
                  <a:off x="8802226" y="3775305"/>
                  <a:ext cx="191615" cy="1713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7" h="2582" extrusionOk="0">
                      <a:moveTo>
                        <a:pt x="2820" y="1"/>
                      </a:moveTo>
                      <a:cubicBezTo>
                        <a:pt x="1478" y="448"/>
                        <a:pt x="60" y="2377"/>
                        <a:pt x="0" y="2458"/>
                      </a:cubicBezTo>
                      <a:lnTo>
                        <a:pt x="169" y="2582"/>
                      </a:lnTo>
                      <a:cubicBezTo>
                        <a:pt x="184" y="2562"/>
                        <a:pt x="1608" y="627"/>
                        <a:pt x="2887" y="200"/>
                      </a:cubicBezTo>
                      <a:lnTo>
                        <a:pt x="2820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9" name="Google Shape;369;p22"/>
                <p:cNvSpPr/>
                <p:nvPr/>
              </p:nvSpPr>
              <p:spPr>
                <a:xfrm>
                  <a:off x="8613354" y="3955250"/>
                  <a:ext cx="280375" cy="118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15" h="47330" extrusionOk="0">
                      <a:moveTo>
                        <a:pt x="7215" y="0"/>
                      </a:moveTo>
                      <a:cubicBezTo>
                        <a:pt x="-2003" y="12760"/>
                        <a:pt x="-4059" y="50862"/>
                        <a:pt x="11215" y="47054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5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grpSp>
            <p:nvGrpSpPr>
              <p:cNvPr id="370" name="Google Shape;370;p22"/>
              <p:cNvGrpSpPr/>
              <p:nvPr/>
            </p:nvGrpSpPr>
            <p:grpSpPr>
              <a:xfrm rot="786935">
                <a:off x="8454160" y="4558566"/>
                <a:ext cx="616629" cy="648159"/>
                <a:chOff x="9203500" y="2626200"/>
                <a:chExt cx="650502" cy="683764"/>
              </a:xfrm>
            </p:grpSpPr>
            <p:sp>
              <p:nvSpPr>
                <p:cNvPr id="371" name="Google Shape;371;p22"/>
                <p:cNvSpPr/>
                <p:nvPr/>
              </p:nvSpPr>
              <p:spPr>
                <a:xfrm>
                  <a:off x="9440713" y="2720777"/>
                  <a:ext cx="175399" cy="5891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43" h="9550" extrusionOk="0">
                      <a:moveTo>
                        <a:pt x="1923" y="0"/>
                      </a:moveTo>
                      <a:lnTo>
                        <a:pt x="1923" y="0"/>
                      </a:lnTo>
                      <a:cubicBezTo>
                        <a:pt x="1843" y="242"/>
                        <a:pt x="0" y="5960"/>
                        <a:pt x="2587" y="9549"/>
                      </a:cubicBezTo>
                      <a:lnTo>
                        <a:pt x="2842" y="9366"/>
                      </a:lnTo>
                      <a:cubicBezTo>
                        <a:pt x="350" y="5907"/>
                        <a:pt x="2203" y="157"/>
                        <a:pt x="2223" y="98"/>
                      </a:cubicBezTo>
                      <a:lnTo>
                        <a:pt x="1923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" name="Google Shape;372;p22"/>
                <p:cNvSpPr/>
                <p:nvPr/>
              </p:nvSpPr>
              <p:spPr>
                <a:xfrm>
                  <a:off x="9517028" y="2816649"/>
                  <a:ext cx="128079" cy="1573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6" h="2550" extrusionOk="0">
                      <a:moveTo>
                        <a:pt x="1827" y="0"/>
                      </a:moveTo>
                      <a:lnTo>
                        <a:pt x="1" y="2357"/>
                      </a:lnTo>
                      <a:lnTo>
                        <a:pt x="250" y="2550"/>
                      </a:lnTo>
                      <a:lnTo>
                        <a:pt x="2076" y="194"/>
                      </a:lnTo>
                      <a:lnTo>
                        <a:pt x="1827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" name="Google Shape;373;p22"/>
                <p:cNvSpPr/>
                <p:nvPr/>
              </p:nvSpPr>
              <p:spPr>
                <a:xfrm>
                  <a:off x="9387594" y="2775746"/>
                  <a:ext cx="140911" cy="299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4" h="4853" extrusionOk="0">
                      <a:moveTo>
                        <a:pt x="315" y="1"/>
                      </a:moveTo>
                      <a:lnTo>
                        <a:pt x="0" y="26"/>
                      </a:lnTo>
                      <a:cubicBezTo>
                        <a:pt x="15" y="201"/>
                        <a:pt x="370" y="4320"/>
                        <a:pt x="2195" y="4852"/>
                      </a:cubicBezTo>
                      <a:lnTo>
                        <a:pt x="2283" y="4550"/>
                      </a:lnTo>
                      <a:cubicBezTo>
                        <a:pt x="665" y="4077"/>
                        <a:pt x="318" y="41"/>
                        <a:pt x="31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4" name="Google Shape;374;p22"/>
                <p:cNvSpPr/>
                <p:nvPr/>
              </p:nvSpPr>
              <p:spPr>
                <a:xfrm>
                  <a:off x="9303012" y="2859958"/>
                  <a:ext cx="152202" cy="1414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7" h="2292" extrusionOk="0">
                      <a:moveTo>
                        <a:pt x="290" y="0"/>
                      </a:moveTo>
                      <a:lnTo>
                        <a:pt x="1" y="125"/>
                      </a:lnTo>
                      <a:cubicBezTo>
                        <a:pt x="35" y="205"/>
                        <a:pt x="867" y="2081"/>
                        <a:pt x="2425" y="2291"/>
                      </a:cubicBezTo>
                      <a:lnTo>
                        <a:pt x="2467" y="1979"/>
                      </a:lnTo>
                      <a:cubicBezTo>
                        <a:pt x="1087" y="1793"/>
                        <a:pt x="297" y="18"/>
                        <a:pt x="29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" name="Google Shape;375;p22"/>
                <p:cNvSpPr/>
                <p:nvPr/>
              </p:nvSpPr>
              <p:spPr>
                <a:xfrm>
                  <a:off x="9562003" y="2900861"/>
                  <a:ext cx="180149" cy="3398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20" h="5508" extrusionOk="0">
                      <a:moveTo>
                        <a:pt x="2776" y="0"/>
                      </a:moveTo>
                      <a:lnTo>
                        <a:pt x="2461" y="16"/>
                      </a:lnTo>
                      <a:cubicBezTo>
                        <a:pt x="2598" y="2830"/>
                        <a:pt x="27" y="5252"/>
                        <a:pt x="0" y="5277"/>
                      </a:cubicBezTo>
                      <a:lnTo>
                        <a:pt x="215" y="5507"/>
                      </a:lnTo>
                      <a:cubicBezTo>
                        <a:pt x="325" y="5405"/>
                        <a:pt x="2919" y="2963"/>
                        <a:pt x="27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" name="Google Shape;376;p22"/>
                <p:cNvSpPr/>
                <p:nvPr/>
              </p:nvSpPr>
              <p:spPr>
                <a:xfrm>
                  <a:off x="9681072" y="2946391"/>
                  <a:ext cx="116912" cy="128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5" h="2090" extrusionOk="0">
                      <a:moveTo>
                        <a:pt x="1585" y="1"/>
                      </a:moveTo>
                      <a:cubicBezTo>
                        <a:pt x="1327" y="1482"/>
                        <a:pt x="54" y="1769"/>
                        <a:pt x="1" y="1781"/>
                      </a:cubicBezTo>
                      <a:lnTo>
                        <a:pt x="65" y="2089"/>
                      </a:lnTo>
                      <a:cubicBezTo>
                        <a:pt x="81" y="2086"/>
                        <a:pt x="1599" y="1751"/>
                        <a:pt x="1894" y="55"/>
                      </a:cubicBezTo>
                      <a:lnTo>
                        <a:pt x="1585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" name="Google Shape;377;p22"/>
                <p:cNvSpPr/>
                <p:nvPr/>
              </p:nvSpPr>
              <p:spPr>
                <a:xfrm>
                  <a:off x="9296781" y="3056638"/>
                  <a:ext cx="248446" cy="140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7" h="2271" extrusionOk="0">
                      <a:moveTo>
                        <a:pt x="225" y="1"/>
                      </a:moveTo>
                      <a:lnTo>
                        <a:pt x="0" y="222"/>
                      </a:lnTo>
                      <a:cubicBezTo>
                        <a:pt x="86" y="309"/>
                        <a:pt x="2047" y="2270"/>
                        <a:pt x="3824" y="2270"/>
                      </a:cubicBezTo>
                      <a:cubicBezTo>
                        <a:pt x="3892" y="2270"/>
                        <a:pt x="3959" y="2267"/>
                        <a:pt x="4027" y="2261"/>
                      </a:cubicBezTo>
                      <a:lnTo>
                        <a:pt x="3999" y="1948"/>
                      </a:lnTo>
                      <a:cubicBezTo>
                        <a:pt x="3942" y="1953"/>
                        <a:pt x="3885" y="1955"/>
                        <a:pt x="3827" y="1955"/>
                      </a:cubicBezTo>
                      <a:cubicBezTo>
                        <a:pt x="2181" y="1955"/>
                        <a:pt x="244" y="21"/>
                        <a:pt x="22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" name="Google Shape;378;p22"/>
                <p:cNvSpPr/>
                <p:nvPr/>
              </p:nvSpPr>
              <p:spPr>
                <a:xfrm>
                  <a:off x="9331762" y="3159605"/>
                  <a:ext cx="119318" cy="439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34" h="712" extrusionOk="0">
                      <a:moveTo>
                        <a:pt x="1747" y="1"/>
                      </a:moveTo>
                      <a:cubicBezTo>
                        <a:pt x="1322" y="312"/>
                        <a:pt x="954" y="397"/>
                        <a:pt x="681" y="397"/>
                      </a:cubicBezTo>
                      <a:cubicBezTo>
                        <a:pt x="369" y="397"/>
                        <a:pt x="179" y="287"/>
                        <a:pt x="165" y="279"/>
                      </a:cubicBezTo>
                      <a:lnTo>
                        <a:pt x="1" y="547"/>
                      </a:lnTo>
                      <a:cubicBezTo>
                        <a:pt x="19" y="558"/>
                        <a:pt x="275" y="711"/>
                        <a:pt x="684" y="711"/>
                      </a:cubicBezTo>
                      <a:cubicBezTo>
                        <a:pt x="1015" y="711"/>
                        <a:pt x="1446" y="612"/>
                        <a:pt x="1933" y="255"/>
                      </a:cubicBezTo>
                      <a:lnTo>
                        <a:pt x="1747" y="1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9" name="Google Shape;379;p22"/>
                <p:cNvSpPr/>
                <p:nvPr/>
              </p:nvSpPr>
              <p:spPr>
                <a:xfrm>
                  <a:off x="9457123" y="2626200"/>
                  <a:ext cx="209701" cy="137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9" h="2222" extrusionOk="0">
                      <a:moveTo>
                        <a:pt x="1829" y="0"/>
                      </a:moveTo>
                      <a:cubicBezTo>
                        <a:pt x="1661" y="0"/>
                        <a:pt x="1482" y="45"/>
                        <a:pt x="1296" y="148"/>
                      </a:cubicBezTo>
                      <a:cubicBezTo>
                        <a:pt x="1" y="863"/>
                        <a:pt x="756" y="2221"/>
                        <a:pt x="1794" y="2221"/>
                      </a:cubicBezTo>
                      <a:cubicBezTo>
                        <a:pt x="1964" y="2221"/>
                        <a:pt x="2142" y="2185"/>
                        <a:pt x="2319" y="2103"/>
                      </a:cubicBezTo>
                      <a:cubicBezTo>
                        <a:pt x="3399" y="1605"/>
                        <a:pt x="2829" y="0"/>
                        <a:pt x="182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0" name="Google Shape;380;p22"/>
                <p:cNvSpPr/>
                <p:nvPr/>
              </p:nvSpPr>
              <p:spPr>
                <a:xfrm>
                  <a:off x="9301038" y="2680614"/>
                  <a:ext cx="171821" cy="112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1820" extrusionOk="0">
                      <a:moveTo>
                        <a:pt x="1498" y="1"/>
                      </a:moveTo>
                      <a:cubicBezTo>
                        <a:pt x="1360" y="1"/>
                        <a:pt x="1213" y="37"/>
                        <a:pt x="1061" y="121"/>
                      </a:cubicBezTo>
                      <a:cubicBezTo>
                        <a:pt x="1" y="708"/>
                        <a:pt x="619" y="1820"/>
                        <a:pt x="1470" y="1820"/>
                      </a:cubicBezTo>
                      <a:cubicBezTo>
                        <a:pt x="1609" y="1820"/>
                        <a:pt x="1755" y="1790"/>
                        <a:pt x="1900" y="1723"/>
                      </a:cubicBezTo>
                      <a:cubicBezTo>
                        <a:pt x="2784" y="1315"/>
                        <a:pt x="2317" y="1"/>
                        <a:pt x="149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1" name="Google Shape;381;p22"/>
                <p:cNvSpPr/>
                <p:nvPr/>
              </p:nvSpPr>
              <p:spPr>
                <a:xfrm>
                  <a:off x="9203500" y="2791416"/>
                  <a:ext cx="171821" cy="112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5" h="1820" extrusionOk="0">
                      <a:moveTo>
                        <a:pt x="1498" y="0"/>
                      </a:moveTo>
                      <a:cubicBezTo>
                        <a:pt x="1361" y="0"/>
                        <a:pt x="1214" y="37"/>
                        <a:pt x="1061" y="122"/>
                      </a:cubicBezTo>
                      <a:cubicBezTo>
                        <a:pt x="1" y="708"/>
                        <a:pt x="619" y="1819"/>
                        <a:pt x="1469" y="1819"/>
                      </a:cubicBezTo>
                      <a:cubicBezTo>
                        <a:pt x="1608" y="1819"/>
                        <a:pt x="1754" y="1789"/>
                        <a:pt x="1899" y="1722"/>
                      </a:cubicBezTo>
                      <a:cubicBezTo>
                        <a:pt x="2784" y="1315"/>
                        <a:pt x="2317" y="0"/>
                        <a:pt x="14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2" name="Google Shape;382;p22"/>
                <p:cNvSpPr/>
                <p:nvPr/>
              </p:nvSpPr>
              <p:spPr>
                <a:xfrm>
                  <a:off x="9567124" y="2752426"/>
                  <a:ext cx="171697" cy="112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3" h="1819" extrusionOk="0">
                      <a:moveTo>
                        <a:pt x="1498" y="0"/>
                      </a:moveTo>
                      <a:cubicBezTo>
                        <a:pt x="1360" y="0"/>
                        <a:pt x="1213" y="37"/>
                        <a:pt x="1061" y="121"/>
                      </a:cubicBezTo>
                      <a:cubicBezTo>
                        <a:pt x="0" y="707"/>
                        <a:pt x="618" y="1819"/>
                        <a:pt x="1468" y="1819"/>
                      </a:cubicBezTo>
                      <a:cubicBezTo>
                        <a:pt x="1608" y="1819"/>
                        <a:pt x="1753" y="1789"/>
                        <a:pt x="1899" y="1722"/>
                      </a:cubicBezTo>
                      <a:cubicBezTo>
                        <a:pt x="2783" y="1314"/>
                        <a:pt x="2317" y="0"/>
                        <a:pt x="149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3" name="Google Shape;383;p22"/>
                <p:cNvSpPr/>
                <p:nvPr/>
              </p:nvSpPr>
              <p:spPr>
                <a:xfrm>
                  <a:off x="9220651" y="2996301"/>
                  <a:ext cx="171759" cy="112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84" h="1820" extrusionOk="0">
                      <a:moveTo>
                        <a:pt x="1497" y="0"/>
                      </a:moveTo>
                      <a:cubicBezTo>
                        <a:pt x="1360" y="0"/>
                        <a:pt x="1213" y="37"/>
                        <a:pt x="1061" y="121"/>
                      </a:cubicBezTo>
                      <a:cubicBezTo>
                        <a:pt x="0" y="707"/>
                        <a:pt x="619" y="1820"/>
                        <a:pt x="1469" y="1820"/>
                      </a:cubicBezTo>
                      <a:cubicBezTo>
                        <a:pt x="1608" y="1820"/>
                        <a:pt x="1754" y="1790"/>
                        <a:pt x="1899" y="1723"/>
                      </a:cubicBezTo>
                      <a:cubicBezTo>
                        <a:pt x="2784" y="1315"/>
                        <a:pt x="2317" y="0"/>
                        <a:pt x="149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4" name="Google Shape;384;p22"/>
                <p:cNvSpPr/>
                <p:nvPr/>
              </p:nvSpPr>
              <p:spPr>
                <a:xfrm>
                  <a:off x="9232866" y="3143503"/>
                  <a:ext cx="146464" cy="95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" h="1551" extrusionOk="0">
                      <a:moveTo>
                        <a:pt x="1276" y="0"/>
                      </a:moveTo>
                      <a:cubicBezTo>
                        <a:pt x="1159" y="0"/>
                        <a:pt x="1034" y="31"/>
                        <a:pt x="904" y="103"/>
                      </a:cubicBezTo>
                      <a:cubicBezTo>
                        <a:pt x="0" y="603"/>
                        <a:pt x="527" y="1551"/>
                        <a:pt x="1252" y="1551"/>
                      </a:cubicBezTo>
                      <a:cubicBezTo>
                        <a:pt x="1371" y="1551"/>
                        <a:pt x="1495" y="1525"/>
                        <a:pt x="1619" y="1468"/>
                      </a:cubicBezTo>
                      <a:cubicBezTo>
                        <a:pt x="2373" y="1120"/>
                        <a:pt x="1974" y="0"/>
                        <a:pt x="12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5" name="Google Shape;385;p22"/>
                <p:cNvSpPr/>
                <p:nvPr/>
              </p:nvSpPr>
              <p:spPr>
                <a:xfrm>
                  <a:off x="9647757" y="2853789"/>
                  <a:ext cx="146464" cy="957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" h="1552" extrusionOk="0">
                      <a:moveTo>
                        <a:pt x="1277" y="0"/>
                      </a:moveTo>
                      <a:cubicBezTo>
                        <a:pt x="1160" y="0"/>
                        <a:pt x="1034" y="32"/>
                        <a:pt x="904" y="103"/>
                      </a:cubicBezTo>
                      <a:cubicBezTo>
                        <a:pt x="0" y="603"/>
                        <a:pt x="528" y="1552"/>
                        <a:pt x="1253" y="1552"/>
                      </a:cubicBezTo>
                      <a:cubicBezTo>
                        <a:pt x="1372" y="1552"/>
                        <a:pt x="1496" y="1526"/>
                        <a:pt x="1620" y="1469"/>
                      </a:cubicBezTo>
                      <a:cubicBezTo>
                        <a:pt x="2374" y="1122"/>
                        <a:pt x="1976" y="0"/>
                        <a:pt x="127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6" name="Google Shape;386;p22"/>
                <p:cNvSpPr/>
                <p:nvPr/>
              </p:nvSpPr>
              <p:spPr>
                <a:xfrm>
                  <a:off x="9728206" y="2928993"/>
                  <a:ext cx="125796" cy="82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9" h="1333" extrusionOk="0">
                      <a:moveTo>
                        <a:pt x="1096" y="1"/>
                      </a:moveTo>
                      <a:cubicBezTo>
                        <a:pt x="996" y="1"/>
                        <a:pt x="888" y="28"/>
                        <a:pt x="777" y="89"/>
                      </a:cubicBezTo>
                      <a:cubicBezTo>
                        <a:pt x="0" y="518"/>
                        <a:pt x="454" y="1332"/>
                        <a:pt x="1076" y="1332"/>
                      </a:cubicBezTo>
                      <a:cubicBezTo>
                        <a:pt x="1178" y="1332"/>
                        <a:pt x="1284" y="1311"/>
                        <a:pt x="1390" y="1261"/>
                      </a:cubicBezTo>
                      <a:cubicBezTo>
                        <a:pt x="2038" y="963"/>
                        <a:pt x="1697" y="1"/>
                        <a:pt x="109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7" name="Google Shape;387;p22"/>
                <p:cNvSpPr/>
                <p:nvPr/>
              </p:nvSpPr>
              <p:spPr>
                <a:xfrm>
                  <a:off x="9552811" y="2639711"/>
                  <a:ext cx="56759" cy="264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" h="429" extrusionOk="0">
                      <a:moveTo>
                        <a:pt x="359" y="1"/>
                      </a:moveTo>
                      <a:cubicBezTo>
                        <a:pt x="284" y="1"/>
                        <a:pt x="215" y="20"/>
                        <a:pt x="166" y="65"/>
                      </a:cubicBezTo>
                      <a:cubicBezTo>
                        <a:pt x="1" y="216"/>
                        <a:pt x="312" y="428"/>
                        <a:pt x="562" y="428"/>
                      </a:cubicBezTo>
                      <a:cubicBezTo>
                        <a:pt x="637" y="428"/>
                        <a:pt x="706" y="410"/>
                        <a:pt x="755" y="364"/>
                      </a:cubicBezTo>
                      <a:cubicBezTo>
                        <a:pt x="920" y="214"/>
                        <a:pt x="608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8" name="Google Shape;388;p22"/>
                <p:cNvSpPr/>
                <p:nvPr/>
              </p:nvSpPr>
              <p:spPr>
                <a:xfrm>
                  <a:off x="9360881" y="2694125"/>
                  <a:ext cx="56574" cy="2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" h="421" extrusionOk="0">
                      <a:moveTo>
                        <a:pt x="311" y="1"/>
                      </a:moveTo>
                      <a:cubicBezTo>
                        <a:pt x="1" y="1"/>
                        <a:pt x="134" y="420"/>
                        <a:pt x="492" y="420"/>
                      </a:cubicBezTo>
                      <a:cubicBezTo>
                        <a:pt x="499" y="420"/>
                        <a:pt x="507" y="420"/>
                        <a:pt x="514" y="420"/>
                      </a:cubicBezTo>
                      <a:cubicBezTo>
                        <a:pt x="916" y="399"/>
                        <a:pt x="802" y="81"/>
                        <a:pt x="388" y="8"/>
                      </a:cubicBezTo>
                      <a:cubicBezTo>
                        <a:pt x="360" y="3"/>
                        <a:pt x="335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89" name="Google Shape;389;p22"/>
                <p:cNvSpPr/>
                <p:nvPr/>
              </p:nvSpPr>
              <p:spPr>
                <a:xfrm>
                  <a:off x="9647079" y="2769700"/>
                  <a:ext cx="56513" cy="2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421" extrusionOk="0">
                      <a:moveTo>
                        <a:pt x="311" y="1"/>
                      </a:moveTo>
                      <a:cubicBezTo>
                        <a:pt x="0" y="1"/>
                        <a:pt x="133" y="421"/>
                        <a:pt x="491" y="421"/>
                      </a:cubicBezTo>
                      <a:cubicBezTo>
                        <a:pt x="499" y="421"/>
                        <a:pt x="506" y="421"/>
                        <a:pt x="514" y="420"/>
                      </a:cubicBezTo>
                      <a:cubicBezTo>
                        <a:pt x="915" y="400"/>
                        <a:pt x="802" y="81"/>
                        <a:pt x="388" y="8"/>
                      </a:cubicBezTo>
                      <a:cubicBezTo>
                        <a:pt x="360" y="3"/>
                        <a:pt x="334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0" name="Google Shape;390;p22"/>
                <p:cNvSpPr/>
                <p:nvPr/>
              </p:nvSpPr>
              <p:spPr>
                <a:xfrm>
                  <a:off x="9706182" y="2862117"/>
                  <a:ext cx="56513" cy="259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6" h="421" extrusionOk="0">
                      <a:moveTo>
                        <a:pt x="311" y="1"/>
                      </a:moveTo>
                      <a:cubicBezTo>
                        <a:pt x="0" y="1"/>
                        <a:pt x="133" y="421"/>
                        <a:pt x="490" y="421"/>
                      </a:cubicBezTo>
                      <a:cubicBezTo>
                        <a:pt x="498" y="421"/>
                        <a:pt x="505" y="421"/>
                        <a:pt x="513" y="420"/>
                      </a:cubicBezTo>
                      <a:cubicBezTo>
                        <a:pt x="915" y="400"/>
                        <a:pt x="802" y="81"/>
                        <a:pt x="388" y="8"/>
                      </a:cubicBezTo>
                      <a:cubicBezTo>
                        <a:pt x="360" y="3"/>
                        <a:pt x="334" y="1"/>
                        <a:pt x="31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1" name="Google Shape;391;p22"/>
                <p:cNvSpPr/>
                <p:nvPr/>
              </p:nvSpPr>
              <p:spPr>
                <a:xfrm>
                  <a:off x="9272104" y="3174103"/>
                  <a:ext cx="16843" cy="225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" h="366" extrusionOk="0">
                      <a:moveTo>
                        <a:pt x="190" y="1"/>
                      </a:moveTo>
                      <a:cubicBezTo>
                        <a:pt x="131" y="1"/>
                        <a:pt x="57" y="78"/>
                        <a:pt x="25" y="213"/>
                      </a:cubicBezTo>
                      <a:cubicBezTo>
                        <a:pt x="0" y="318"/>
                        <a:pt x="44" y="366"/>
                        <a:pt x="101" y="366"/>
                      </a:cubicBezTo>
                      <a:cubicBezTo>
                        <a:pt x="175" y="366"/>
                        <a:pt x="271" y="287"/>
                        <a:pt x="272" y="153"/>
                      </a:cubicBezTo>
                      <a:cubicBezTo>
                        <a:pt x="273" y="49"/>
                        <a:pt x="236" y="1"/>
                        <a:pt x="19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2" name="Google Shape;392;p22"/>
                <p:cNvSpPr/>
                <p:nvPr/>
              </p:nvSpPr>
              <p:spPr>
                <a:xfrm>
                  <a:off x="9785582" y="2945651"/>
                  <a:ext cx="35968" cy="165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" h="268" extrusionOk="0">
                      <a:moveTo>
                        <a:pt x="199" y="0"/>
                      </a:moveTo>
                      <a:cubicBezTo>
                        <a:pt x="1" y="0"/>
                        <a:pt x="85" y="267"/>
                        <a:pt x="312" y="267"/>
                      </a:cubicBezTo>
                      <a:cubicBezTo>
                        <a:pt x="317" y="267"/>
                        <a:pt x="321" y="267"/>
                        <a:pt x="326" y="267"/>
                      </a:cubicBezTo>
                      <a:cubicBezTo>
                        <a:pt x="582" y="254"/>
                        <a:pt x="510" y="52"/>
                        <a:pt x="247" y="5"/>
                      </a:cubicBezTo>
                      <a:cubicBezTo>
                        <a:pt x="230" y="2"/>
                        <a:pt x="214" y="0"/>
                        <a:pt x="1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3" name="Google Shape;393;p22"/>
                <p:cNvSpPr/>
                <p:nvPr/>
              </p:nvSpPr>
              <p:spPr>
                <a:xfrm>
                  <a:off x="9249955" y="2809431"/>
                  <a:ext cx="46518" cy="209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" h="340" extrusionOk="0">
                      <a:moveTo>
                        <a:pt x="454" y="1"/>
                      </a:moveTo>
                      <a:cubicBezTo>
                        <a:pt x="399" y="1"/>
                        <a:pt x="335" y="11"/>
                        <a:pt x="266" y="33"/>
                      </a:cubicBezTo>
                      <a:cubicBezTo>
                        <a:pt x="0" y="121"/>
                        <a:pt x="135" y="340"/>
                        <a:pt x="347" y="340"/>
                      </a:cubicBezTo>
                      <a:cubicBezTo>
                        <a:pt x="402" y="340"/>
                        <a:pt x="463" y="325"/>
                        <a:pt x="523" y="289"/>
                      </a:cubicBezTo>
                      <a:cubicBezTo>
                        <a:pt x="754" y="150"/>
                        <a:pt x="668" y="1"/>
                        <a:pt x="45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4" name="Google Shape;394;p22"/>
                <p:cNvSpPr/>
                <p:nvPr/>
              </p:nvSpPr>
              <p:spPr>
                <a:xfrm>
                  <a:off x="9266675" y="3019807"/>
                  <a:ext cx="46641" cy="210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" h="341" extrusionOk="0">
                      <a:moveTo>
                        <a:pt x="455" y="1"/>
                      </a:moveTo>
                      <a:cubicBezTo>
                        <a:pt x="400" y="1"/>
                        <a:pt x="336" y="11"/>
                        <a:pt x="267" y="33"/>
                      </a:cubicBezTo>
                      <a:cubicBezTo>
                        <a:pt x="0" y="121"/>
                        <a:pt x="136" y="340"/>
                        <a:pt x="348" y="340"/>
                      </a:cubicBezTo>
                      <a:cubicBezTo>
                        <a:pt x="404" y="340"/>
                        <a:pt x="464" y="325"/>
                        <a:pt x="524" y="289"/>
                      </a:cubicBezTo>
                      <a:cubicBezTo>
                        <a:pt x="755" y="150"/>
                        <a:pt x="669" y="1"/>
                        <a:pt x="4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grpSp>
        <p:nvGrpSpPr>
          <p:cNvPr id="395" name="Google Shape;395;p22"/>
          <p:cNvGrpSpPr/>
          <p:nvPr/>
        </p:nvGrpSpPr>
        <p:grpSpPr>
          <a:xfrm>
            <a:off x="-558537" y="-631764"/>
            <a:ext cx="11008185" cy="1956073"/>
            <a:chOff x="-656375" y="-631764"/>
            <a:chExt cx="11008185" cy="1956073"/>
          </a:xfrm>
        </p:grpSpPr>
        <p:sp>
          <p:nvSpPr>
            <p:cNvPr id="396" name="Google Shape;396;p22"/>
            <p:cNvSpPr/>
            <p:nvPr/>
          </p:nvSpPr>
          <p:spPr>
            <a:xfrm>
              <a:off x="8373625" y="-631764"/>
              <a:ext cx="1978185" cy="1956073"/>
            </a:xfrm>
            <a:custGeom>
              <a:avLst/>
              <a:gdLst/>
              <a:ahLst/>
              <a:cxnLst/>
              <a:rect l="l" t="t" r="r" b="b"/>
              <a:pathLst>
                <a:path w="64415" h="63695" extrusionOk="0">
                  <a:moveTo>
                    <a:pt x="23719" y="1"/>
                  </a:moveTo>
                  <a:cubicBezTo>
                    <a:pt x="13262" y="1"/>
                    <a:pt x="1614" y="14348"/>
                    <a:pt x="276" y="23311"/>
                  </a:cubicBezTo>
                  <a:cubicBezTo>
                    <a:pt x="1" y="26419"/>
                    <a:pt x="3111" y="28543"/>
                    <a:pt x="5972" y="28543"/>
                  </a:cubicBezTo>
                  <a:cubicBezTo>
                    <a:pt x="6057" y="28543"/>
                    <a:pt x="6141" y="28542"/>
                    <a:pt x="6225" y="28538"/>
                  </a:cubicBezTo>
                  <a:cubicBezTo>
                    <a:pt x="8723" y="28212"/>
                    <a:pt x="10523" y="26214"/>
                    <a:pt x="12890" y="25535"/>
                  </a:cubicBezTo>
                  <a:cubicBezTo>
                    <a:pt x="13409" y="25436"/>
                    <a:pt x="13874" y="25389"/>
                    <a:pt x="14287" y="25389"/>
                  </a:cubicBezTo>
                  <a:cubicBezTo>
                    <a:pt x="17975" y="25389"/>
                    <a:pt x="17578" y="29099"/>
                    <a:pt x="15254" y="31876"/>
                  </a:cubicBezTo>
                  <a:cubicBezTo>
                    <a:pt x="13064" y="35487"/>
                    <a:pt x="10885" y="39098"/>
                    <a:pt x="8696" y="42711"/>
                  </a:cubicBezTo>
                  <a:cubicBezTo>
                    <a:pt x="4792" y="47531"/>
                    <a:pt x="1795" y="57768"/>
                    <a:pt x="10911" y="57768"/>
                  </a:cubicBezTo>
                  <a:cubicBezTo>
                    <a:pt x="11029" y="57768"/>
                    <a:pt x="11150" y="57766"/>
                    <a:pt x="11273" y="57762"/>
                  </a:cubicBezTo>
                  <a:cubicBezTo>
                    <a:pt x="11342" y="57767"/>
                    <a:pt x="11413" y="57770"/>
                    <a:pt x="11485" y="57770"/>
                  </a:cubicBezTo>
                  <a:cubicBezTo>
                    <a:pt x="14647" y="57770"/>
                    <a:pt x="19640" y="53034"/>
                    <a:pt x="22910" y="53034"/>
                  </a:cubicBezTo>
                  <a:cubicBezTo>
                    <a:pt x="24213" y="53034"/>
                    <a:pt x="25242" y="53785"/>
                    <a:pt x="25774" y="55887"/>
                  </a:cubicBezTo>
                  <a:cubicBezTo>
                    <a:pt x="25661" y="58191"/>
                    <a:pt x="22953" y="60348"/>
                    <a:pt x="24291" y="62672"/>
                  </a:cubicBezTo>
                  <a:cubicBezTo>
                    <a:pt x="25042" y="63396"/>
                    <a:pt x="25827" y="63694"/>
                    <a:pt x="26627" y="63694"/>
                  </a:cubicBezTo>
                  <a:cubicBezTo>
                    <a:pt x="29741" y="63694"/>
                    <a:pt x="33080" y="59170"/>
                    <a:pt x="35498" y="57659"/>
                  </a:cubicBezTo>
                  <a:cubicBezTo>
                    <a:pt x="39356" y="54364"/>
                    <a:pt x="43051" y="50887"/>
                    <a:pt x="46581" y="47243"/>
                  </a:cubicBezTo>
                  <a:cubicBezTo>
                    <a:pt x="50710" y="41895"/>
                    <a:pt x="64415" y="31240"/>
                    <a:pt x="59603" y="24160"/>
                  </a:cubicBezTo>
                  <a:cubicBezTo>
                    <a:pt x="58892" y="22814"/>
                    <a:pt x="57798" y="22429"/>
                    <a:pt x="56569" y="22429"/>
                  </a:cubicBezTo>
                  <a:cubicBezTo>
                    <a:pt x="54932" y="22429"/>
                    <a:pt x="53057" y="23112"/>
                    <a:pt x="51535" y="23112"/>
                  </a:cubicBezTo>
                  <a:cubicBezTo>
                    <a:pt x="50320" y="23112"/>
                    <a:pt x="49331" y="22677"/>
                    <a:pt x="48869" y="21110"/>
                  </a:cubicBezTo>
                  <a:cubicBezTo>
                    <a:pt x="48827" y="17090"/>
                    <a:pt x="56214" y="15098"/>
                    <a:pt x="52854" y="10685"/>
                  </a:cubicBezTo>
                  <a:cubicBezTo>
                    <a:pt x="51697" y="9189"/>
                    <a:pt x="50237" y="8612"/>
                    <a:pt x="48694" y="8612"/>
                  </a:cubicBezTo>
                  <a:cubicBezTo>
                    <a:pt x="45981" y="8612"/>
                    <a:pt x="43014" y="10397"/>
                    <a:pt x="41001" y="12109"/>
                  </a:cubicBezTo>
                  <a:cubicBezTo>
                    <a:pt x="39444" y="13543"/>
                    <a:pt x="36419" y="15392"/>
                    <a:pt x="34006" y="15392"/>
                  </a:cubicBezTo>
                  <a:cubicBezTo>
                    <a:pt x="32537" y="15392"/>
                    <a:pt x="31295" y="14707"/>
                    <a:pt x="30750" y="12827"/>
                  </a:cubicBezTo>
                  <a:cubicBezTo>
                    <a:pt x="31261" y="8386"/>
                    <a:pt x="33928" y="5008"/>
                    <a:pt x="29200" y="1520"/>
                  </a:cubicBezTo>
                  <a:cubicBezTo>
                    <a:pt x="27457" y="469"/>
                    <a:pt x="25608" y="1"/>
                    <a:pt x="237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2"/>
            <p:cNvSpPr/>
            <p:nvPr/>
          </p:nvSpPr>
          <p:spPr>
            <a:xfrm>
              <a:off x="-656375" y="-130675"/>
              <a:ext cx="2028875" cy="670175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7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2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23"/>
          <p:cNvSpPr txBox="1">
            <a:spLocks noGrp="1"/>
          </p:cNvSpPr>
          <p:nvPr>
            <p:ph type="subTitle" idx="1"/>
          </p:nvPr>
        </p:nvSpPr>
        <p:spPr>
          <a:xfrm>
            <a:off x="914575" y="2264176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23"/>
          <p:cNvSpPr txBox="1">
            <a:spLocks noGrp="1"/>
          </p:cNvSpPr>
          <p:nvPr>
            <p:ph type="subTitle" idx="2"/>
          </p:nvPr>
        </p:nvSpPr>
        <p:spPr>
          <a:xfrm>
            <a:off x="3523204" y="2264176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23"/>
          <p:cNvSpPr txBox="1">
            <a:spLocks noGrp="1"/>
          </p:cNvSpPr>
          <p:nvPr>
            <p:ph type="subTitle" idx="3"/>
          </p:nvPr>
        </p:nvSpPr>
        <p:spPr>
          <a:xfrm>
            <a:off x="914575" y="4028000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23"/>
          <p:cNvSpPr txBox="1">
            <a:spLocks noGrp="1"/>
          </p:cNvSpPr>
          <p:nvPr>
            <p:ph type="subTitle" idx="4"/>
          </p:nvPr>
        </p:nvSpPr>
        <p:spPr>
          <a:xfrm>
            <a:off x="3523204" y="4028000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4" name="Google Shape;404;p23"/>
          <p:cNvSpPr txBox="1">
            <a:spLocks noGrp="1"/>
          </p:cNvSpPr>
          <p:nvPr>
            <p:ph type="subTitle" idx="5"/>
          </p:nvPr>
        </p:nvSpPr>
        <p:spPr>
          <a:xfrm>
            <a:off x="6131832" y="2264176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23"/>
          <p:cNvSpPr txBox="1">
            <a:spLocks noGrp="1"/>
          </p:cNvSpPr>
          <p:nvPr>
            <p:ph type="subTitle" idx="6"/>
          </p:nvPr>
        </p:nvSpPr>
        <p:spPr>
          <a:xfrm>
            <a:off x="6131832" y="4028000"/>
            <a:ext cx="20976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23"/>
          <p:cNvSpPr txBox="1">
            <a:spLocks noGrp="1"/>
          </p:cNvSpPr>
          <p:nvPr>
            <p:ph type="subTitle" idx="7"/>
          </p:nvPr>
        </p:nvSpPr>
        <p:spPr>
          <a:xfrm>
            <a:off x="918625" y="1761375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07" name="Google Shape;407;p23"/>
          <p:cNvSpPr txBox="1">
            <a:spLocks noGrp="1"/>
          </p:cNvSpPr>
          <p:nvPr>
            <p:ph type="subTitle" idx="8"/>
          </p:nvPr>
        </p:nvSpPr>
        <p:spPr>
          <a:xfrm>
            <a:off x="3527254" y="1761375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08" name="Google Shape;408;p23"/>
          <p:cNvSpPr txBox="1">
            <a:spLocks noGrp="1"/>
          </p:cNvSpPr>
          <p:nvPr>
            <p:ph type="subTitle" idx="9"/>
          </p:nvPr>
        </p:nvSpPr>
        <p:spPr>
          <a:xfrm>
            <a:off x="6135882" y="1761375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09" name="Google Shape;409;p23"/>
          <p:cNvSpPr txBox="1">
            <a:spLocks noGrp="1"/>
          </p:cNvSpPr>
          <p:nvPr>
            <p:ph type="subTitle" idx="13"/>
          </p:nvPr>
        </p:nvSpPr>
        <p:spPr>
          <a:xfrm>
            <a:off x="918625" y="3525200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10" name="Google Shape;410;p23"/>
          <p:cNvSpPr txBox="1">
            <a:spLocks noGrp="1"/>
          </p:cNvSpPr>
          <p:nvPr>
            <p:ph type="subTitle" idx="14"/>
          </p:nvPr>
        </p:nvSpPr>
        <p:spPr>
          <a:xfrm>
            <a:off x="3527254" y="3525200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11" name="Google Shape;411;p23"/>
          <p:cNvSpPr txBox="1">
            <a:spLocks noGrp="1"/>
          </p:cNvSpPr>
          <p:nvPr>
            <p:ph type="subTitle" idx="15"/>
          </p:nvPr>
        </p:nvSpPr>
        <p:spPr>
          <a:xfrm>
            <a:off x="6135882" y="3525200"/>
            <a:ext cx="2089500" cy="50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412" name="Google Shape;412;p23"/>
          <p:cNvSpPr/>
          <p:nvPr/>
        </p:nvSpPr>
        <p:spPr>
          <a:xfrm rot="762754">
            <a:off x="7149185" y="-83655"/>
            <a:ext cx="2563177" cy="587613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3" name="Google Shape;413;p23"/>
          <p:cNvGrpSpPr/>
          <p:nvPr/>
        </p:nvGrpSpPr>
        <p:grpSpPr>
          <a:xfrm>
            <a:off x="-879771" y="-781651"/>
            <a:ext cx="2328471" cy="5803676"/>
            <a:chOff x="-879771" y="-781651"/>
            <a:chExt cx="2328471" cy="5803676"/>
          </a:xfrm>
        </p:grpSpPr>
        <p:sp>
          <p:nvSpPr>
            <p:cNvPr id="414" name="Google Shape;414;p23"/>
            <p:cNvSpPr/>
            <p:nvPr/>
          </p:nvSpPr>
          <p:spPr>
            <a:xfrm rot="998845" flipH="1">
              <a:off x="-673684" y="-575854"/>
              <a:ext cx="1683247" cy="1685015"/>
            </a:xfrm>
            <a:custGeom>
              <a:avLst/>
              <a:gdLst/>
              <a:ahLst/>
              <a:cxnLst/>
              <a:rect l="l" t="t" r="r" b="b"/>
              <a:pathLst>
                <a:path w="39985" h="40027" extrusionOk="0">
                  <a:moveTo>
                    <a:pt x="21524" y="1"/>
                  </a:moveTo>
                  <a:cubicBezTo>
                    <a:pt x="18237" y="1"/>
                    <a:pt x="14931" y="712"/>
                    <a:pt x="12064" y="2072"/>
                  </a:cubicBezTo>
                  <a:cubicBezTo>
                    <a:pt x="8455" y="3803"/>
                    <a:pt x="4266" y="5377"/>
                    <a:pt x="2046" y="8920"/>
                  </a:cubicBezTo>
                  <a:cubicBezTo>
                    <a:pt x="0" y="11990"/>
                    <a:pt x="222" y="18234"/>
                    <a:pt x="4220" y="19264"/>
                  </a:cubicBezTo>
                  <a:cubicBezTo>
                    <a:pt x="12240" y="23522"/>
                    <a:pt x="8470" y="26440"/>
                    <a:pt x="10481" y="33174"/>
                  </a:cubicBezTo>
                  <a:cubicBezTo>
                    <a:pt x="12539" y="37936"/>
                    <a:pt x="16734" y="40026"/>
                    <a:pt x="21137" y="40026"/>
                  </a:cubicBezTo>
                  <a:cubicBezTo>
                    <a:pt x="25906" y="40026"/>
                    <a:pt x="30920" y="37575"/>
                    <a:pt x="33731" y="33411"/>
                  </a:cubicBezTo>
                  <a:cubicBezTo>
                    <a:pt x="38309" y="26922"/>
                    <a:pt x="39984" y="18026"/>
                    <a:pt x="37828" y="10360"/>
                  </a:cubicBezTo>
                  <a:cubicBezTo>
                    <a:pt x="35479" y="3249"/>
                    <a:pt x="28547" y="1"/>
                    <a:pt x="215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-580175" y="4351850"/>
              <a:ext cx="2028875" cy="670175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6" name="Google Shape;416;p23"/>
          <p:cNvGrpSpPr/>
          <p:nvPr/>
        </p:nvGrpSpPr>
        <p:grpSpPr>
          <a:xfrm>
            <a:off x="8423992" y="3670265"/>
            <a:ext cx="698031" cy="1521576"/>
            <a:chOff x="8423992" y="3670265"/>
            <a:chExt cx="698031" cy="1521576"/>
          </a:xfrm>
        </p:grpSpPr>
        <p:grpSp>
          <p:nvGrpSpPr>
            <p:cNvPr id="417" name="Google Shape;417;p23"/>
            <p:cNvGrpSpPr/>
            <p:nvPr/>
          </p:nvGrpSpPr>
          <p:grpSpPr>
            <a:xfrm>
              <a:off x="8423992" y="4233580"/>
              <a:ext cx="698031" cy="958260"/>
              <a:chOff x="8484075" y="4098100"/>
              <a:chExt cx="812326" cy="1115164"/>
            </a:xfrm>
          </p:grpSpPr>
          <p:sp>
            <p:nvSpPr>
              <p:cNvPr id="418" name="Google Shape;418;p23"/>
              <p:cNvSpPr/>
              <p:nvPr/>
            </p:nvSpPr>
            <p:spPr>
              <a:xfrm>
                <a:off x="9075685" y="4164927"/>
                <a:ext cx="80523" cy="52463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019" extrusionOk="0">
                    <a:moveTo>
                      <a:pt x="879" y="0"/>
                    </a:moveTo>
                    <a:cubicBezTo>
                      <a:pt x="648" y="0"/>
                      <a:pt x="619" y="498"/>
                      <a:pt x="616" y="656"/>
                    </a:cubicBezTo>
                    <a:cubicBezTo>
                      <a:pt x="614" y="542"/>
                      <a:pt x="588" y="266"/>
                      <a:pt x="391" y="266"/>
                    </a:cubicBezTo>
                    <a:cubicBezTo>
                      <a:pt x="370" y="266"/>
                      <a:pt x="347" y="269"/>
                      <a:pt x="322" y="276"/>
                    </a:cubicBezTo>
                    <a:cubicBezTo>
                      <a:pt x="1" y="361"/>
                      <a:pt x="653" y="1019"/>
                      <a:pt x="653" y="1019"/>
                    </a:cubicBezTo>
                    <a:cubicBezTo>
                      <a:pt x="653" y="1019"/>
                      <a:pt x="978" y="981"/>
                      <a:pt x="1028" y="981"/>
                    </a:cubicBezTo>
                    <a:cubicBezTo>
                      <a:pt x="1029" y="981"/>
                      <a:pt x="1030" y="981"/>
                      <a:pt x="1031" y="981"/>
                    </a:cubicBezTo>
                    <a:cubicBezTo>
                      <a:pt x="1031" y="981"/>
                      <a:pt x="1031" y="981"/>
                      <a:pt x="1031" y="981"/>
                    </a:cubicBezTo>
                    <a:cubicBezTo>
                      <a:pt x="1070" y="981"/>
                      <a:pt x="1564" y="329"/>
                      <a:pt x="1317" y="194"/>
                    </a:cubicBezTo>
                    <a:cubicBezTo>
                      <a:pt x="1301" y="185"/>
                      <a:pt x="1285" y="181"/>
                      <a:pt x="1269" y="181"/>
                    </a:cubicBezTo>
                    <a:cubicBezTo>
                      <a:pt x="1139" y="181"/>
                      <a:pt x="1011" y="447"/>
                      <a:pt x="963" y="601"/>
                    </a:cubicBezTo>
                    <a:cubicBezTo>
                      <a:pt x="1000" y="401"/>
                      <a:pt x="1071" y="18"/>
                      <a:pt x="894" y="1"/>
                    </a:cubicBezTo>
                    <a:cubicBezTo>
                      <a:pt x="889" y="1"/>
                      <a:pt x="884" y="0"/>
                      <a:pt x="87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23"/>
              <p:cNvSpPr/>
              <p:nvPr/>
            </p:nvSpPr>
            <p:spPr>
              <a:xfrm>
                <a:off x="8823050" y="4100726"/>
                <a:ext cx="66930" cy="45976"/>
              </a:xfrm>
              <a:custGeom>
                <a:avLst/>
                <a:gdLst/>
                <a:ahLst/>
                <a:cxnLst/>
                <a:rect l="l" t="t" r="r" b="b"/>
                <a:pathLst>
                  <a:path w="1300" h="893" extrusionOk="0">
                    <a:moveTo>
                      <a:pt x="694" y="1"/>
                    </a:moveTo>
                    <a:cubicBezTo>
                      <a:pt x="691" y="1"/>
                      <a:pt x="687" y="1"/>
                      <a:pt x="683" y="1"/>
                    </a:cubicBezTo>
                    <a:cubicBezTo>
                      <a:pt x="474" y="25"/>
                      <a:pt x="541" y="461"/>
                      <a:pt x="565" y="597"/>
                    </a:cubicBezTo>
                    <a:cubicBezTo>
                      <a:pt x="545" y="509"/>
                      <a:pt x="483" y="307"/>
                      <a:pt x="342" y="307"/>
                    </a:cubicBezTo>
                    <a:cubicBezTo>
                      <a:pt x="316" y="307"/>
                      <a:pt x="286" y="314"/>
                      <a:pt x="254" y="330"/>
                    </a:cubicBezTo>
                    <a:cubicBezTo>
                      <a:pt x="1" y="458"/>
                      <a:pt x="661" y="893"/>
                      <a:pt x="661" y="893"/>
                    </a:cubicBezTo>
                    <a:cubicBezTo>
                      <a:pt x="661" y="893"/>
                      <a:pt x="938" y="799"/>
                      <a:pt x="969" y="795"/>
                    </a:cubicBezTo>
                    <a:cubicBezTo>
                      <a:pt x="1001" y="790"/>
                      <a:pt x="1300" y="157"/>
                      <a:pt x="1070" y="87"/>
                    </a:cubicBezTo>
                    <a:cubicBezTo>
                      <a:pt x="1062" y="85"/>
                      <a:pt x="1053" y="83"/>
                      <a:pt x="1045" y="83"/>
                    </a:cubicBezTo>
                    <a:cubicBezTo>
                      <a:pt x="925" y="83"/>
                      <a:pt x="860" y="346"/>
                      <a:pt x="846" y="489"/>
                    </a:cubicBezTo>
                    <a:cubicBezTo>
                      <a:pt x="842" y="320"/>
                      <a:pt x="835" y="1"/>
                      <a:pt x="6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23"/>
              <p:cNvSpPr/>
              <p:nvPr/>
            </p:nvSpPr>
            <p:spPr>
              <a:xfrm>
                <a:off x="8976165" y="4098100"/>
                <a:ext cx="68732" cy="44586"/>
              </a:xfrm>
              <a:custGeom>
                <a:avLst/>
                <a:gdLst/>
                <a:ahLst/>
                <a:cxnLst/>
                <a:rect l="l" t="t" r="r" b="b"/>
                <a:pathLst>
                  <a:path w="1335" h="866" extrusionOk="0">
                    <a:moveTo>
                      <a:pt x="751" y="0"/>
                    </a:moveTo>
                    <a:cubicBezTo>
                      <a:pt x="556" y="0"/>
                      <a:pt x="527" y="422"/>
                      <a:pt x="522" y="555"/>
                    </a:cubicBezTo>
                    <a:cubicBezTo>
                      <a:pt x="521" y="458"/>
                      <a:pt x="503" y="220"/>
                      <a:pt x="331" y="220"/>
                    </a:cubicBezTo>
                    <a:cubicBezTo>
                      <a:pt x="314" y="220"/>
                      <a:pt x="296" y="222"/>
                      <a:pt x="276" y="227"/>
                    </a:cubicBezTo>
                    <a:cubicBezTo>
                      <a:pt x="0" y="296"/>
                      <a:pt x="549" y="866"/>
                      <a:pt x="549" y="866"/>
                    </a:cubicBezTo>
                    <a:cubicBezTo>
                      <a:pt x="549" y="866"/>
                      <a:pt x="821" y="838"/>
                      <a:pt x="868" y="838"/>
                    </a:cubicBezTo>
                    <a:cubicBezTo>
                      <a:pt x="870" y="838"/>
                      <a:pt x="871" y="838"/>
                      <a:pt x="872" y="838"/>
                    </a:cubicBezTo>
                    <a:cubicBezTo>
                      <a:pt x="872" y="838"/>
                      <a:pt x="872" y="838"/>
                      <a:pt x="872" y="838"/>
                    </a:cubicBezTo>
                    <a:cubicBezTo>
                      <a:pt x="904" y="838"/>
                      <a:pt x="1335" y="289"/>
                      <a:pt x="1126" y="170"/>
                    </a:cubicBezTo>
                    <a:cubicBezTo>
                      <a:pt x="1112" y="162"/>
                      <a:pt x="1098" y="159"/>
                      <a:pt x="1084" y="159"/>
                    </a:cubicBezTo>
                    <a:cubicBezTo>
                      <a:pt x="973" y="159"/>
                      <a:pt x="861" y="384"/>
                      <a:pt x="818" y="513"/>
                    </a:cubicBezTo>
                    <a:cubicBezTo>
                      <a:pt x="853" y="343"/>
                      <a:pt x="918" y="17"/>
                      <a:pt x="767" y="1"/>
                    </a:cubicBezTo>
                    <a:cubicBezTo>
                      <a:pt x="761" y="0"/>
                      <a:pt x="756" y="0"/>
                      <a:pt x="75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23"/>
              <p:cNvSpPr/>
              <p:nvPr/>
            </p:nvSpPr>
            <p:spPr>
              <a:xfrm>
                <a:off x="9127479" y="4384919"/>
                <a:ext cx="67909" cy="45822"/>
              </a:xfrm>
              <a:custGeom>
                <a:avLst/>
                <a:gdLst/>
                <a:ahLst/>
                <a:cxnLst/>
                <a:rect l="l" t="t" r="r" b="b"/>
                <a:pathLst>
                  <a:path w="1319" h="890" extrusionOk="0">
                    <a:moveTo>
                      <a:pt x="718" y="1"/>
                    </a:moveTo>
                    <a:cubicBezTo>
                      <a:pt x="717" y="1"/>
                      <a:pt x="715" y="1"/>
                      <a:pt x="714" y="1"/>
                    </a:cubicBezTo>
                    <a:cubicBezTo>
                      <a:pt x="504" y="10"/>
                      <a:pt x="539" y="451"/>
                      <a:pt x="555" y="587"/>
                    </a:cubicBezTo>
                    <a:cubicBezTo>
                      <a:pt x="541" y="495"/>
                      <a:pt x="492" y="282"/>
                      <a:pt x="342" y="282"/>
                    </a:cubicBezTo>
                    <a:cubicBezTo>
                      <a:pt x="318" y="282"/>
                      <a:pt x="292" y="287"/>
                      <a:pt x="263" y="299"/>
                    </a:cubicBezTo>
                    <a:cubicBezTo>
                      <a:pt x="1" y="409"/>
                      <a:pt x="629" y="889"/>
                      <a:pt x="629" y="889"/>
                    </a:cubicBezTo>
                    <a:cubicBezTo>
                      <a:pt x="629" y="889"/>
                      <a:pt x="913" y="816"/>
                      <a:pt x="943" y="813"/>
                    </a:cubicBezTo>
                    <a:cubicBezTo>
                      <a:pt x="975" y="811"/>
                      <a:pt x="1318" y="201"/>
                      <a:pt x="1094" y="115"/>
                    </a:cubicBezTo>
                    <a:cubicBezTo>
                      <a:pt x="1083" y="111"/>
                      <a:pt x="1073" y="109"/>
                      <a:pt x="1063" y="109"/>
                    </a:cubicBezTo>
                    <a:cubicBezTo>
                      <a:pt x="947" y="109"/>
                      <a:pt x="865" y="360"/>
                      <a:pt x="842" y="500"/>
                    </a:cubicBezTo>
                    <a:cubicBezTo>
                      <a:pt x="850" y="328"/>
                      <a:pt x="866" y="1"/>
                      <a:pt x="7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23"/>
              <p:cNvSpPr/>
              <p:nvPr/>
            </p:nvSpPr>
            <p:spPr>
              <a:xfrm>
                <a:off x="9224116" y="4488505"/>
                <a:ext cx="65695" cy="43453"/>
              </a:xfrm>
              <a:custGeom>
                <a:avLst/>
                <a:gdLst/>
                <a:ahLst/>
                <a:cxnLst/>
                <a:rect l="l" t="t" r="r" b="b"/>
                <a:pathLst>
                  <a:path w="1276" h="844" extrusionOk="0">
                    <a:moveTo>
                      <a:pt x="763" y="0"/>
                    </a:moveTo>
                    <a:cubicBezTo>
                      <a:pt x="593" y="0"/>
                      <a:pt x="461" y="356"/>
                      <a:pt x="422" y="474"/>
                    </a:cubicBezTo>
                    <a:cubicBezTo>
                      <a:pt x="452" y="371"/>
                      <a:pt x="508" y="99"/>
                      <a:pt x="278" y="91"/>
                    </a:cubicBezTo>
                    <a:cubicBezTo>
                      <a:pt x="276" y="91"/>
                      <a:pt x="274" y="91"/>
                      <a:pt x="272" y="91"/>
                    </a:cubicBezTo>
                    <a:cubicBezTo>
                      <a:pt x="0" y="91"/>
                      <a:pt x="361" y="780"/>
                      <a:pt x="361" y="780"/>
                    </a:cubicBezTo>
                    <a:cubicBezTo>
                      <a:pt x="361" y="780"/>
                      <a:pt x="650" y="833"/>
                      <a:pt x="679" y="843"/>
                    </a:cubicBezTo>
                    <a:cubicBezTo>
                      <a:pt x="679" y="844"/>
                      <a:pt x="680" y="844"/>
                      <a:pt x="681" y="844"/>
                    </a:cubicBezTo>
                    <a:cubicBezTo>
                      <a:pt x="724" y="844"/>
                      <a:pt x="1275" y="443"/>
                      <a:pt x="1110" y="274"/>
                    </a:cubicBezTo>
                    <a:cubicBezTo>
                      <a:pt x="1093" y="255"/>
                      <a:pt x="1071" y="247"/>
                      <a:pt x="1048" y="247"/>
                    </a:cubicBezTo>
                    <a:cubicBezTo>
                      <a:pt x="941" y="247"/>
                      <a:pt x="790" y="413"/>
                      <a:pt x="719" y="517"/>
                    </a:cubicBezTo>
                    <a:cubicBezTo>
                      <a:pt x="799" y="363"/>
                      <a:pt x="954" y="68"/>
                      <a:pt x="812" y="10"/>
                    </a:cubicBezTo>
                    <a:cubicBezTo>
                      <a:pt x="795" y="3"/>
                      <a:pt x="779" y="0"/>
                      <a:pt x="7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23"/>
              <p:cNvSpPr/>
              <p:nvPr/>
            </p:nvSpPr>
            <p:spPr>
              <a:xfrm>
                <a:off x="8665404" y="4359486"/>
                <a:ext cx="61216" cy="45410"/>
              </a:xfrm>
              <a:custGeom>
                <a:avLst/>
                <a:gdLst/>
                <a:ahLst/>
                <a:cxnLst/>
                <a:rect l="l" t="t" r="r" b="b"/>
                <a:pathLst>
                  <a:path w="1189" h="882" extrusionOk="0">
                    <a:moveTo>
                      <a:pt x="945" y="1"/>
                    </a:moveTo>
                    <a:cubicBezTo>
                      <a:pt x="807" y="1"/>
                      <a:pt x="806" y="295"/>
                      <a:pt x="828" y="445"/>
                    </a:cubicBezTo>
                    <a:cubicBezTo>
                      <a:pt x="785" y="290"/>
                      <a:pt x="708" y="4"/>
                      <a:pt x="584" y="4"/>
                    </a:cubicBezTo>
                    <a:cubicBezTo>
                      <a:pt x="574" y="4"/>
                      <a:pt x="563" y="6"/>
                      <a:pt x="552" y="10"/>
                    </a:cubicBezTo>
                    <a:cubicBezTo>
                      <a:pt x="356" y="83"/>
                      <a:pt x="525" y="491"/>
                      <a:pt x="582" y="616"/>
                    </a:cubicBezTo>
                    <a:cubicBezTo>
                      <a:pt x="544" y="542"/>
                      <a:pt x="450" y="384"/>
                      <a:pt x="329" y="384"/>
                    </a:cubicBezTo>
                    <a:cubicBezTo>
                      <a:pt x="293" y="384"/>
                      <a:pt x="255" y="398"/>
                      <a:pt x="215" y="432"/>
                    </a:cubicBezTo>
                    <a:cubicBezTo>
                      <a:pt x="0" y="617"/>
                      <a:pt x="745" y="881"/>
                      <a:pt x="745" y="881"/>
                    </a:cubicBezTo>
                    <a:cubicBezTo>
                      <a:pt x="745" y="881"/>
                      <a:pt x="992" y="724"/>
                      <a:pt x="1022" y="712"/>
                    </a:cubicBezTo>
                    <a:cubicBezTo>
                      <a:pt x="1050" y="700"/>
                      <a:pt x="1189" y="13"/>
                      <a:pt x="950" y="1"/>
                    </a:cubicBezTo>
                    <a:cubicBezTo>
                      <a:pt x="948" y="1"/>
                      <a:pt x="947" y="1"/>
                      <a:pt x="9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23"/>
              <p:cNvSpPr/>
              <p:nvPr/>
            </p:nvSpPr>
            <p:spPr>
              <a:xfrm>
                <a:off x="8559140" y="4545190"/>
                <a:ext cx="55243" cy="46542"/>
              </a:xfrm>
              <a:custGeom>
                <a:avLst/>
                <a:gdLst/>
                <a:ahLst/>
                <a:cxnLst/>
                <a:rect l="l" t="t" r="r" b="b"/>
                <a:pathLst>
                  <a:path w="1073" h="904" extrusionOk="0">
                    <a:moveTo>
                      <a:pt x="849" y="1"/>
                    </a:moveTo>
                    <a:cubicBezTo>
                      <a:pt x="845" y="1"/>
                      <a:pt x="840" y="1"/>
                      <a:pt x="836" y="2"/>
                    </a:cubicBezTo>
                    <a:cubicBezTo>
                      <a:pt x="694" y="18"/>
                      <a:pt x="742" y="313"/>
                      <a:pt x="789" y="460"/>
                    </a:cubicBezTo>
                    <a:cubicBezTo>
                      <a:pt x="724" y="320"/>
                      <a:pt x="607" y="64"/>
                      <a:pt x="489" y="64"/>
                    </a:cubicBezTo>
                    <a:cubicBezTo>
                      <a:pt x="474" y="64"/>
                      <a:pt x="460" y="68"/>
                      <a:pt x="445" y="76"/>
                    </a:cubicBezTo>
                    <a:cubicBezTo>
                      <a:pt x="263" y="181"/>
                      <a:pt x="498" y="555"/>
                      <a:pt x="574" y="669"/>
                    </a:cubicBezTo>
                    <a:cubicBezTo>
                      <a:pt x="529" y="607"/>
                      <a:pt x="422" y="480"/>
                      <a:pt x="311" y="480"/>
                    </a:cubicBezTo>
                    <a:cubicBezTo>
                      <a:pt x="267" y="480"/>
                      <a:pt x="223" y="499"/>
                      <a:pt x="182" y="549"/>
                    </a:cubicBezTo>
                    <a:cubicBezTo>
                      <a:pt x="1" y="766"/>
                      <a:pt x="779" y="903"/>
                      <a:pt x="779" y="903"/>
                    </a:cubicBezTo>
                    <a:cubicBezTo>
                      <a:pt x="779" y="903"/>
                      <a:pt x="997" y="708"/>
                      <a:pt x="1023" y="691"/>
                    </a:cubicBezTo>
                    <a:cubicBezTo>
                      <a:pt x="1049" y="675"/>
                      <a:pt x="1072" y="1"/>
                      <a:pt x="8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23"/>
              <p:cNvSpPr/>
              <p:nvPr/>
            </p:nvSpPr>
            <p:spPr>
              <a:xfrm>
                <a:off x="8484075" y="4719001"/>
                <a:ext cx="55295" cy="46594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905" extrusionOk="0">
                    <a:moveTo>
                      <a:pt x="850" y="1"/>
                    </a:moveTo>
                    <a:cubicBezTo>
                      <a:pt x="845" y="1"/>
                      <a:pt x="841" y="1"/>
                      <a:pt x="837" y="2"/>
                    </a:cubicBezTo>
                    <a:cubicBezTo>
                      <a:pt x="695" y="18"/>
                      <a:pt x="742" y="314"/>
                      <a:pt x="790" y="460"/>
                    </a:cubicBezTo>
                    <a:cubicBezTo>
                      <a:pt x="725" y="320"/>
                      <a:pt x="608" y="64"/>
                      <a:pt x="489" y="64"/>
                    </a:cubicBezTo>
                    <a:cubicBezTo>
                      <a:pt x="475" y="64"/>
                      <a:pt x="461" y="68"/>
                      <a:pt x="446" y="76"/>
                    </a:cubicBezTo>
                    <a:cubicBezTo>
                      <a:pt x="264" y="181"/>
                      <a:pt x="498" y="556"/>
                      <a:pt x="574" y="670"/>
                    </a:cubicBezTo>
                    <a:cubicBezTo>
                      <a:pt x="529" y="607"/>
                      <a:pt x="422" y="480"/>
                      <a:pt x="311" y="480"/>
                    </a:cubicBezTo>
                    <a:cubicBezTo>
                      <a:pt x="268" y="480"/>
                      <a:pt x="224" y="500"/>
                      <a:pt x="183" y="549"/>
                    </a:cubicBezTo>
                    <a:cubicBezTo>
                      <a:pt x="1" y="766"/>
                      <a:pt x="779" y="904"/>
                      <a:pt x="779" y="904"/>
                    </a:cubicBezTo>
                    <a:cubicBezTo>
                      <a:pt x="779" y="904"/>
                      <a:pt x="998" y="709"/>
                      <a:pt x="1024" y="691"/>
                    </a:cubicBezTo>
                    <a:cubicBezTo>
                      <a:pt x="1050" y="675"/>
                      <a:pt x="1073" y="1"/>
                      <a:pt x="85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23"/>
              <p:cNvSpPr/>
              <p:nvPr/>
            </p:nvSpPr>
            <p:spPr>
              <a:xfrm>
                <a:off x="8980542" y="4509768"/>
                <a:ext cx="194150" cy="332799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6464" extrusionOk="0">
                    <a:moveTo>
                      <a:pt x="3459" y="0"/>
                    </a:moveTo>
                    <a:cubicBezTo>
                      <a:pt x="2885" y="4276"/>
                      <a:pt x="29" y="6180"/>
                      <a:pt x="0" y="6199"/>
                    </a:cubicBezTo>
                    <a:lnTo>
                      <a:pt x="171" y="6463"/>
                    </a:lnTo>
                    <a:cubicBezTo>
                      <a:pt x="201" y="6444"/>
                      <a:pt x="3177" y="4467"/>
                      <a:pt x="3771" y="42"/>
                    </a:cubicBezTo>
                    <a:lnTo>
                      <a:pt x="345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23"/>
              <p:cNvSpPr/>
              <p:nvPr/>
            </p:nvSpPr>
            <p:spPr>
              <a:xfrm>
                <a:off x="9106216" y="4573918"/>
                <a:ext cx="143180" cy="120784"/>
              </a:xfrm>
              <a:custGeom>
                <a:avLst/>
                <a:gdLst/>
                <a:ahLst/>
                <a:cxnLst/>
                <a:rect l="l" t="t" r="r" b="b"/>
                <a:pathLst>
                  <a:path w="2781" h="2346" extrusionOk="0">
                    <a:moveTo>
                      <a:pt x="2476" y="1"/>
                    </a:moveTo>
                    <a:cubicBezTo>
                      <a:pt x="2009" y="1816"/>
                      <a:pt x="83" y="2025"/>
                      <a:pt x="1" y="2032"/>
                    </a:cubicBezTo>
                    <a:lnTo>
                      <a:pt x="32" y="2345"/>
                    </a:lnTo>
                    <a:cubicBezTo>
                      <a:pt x="53" y="2343"/>
                      <a:pt x="2258" y="2111"/>
                      <a:pt x="2781" y="79"/>
                    </a:cubicBezTo>
                    <a:lnTo>
                      <a:pt x="24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23"/>
              <p:cNvSpPr/>
              <p:nvPr/>
            </p:nvSpPr>
            <p:spPr>
              <a:xfrm>
                <a:off x="8823822" y="4213528"/>
                <a:ext cx="353753" cy="999736"/>
              </a:xfrm>
              <a:custGeom>
                <a:avLst/>
                <a:gdLst/>
                <a:ahLst/>
                <a:cxnLst/>
                <a:rect l="l" t="t" r="r" b="b"/>
                <a:pathLst>
                  <a:path w="6871" h="19418" extrusionOk="0">
                    <a:moveTo>
                      <a:pt x="3249" y="1"/>
                    </a:moveTo>
                    <a:lnTo>
                      <a:pt x="3249" y="1"/>
                    </a:lnTo>
                    <a:cubicBezTo>
                      <a:pt x="3215" y="126"/>
                      <a:pt x="0" y="12684"/>
                      <a:pt x="6646" y="19417"/>
                    </a:cubicBezTo>
                    <a:lnTo>
                      <a:pt x="6870" y="19197"/>
                    </a:lnTo>
                    <a:cubicBezTo>
                      <a:pt x="351" y="12592"/>
                      <a:pt x="3521" y="205"/>
                      <a:pt x="3553" y="81"/>
                    </a:cubicBezTo>
                    <a:lnTo>
                      <a:pt x="324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23"/>
              <p:cNvSpPr/>
              <p:nvPr/>
            </p:nvSpPr>
            <p:spPr>
              <a:xfrm>
                <a:off x="8859192" y="4234173"/>
                <a:ext cx="106008" cy="257528"/>
              </a:xfrm>
              <a:custGeom>
                <a:avLst/>
                <a:gdLst/>
                <a:ahLst/>
                <a:cxnLst/>
                <a:rect l="l" t="t" r="r" b="b"/>
                <a:pathLst>
                  <a:path w="2059" h="5002" extrusionOk="0">
                    <a:moveTo>
                      <a:pt x="315" y="0"/>
                    </a:moveTo>
                    <a:lnTo>
                      <a:pt x="1" y="17"/>
                    </a:lnTo>
                    <a:cubicBezTo>
                      <a:pt x="8" y="149"/>
                      <a:pt x="187" y="3265"/>
                      <a:pt x="1831" y="5002"/>
                    </a:cubicBezTo>
                    <a:lnTo>
                      <a:pt x="2059" y="4785"/>
                    </a:lnTo>
                    <a:cubicBezTo>
                      <a:pt x="496" y="3134"/>
                      <a:pt x="316" y="32"/>
                      <a:pt x="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23"/>
              <p:cNvSpPr/>
              <p:nvPr/>
            </p:nvSpPr>
            <p:spPr>
              <a:xfrm>
                <a:off x="8959227" y="4301463"/>
                <a:ext cx="171754" cy="242700"/>
              </a:xfrm>
              <a:custGeom>
                <a:avLst/>
                <a:gdLst/>
                <a:ahLst/>
                <a:cxnLst/>
                <a:rect l="l" t="t" r="r" b="b"/>
                <a:pathLst>
                  <a:path w="3336" h="4714" extrusionOk="0">
                    <a:moveTo>
                      <a:pt x="3022" y="1"/>
                    </a:moveTo>
                    <a:cubicBezTo>
                      <a:pt x="2805" y="2965"/>
                      <a:pt x="29" y="4418"/>
                      <a:pt x="0" y="4432"/>
                    </a:cubicBezTo>
                    <a:lnTo>
                      <a:pt x="144" y="4713"/>
                    </a:lnTo>
                    <a:cubicBezTo>
                      <a:pt x="173" y="4698"/>
                      <a:pt x="3106" y="3168"/>
                      <a:pt x="3335" y="23"/>
                    </a:cubicBezTo>
                    <a:lnTo>
                      <a:pt x="302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23"/>
              <p:cNvSpPr/>
              <p:nvPr/>
            </p:nvSpPr>
            <p:spPr>
              <a:xfrm>
                <a:off x="8653460" y="4670142"/>
                <a:ext cx="356791" cy="286051"/>
              </a:xfrm>
              <a:custGeom>
                <a:avLst/>
                <a:gdLst/>
                <a:ahLst/>
                <a:cxnLst/>
                <a:rect l="l" t="t" r="r" b="b"/>
                <a:pathLst>
                  <a:path w="6930" h="5556" extrusionOk="0">
                    <a:moveTo>
                      <a:pt x="268" y="1"/>
                    </a:moveTo>
                    <a:lnTo>
                      <a:pt x="1" y="167"/>
                    </a:lnTo>
                    <a:cubicBezTo>
                      <a:pt x="992" y="1761"/>
                      <a:pt x="4107" y="5331"/>
                      <a:pt x="6904" y="5555"/>
                    </a:cubicBezTo>
                    <a:lnTo>
                      <a:pt x="6930" y="5242"/>
                    </a:lnTo>
                    <a:cubicBezTo>
                      <a:pt x="4251" y="5027"/>
                      <a:pt x="1233" y="1553"/>
                      <a:pt x="2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23"/>
              <p:cNvSpPr/>
              <p:nvPr/>
            </p:nvSpPr>
            <p:spPr>
              <a:xfrm>
                <a:off x="8619995" y="4805752"/>
                <a:ext cx="252637" cy="103382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2008" extrusionOk="0">
                    <a:moveTo>
                      <a:pt x="205" y="0"/>
                    </a:moveTo>
                    <a:lnTo>
                      <a:pt x="1" y="240"/>
                    </a:lnTo>
                    <a:cubicBezTo>
                      <a:pt x="98" y="324"/>
                      <a:pt x="2092" y="2007"/>
                      <a:pt x="3955" y="2007"/>
                    </a:cubicBezTo>
                    <a:cubicBezTo>
                      <a:pt x="4279" y="2007"/>
                      <a:pt x="4600" y="1956"/>
                      <a:pt x="4907" y="1836"/>
                    </a:cubicBezTo>
                    <a:lnTo>
                      <a:pt x="4792" y="1543"/>
                    </a:lnTo>
                    <a:cubicBezTo>
                      <a:pt x="4527" y="1647"/>
                      <a:pt x="4247" y="1692"/>
                      <a:pt x="3960" y="1692"/>
                    </a:cubicBezTo>
                    <a:cubicBezTo>
                      <a:pt x="2208" y="1692"/>
                      <a:pt x="228" y="20"/>
                      <a:pt x="20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23"/>
              <p:cNvSpPr/>
              <p:nvPr/>
            </p:nvSpPr>
            <p:spPr>
              <a:xfrm>
                <a:off x="8741138" y="4486704"/>
                <a:ext cx="222415" cy="233793"/>
              </a:xfrm>
              <a:custGeom>
                <a:avLst/>
                <a:gdLst/>
                <a:ahLst/>
                <a:cxnLst/>
                <a:rect l="l" t="t" r="r" b="b"/>
                <a:pathLst>
                  <a:path w="4320" h="4541" extrusionOk="0">
                    <a:moveTo>
                      <a:pt x="294" y="0"/>
                    </a:moveTo>
                    <a:lnTo>
                      <a:pt x="0" y="116"/>
                    </a:lnTo>
                    <a:cubicBezTo>
                      <a:pt x="67" y="284"/>
                      <a:pt x="1651" y="4246"/>
                      <a:pt x="4284" y="4540"/>
                    </a:cubicBezTo>
                    <a:lnTo>
                      <a:pt x="4319" y="4228"/>
                    </a:lnTo>
                    <a:cubicBezTo>
                      <a:pt x="1874" y="3954"/>
                      <a:pt x="309" y="40"/>
                      <a:pt x="2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3"/>
              <p:cNvSpPr/>
              <p:nvPr/>
            </p:nvSpPr>
            <p:spPr>
              <a:xfrm>
                <a:off x="9205993" y="4522228"/>
                <a:ext cx="90408" cy="112649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2188" extrusionOk="0">
                    <a:moveTo>
                      <a:pt x="783" y="1"/>
                    </a:moveTo>
                    <a:cubicBezTo>
                      <a:pt x="180" y="1"/>
                      <a:pt x="40" y="1256"/>
                      <a:pt x="8" y="1934"/>
                    </a:cubicBezTo>
                    <a:cubicBezTo>
                      <a:pt x="1" y="2084"/>
                      <a:pt x="122" y="2188"/>
                      <a:pt x="251" y="2188"/>
                    </a:cubicBezTo>
                    <a:cubicBezTo>
                      <a:pt x="303" y="2188"/>
                      <a:pt x="357" y="2171"/>
                      <a:pt x="404" y="2132"/>
                    </a:cubicBezTo>
                    <a:cubicBezTo>
                      <a:pt x="1073" y="1589"/>
                      <a:pt x="1755" y="286"/>
                      <a:pt x="940" y="26"/>
                    </a:cubicBezTo>
                    <a:cubicBezTo>
                      <a:pt x="885" y="9"/>
                      <a:pt x="832" y="1"/>
                      <a:pt x="78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23"/>
              <p:cNvSpPr/>
              <p:nvPr/>
            </p:nvSpPr>
            <p:spPr>
              <a:xfrm>
                <a:off x="9113218" y="4419619"/>
                <a:ext cx="108118" cy="143952"/>
              </a:xfrm>
              <a:custGeom>
                <a:avLst/>
                <a:gdLst/>
                <a:ahLst/>
                <a:cxnLst/>
                <a:rect l="l" t="t" r="r" b="b"/>
                <a:pathLst>
                  <a:path w="2100" h="2796" extrusionOk="0">
                    <a:moveTo>
                      <a:pt x="1299" y="0"/>
                    </a:moveTo>
                    <a:cubicBezTo>
                      <a:pt x="1185" y="0"/>
                      <a:pt x="1048" y="36"/>
                      <a:pt x="885" y="116"/>
                    </a:cubicBezTo>
                    <a:cubicBezTo>
                      <a:pt x="0" y="549"/>
                      <a:pt x="419" y="1939"/>
                      <a:pt x="694" y="2628"/>
                    </a:cubicBezTo>
                    <a:cubicBezTo>
                      <a:pt x="738" y="2737"/>
                      <a:pt x="840" y="2796"/>
                      <a:pt x="942" y="2796"/>
                    </a:cubicBezTo>
                    <a:cubicBezTo>
                      <a:pt x="1025" y="2796"/>
                      <a:pt x="1107" y="2758"/>
                      <a:pt x="1160" y="2679"/>
                    </a:cubicBezTo>
                    <a:cubicBezTo>
                      <a:pt x="1772" y="1770"/>
                      <a:pt x="2100" y="0"/>
                      <a:pt x="129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23"/>
              <p:cNvSpPr/>
              <p:nvPr/>
            </p:nvSpPr>
            <p:spPr>
              <a:xfrm>
                <a:off x="9044537" y="4203900"/>
                <a:ext cx="127013" cy="159604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3100" extrusionOk="0">
                    <a:moveTo>
                      <a:pt x="1509" y="1"/>
                    </a:moveTo>
                    <a:cubicBezTo>
                      <a:pt x="1405" y="1"/>
                      <a:pt x="1289" y="31"/>
                      <a:pt x="1163" y="98"/>
                    </a:cubicBezTo>
                    <a:cubicBezTo>
                      <a:pt x="0" y="712"/>
                      <a:pt x="1337" y="3100"/>
                      <a:pt x="1337" y="3100"/>
                    </a:cubicBezTo>
                    <a:cubicBezTo>
                      <a:pt x="2466" y="2059"/>
                      <a:pt x="2368" y="1"/>
                      <a:pt x="150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23"/>
              <p:cNvSpPr/>
              <p:nvPr/>
            </p:nvSpPr>
            <p:spPr>
              <a:xfrm>
                <a:off x="8956704" y="4135529"/>
                <a:ext cx="106831" cy="157956"/>
              </a:xfrm>
              <a:custGeom>
                <a:avLst/>
                <a:gdLst/>
                <a:ahLst/>
                <a:cxnLst/>
                <a:rect l="l" t="t" r="r" b="b"/>
                <a:pathLst>
                  <a:path w="2075" h="3068" extrusionOk="0">
                    <a:moveTo>
                      <a:pt x="1198" y="1"/>
                    </a:moveTo>
                    <a:cubicBezTo>
                      <a:pt x="1176" y="1"/>
                      <a:pt x="1154" y="2"/>
                      <a:pt x="1131" y="5"/>
                    </a:cubicBezTo>
                    <a:cubicBezTo>
                      <a:pt x="0" y="137"/>
                      <a:pt x="227" y="2051"/>
                      <a:pt x="377" y="2863"/>
                    </a:cubicBezTo>
                    <a:cubicBezTo>
                      <a:pt x="401" y="2991"/>
                      <a:pt x="510" y="3068"/>
                      <a:pt x="623" y="3068"/>
                    </a:cubicBezTo>
                    <a:cubicBezTo>
                      <a:pt x="683" y="3068"/>
                      <a:pt x="744" y="3046"/>
                      <a:pt x="794" y="2999"/>
                    </a:cubicBezTo>
                    <a:cubicBezTo>
                      <a:pt x="1633" y="2210"/>
                      <a:pt x="2074" y="1"/>
                      <a:pt x="1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23"/>
              <p:cNvSpPr/>
              <p:nvPr/>
            </p:nvSpPr>
            <p:spPr>
              <a:xfrm>
                <a:off x="8790460" y="4134551"/>
                <a:ext cx="133758" cy="160376"/>
              </a:xfrm>
              <a:custGeom>
                <a:avLst/>
                <a:gdLst/>
                <a:ahLst/>
                <a:cxnLst/>
                <a:rect l="l" t="t" r="r" b="b"/>
                <a:pathLst>
                  <a:path w="2598" h="3115" extrusionOk="0">
                    <a:moveTo>
                      <a:pt x="1730" y="1"/>
                    </a:moveTo>
                    <a:cubicBezTo>
                      <a:pt x="1605" y="1"/>
                      <a:pt x="1453" y="53"/>
                      <a:pt x="1273" y="171"/>
                    </a:cubicBezTo>
                    <a:cubicBezTo>
                      <a:pt x="0" y="1005"/>
                      <a:pt x="1643" y="3115"/>
                      <a:pt x="1643" y="3115"/>
                    </a:cubicBezTo>
                    <a:cubicBezTo>
                      <a:pt x="2239" y="2496"/>
                      <a:pt x="2597" y="1"/>
                      <a:pt x="1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23"/>
              <p:cNvSpPr/>
              <p:nvPr/>
            </p:nvSpPr>
            <p:spPr>
              <a:xfrm>
                <a:off x="8622620" y="4377608"/>
                <a:ext cx="169180" cy="176697"/>
              </a:xfrm>
              <a:custGeom>
                <a:avLst/>
                <a:gdLst/>
                <a:ahLst/>
                <a:cxnLst/>
                <a:rect l="l" t="t" r="r" b="b"/>
                <a:pathLst>
                  <a:path w="3286" h="3432" extrusionOk="0">
                    <a:moveTo>
                      <a:pt x="2220" y="0"/>
                    </a:moveTo>
                    <a:cubicBezTo>
                      <a:pt x="2051" y="0"/>
                      <a:pt x="1854" y="85"/>
                      <a:pt x="1627" y="281"/>
                    </a:cubicBezTo>
                    <a:cubicBezTo>
                      <a:pt x="0" y="1687"/>
                      <a:pt x="2682" y="3432"/>
                      <a:pt x="3030" y="3432"/>
                    </a:cubicBezTo>
                    <a:cubicBezTo>
                      <a:pt x="3036" y="3432"/>
                      <a:pt x="3042" y="3431"/>
                      <a:pt x="3047" y="3430"/>
                    </a:cubicBezTo>
                    <a:cubicBezTo>
                      <a:pt x="3269" y="3369"/>
                      <a:pt x="3286" y="0"/>
                      <a:pt x="222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23"/>
              <p:cNvSpPr/>
              <p:nvPr/>
            </p:nvSpPr>
            <p:spPr>
              <a:xfrm>
                <a:off x="8524130" y="4569748"/>
                <a:ext cx="198475" cy="172269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3346" extrusionOk="0">
                    <a:moveTo>
                      <a:pt x="2115" y="0"/>
                    </a:moveTo>
                    <a:cubicBezTo>
                      <a:pt x="1894" y="0"/>
                      <a:pt x="1651" y="106"/>
                      <a:pt x="1384" y="355"/>
                    </a:cubicBezTo>
                    <a:cubicBezTo>
                      <a:pt x="0" y="1647"/>
                      <a:pt x="3016" y="3345"/>
                      <a:pt x="3518" y="3345"/>
                    </a:cubicBezTo>
                    <a:cubicBezTo>
                      <a:pt x="3534" y="3345"/>
                      <a:pt x="3547" y="3344"/>
                      <a:pt x="3558" y="3340"/>
                    </a:cubicBezTo>
                    <a:cubicBezTo>
                      <a:pt x="3855" y="3246"/>
                      <a:pt x="3339" y="0"/>
                      <a:pt x="211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23"/>
              <p:cNvSpPr/>
              <p:nvPr/>
            </p:nvSpPr>
            <p:spPr>
              <a:xfrm>
                <a:off x="8491283" y="4731511"/>
                <a:ext cx="226019" cy="135920"/>
              </a:xfrm>
              <a:custGeom>
                <a:avLst/>
                <a:gdLst/>
                <a:ahLst/>
                <a:cxnLst/>
                <a:rect l="l" t="t" r="r" b="b"/>
                <a:pathLst>
                  <a:path w="4390" h="2640" extrusionOk="0">
                    <a:moveTo>
                      <a:pt x="1323" y="0"/>
                    </a:moveTo>
                    <a:cubicBezTo>
                      <a:pt x="1010" y="0"/>
                      <a:pt x="745" y="153"/>
                      <a:pt x="577" y="531"/>
                    </a:cubicBezTo>
                    <a:cubicBezTo>
                      <a:pt x="0" y="1825"/>
                      <a:pt x="2613" y="2639"/>
                      <a:pt x="3691" y="2639"/>
                    </a:cubicBezTo>
                    <a:cubicBezTo>
                      <a:pt x="3903" y="2639"/>
                      <a:pt x="4055" y="2608"/>
                      <a:pt x="4113" y="2543"/>
                    </a:cubicBezTo>
                    <a:cubicBezTo>
                      <a:pt x="4390" y="2227"/>
                      <a:pt x="2516" y="0"/>
                      <a:pt x="132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2" name="Google Shape;442;p23"/>
            <p:cNvGrpSpPr/>
            <p:nvPr/>
          </p:nvGrpSpPr>
          <p:grpSpPr>
            <a:xfrm>
              <a:off x="8655202" y="3670265"/>
              <a:ext cx="397820" cy="357542"/>
              <a:chOff x="8493325" y="3525200"/>
              <a:chExt cx="559365" cy="502802"/>
            </a:xfrm>
          </p:grpSpPr>
          <p:sp>
            <p:nvSpPr>
              <p:cNvPr id="443" name="Google Shape;443;p23"/>
              <p:cNvSpPr/>
              <p:nvPr/>
            </p:nvSpPr>
            <p:spPr>
              <a:xfrm>
                <a:off x="8493325" y="3525200"/>
                <a:ext cx="559365" cy="502802"/>
              </a:xfrm>
              <a:custGeom>
                <a:avLst/>
                <a:gdLst/>
                <a:ahLst/>
                <a:cxnLst/>
                <a:rect l="l" t="t" r="r" b="b"/>
                <a:pathLst>
                  <a:path w="7773" h="6987" extrusionOk="0">
                    <a:moveTo>
                      <a:pt x="4124" y="0"/>
                    </a:moveTo>
                    <a:cubicBezTo>
                      <a:pt x="2890" y="0"/>
                      <a:pt x="3492" y="3180"/>
                      <a:pt x="3492" y="3180"/>
                    </a:cubicBezTo>
                    <a:cubicBezTo>
                      <a:pt x="3492" y="3180"/>
                      <a:pt x="1987" y="2496"/>
                      <a:pt x="966" y="2496"/>
                    </a:cubicBezTo>
                    <a:cubicBezTo>
                      <a:pt x="412" y="2496"/>
                      <a:pt x="1" y="2698"/>
                      <a:pt x="50" y="3319"/>
                    </a:cubicBezTo>
                    <a:cubicBezTo>
                      <a:pt x="123" y="4252"/>
                      <a:pt x="961" y="4472"/>
                      <a:pt x="1736" y="4472"/>
                    </a:cubicBezTo>
                    <a:cubicBezTo>
                      <a:pt x="2430" y="4472"/>
                      <a:pt x="3073" y="4296"/>
                      <a:pt x="3073" y="4296"/>
                    </a:cubicBezTo>
                    <a:lnTo>
                      <a:pt x="3073" y="4296"/>
                    </a:lnTo>
                    <a:cubicBezTo>
                      <a:pt x="3073" y="4296"/>
                      <a:pt x="608" y="5924"/>
                      <a:pt x="1725" y="6808"/>
                    </a:cubicBezTo>
                    <a:cubicBezTo>
                      <a:pt x="1882" y="6933"/>
                      <a:pt x="2043" y="6986"/>
                      <a:pt x="2203" y="6986"/>
                    </a:cubicBezTo>
                    <a:cubicBezTo>
                      <a:pt x="3182" y="6986"/>
                      <a:pt x="4144" y="4994"/>
                      <a:pt x="4144" y="4994"/>
                    </a:cubicBezTo>
                    <a:cubicBezTo>
                      <a:pt x="4144" y="4994"/>
                      <a:pt x="5100" y="6524"/>
                      <a:pt x="6062" y="6524"/>
                    </a:cubicBezTo>
                    <a:cubicBezTo>
                      <a:pt x="6262" y="6524"/>
                      <a:pt x="6463" y="6457"/>
                      <a:pt x="6655" y="6297"/>
                    </a:cubicBezTo>
                    <a:cubicBezTo>
                      <a:pt x="7772" y="5367"/>
                      <a:pt x="5307" y="3831"/>
                      <a:pt x="5307" y="3831"/>
                    </a:cubicBezTo>
                    <a:cubicBezTo>
                      <a:pt x="5307" y="3831"/>
                      <a:pt x="7540" y="2715"/>
                      <a:pt x="6842" y="1924"/>
                    </a:cubicBezTo>
                    <a:cubicBezTo>
                      <a:pt x="6711" y="1776"/>
                      <a:pt x="6560" y="1716"/>
                      <a:pt x="6400" y="1716"/>
                    </a:cubicBezTo>
                    <a:cubicBezTo>
                      <a:pt x="5703" y="1716"/>
                      <a:pt x="4842" y="2854"/>
                      <a:pt x="4842" y="2854"/>
                    </a:cubicBezTo>
                    <a:cubicBezTo>
                      <a:pt x="4842" y="2854"/>
                      <a:pt x="5725" y="296"/>
                      <a:pt x="4283" y="16"/>
                    </a:cubicBezTo>
                    <a:cubicBezTo>
                      <a:pt x="4227" y="5"/>
                      <a:pt x="4174" y="0"/>
                      <a:pt x="4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23"/>
              <p:cNvSpPr/>
              <p:nvPr/>
            </p:nvSpPr>
            <p:spPr>
              <a:xfrm>
                <a:off x="8717415" y="3723888"/>
                <a:ext cx="79447" cy="72538"/>
              </a:xfrm>
              <a:custGeom>
                <a:avLst/>
                <a:gdLst/>
                <a:ahLst/>
                <a:cxnLst/>
                <a:rect l="l" t="t" r="r" b="b"/>
                <a:pathLst>
                  <a:path w="1104" h="1008" extrusionOk="0">
                    <a:moveTo>
                      <a:pt x="395" y="0"/>
                    </a:moveTo>
                    <a:cubicBezTo>
                      <a:pt x="360" y="0"/>
                      <a:pt x="327" y="7"/>
                      <a:pt x="294" y="24"/>
                    </a:cubicBezTo>
                    <a:cubicBezTo>
                      <a:pt x="0" y="171"/>
                      <a:pt x="483" y="1008"/>
                      <a:pt x="772" y="1008"/>
                    </a:cubicBezTo>
                    <a:cubicBezTo>
                      <a:pt x="814" y="1008"/>
                      <a:pt x="852" y="990"/>
                      <a:pt x="883" y="949"/>
                    </a:cubicBezTo>
                    <a:cubicBezTo>
                      <a:pt x="1104" y="662"/>
                      <a:pt x="720" y="0"/>
                      <a:pt x="3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23"/>
              <p:cNvSpPr/>
              <p:nvPr/>
            </p:nvSpPr>
            <p:spPr>
              <a:xfrm>
                <a:off x="8778079" y="3718778"/>
                <a:ext cx="72034" cy="77216"/>
              </a:xfrm>
              <a:custGeom>
                <a:avLst/>
                <a:gdLst/>
                <a:ahLst/>
                <a:cxnLst/>
                <a:rect l="l" t="t" r="r" b="b"/>
                <a:pathLst>
                  <a:path w="1001" h="1073" extrusionOk="0">
                    <a:moveTo>
                      <a:pt x="416" y="0"/>
                    </a:moveTo>
                    <a:cubicBezTo>
                      <a:pt x="0" y="0"/>
                      <a:pt x="342" y="1072"/>
                      <a:pt x="655" y="1072"/>
                    </a:cubicBezTo>
                    <a:cubicBezTo>
                      <a:pt x="662" y="1072"/>
                      <a:pt x="668" y="1072"/>
                      <a:pt x="675" y="1071"/>
                    </a:cubicBezTo>
                    <a:cubicBezTo>
                      <a:pt x="1001" y="1025"/>
                      <a:pt x="907" y="47"/>
                      <a:pt x="442" y="1"/>
                    </a:cubicBezTo>
                    <a:cubicBezTo>
                      <a:pt x="433" y="0"/>
                      <a:pt x="424" y="0"/>
                      <a:pt x="4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23"/>
              <p:cNvSpPr/>
              <p:nvPr/>
            </p:nvSpPr>
            <p:spPr>
              <a:xfrm>
                <a:off x="8689494" y="3784192"/>
                <a:ext cx="94990" cy="53972"/>
              </a:xfrm>
              <a:custGeom>
                <a:avLst/>
                <a:gdLst/>
                <a:ahLst/>
                <a:cxnLst/>
                <a:rect l="l" t="t" r="r" b="b"/>
                <a:pathLst>
                  <a:path w="1320" h="750" extrusionOk="0">
                    <a:moveTo>
                      <a:pt x="435" y="1"/>
                    </a:moveTo>
                    <a:cubicBezTo>
                      <a:pt x="355" y="1"/>
                      <a:pt x="283" y="28"/>
                      <a:pt x="232" y="92"/>
                    </a:cubicBezTo>
                    <a:cubicBezTo>
                      <a:pt x="0" y="381"/>
                      <a:pt x="549" y="749"/>
                      <a:pt x="904" y="749"/>
                    </a:cubicBezTo>
                    <a:cubicBezTo>
                      <a:pt x="978" y="749"/>
                      <a:pt x="1044" y="733"/>
                      <a:pt x="1092" y="697"/>
                    </a:cubicBezTo>
                    <a:cubicBezTo>
                      <a:pt x="1319" y="527"/>
                      <a:pt x="790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23"/>
              <p:cNvSpPr/>
              <p:nvPr/>
            </p:nvSpPr>
            <p:spPr>
              <a:xfrm>
                <a:off x="8771891" y="3792036"/>
                <a:ext cx="66709" cy="47423"/>
              </a:xfrm>
              <a:custGeom>
                <a:avLst/>
                <a:gdLst/>
                <a:ahLst/>
                <a:cxnLst/>
                <a:rect l="l" t="t" r="r" b="b"/>
                <a:pathLst>
                  <a:path w="927" h="659" extrusionOk="0">
                    <a:moveTo>
                      <a:pt x="329" y="1"/>
                    </a:moveTo>
                    <a:cubicBezTo>
                      <a:pt x="310" y="1"/>
                      <a:pt x="291" y="3"/>
                      <a:pt x="273" y="7"/>
                    </a:cubicBezTo>
                    <a:cubicBezTo>
                      <a:pt x="0" y="70"/>
                      <a:pt x="199" y="659"/>
                      <a:pt x="496" y="659"/>
                    </a:cubicBezTo>
                    <a:cubicBezTo>
                      <a:pt x="529" y="659"/>
                      <a:pt x="564" y="651"/>
                      <a:pt x="599" y="635"/>
                    </a:cubicBezTo>
                    <a:cubicBezTo>
                      <a:pt x="926" y="482"/>
                      <a:pt x="618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29"/>
          <p:cNvGrpSpPr/>
          <p:nvPr/>
        </p:nvGrpSpPr>
        <p:grpSpPr>
          <a:xfrm>
            <a:off x="-798886" y="-771355"/>
            <a:ext cx="2579417" cy="6114791"/>
            <a:chOff x="-798886" y="-771355"/>
            <a:chExt cx="2579417" cy="6114791"/>
          </a:xfrm>
        </p:grpSpPr>
        <p:sp>
          <p:nvSpPr>
            <p:cNvPr id="540" name="Google Shape;540;p29"/>
            <p:cNvSpPr/>
            <p:nvPr/>
          </p:nvSpPr>
          <p:spPr>
            <a:xfrm rot="946665">
              <a:off x="-301185" y="4410077"/>
              <a:ext cx="2028825" cy="670159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41" name="Google Shape;541;p29"/>
            <p:cNvGrpSpPr/>
            <p:nvPr/>
          </p:nvGrpSpPr>
          <p:grpSpPr>
            <a:xfrm>
              <a:off x="-798886" y="-771355"/>
              <a:ext cx="2021126" cy="2022481"/>
              <a:chOff x="-798886" y="-771355"/>
              <a:chExt cx="2021126" cy="2022481"/>
            </a:xfrm>
          </p:grpSpPr>
          <p:sp>
            <p:nvSpPr>
              <p:cNvPr id="542" name="Google Shape;542;p29"/>
              <p:cNvSpPr/>
              <p:nvPr/>
            </p:nvSpPr>
            <p:spPr>
              <a:xfrm rot="747265" flipH="1">
                <a:off x="-635857" y="-608539"/>
                <a:ext cx="1695068" cy="1696848"/>
              </a:xfrm>
              <a:custGeom>
                <a:avLst/>
                <a:gdLst/>
                <a:ahLst/>
                <a:cxnLst/>
                <a:rect l="l" t="t" r="r" b="b"/>
                <a:pathLst>
                  <a:path w="39985" h="40027" extrusionOk="0">
                    <a:moveTo>
                      <a:pt x="21524" y="1"/>
                    </a:moveTo>
                    <a:cubicBezTo>
                      <a:pt x="18237" y="1"/>
                      <a:pt x="14931" y="712"/>
                      <a:pt x="12064" y="2072"/>
                    </a:cubicBezTo>
                    <a:cubicBezTo>
                      <a:pt x="8455" y="3803"/>
                      <a:pt x="4266" y="5377"/>
                      <a:pt x="2046" y="8920"/>
                    </a:cubicBezTo>
                    <a:cubicBezTo>
                      <a:pt x="0" y="11990"/>
                      <a:pt x="222" y="18234"/>
                      <a:pt x="4220" y="19264"/>
                    </a:cubicBezTo>
                    <a:cubicBezTo>
                      <a:pt x="12240" y="23522"/>
                      <a:pt x="8470" y="26440"/>
                      <a:pt x="10481" y="33174"/>
                    </a:cubicBezTo>
                    <a:cubicBezTo>
                      <a:pt x="12539" y="37936"/>
                      <a:pt x="16734" y="40026"/>
                      <a:pt x="21137" y="40026"/>
                    </a:cubicBezTo>
                    <a:cubicBezTo>
                      <a:pt x="25906" y="40026"/>
                      <a:pt x="30920" y="37575"/>
                      <a:pt x="33731" y="33411"/>
                    </a:cubicBezTo>
                    <a:cubicBezTo>
                      <a:pt x="38309" y="26922"/>
                      <a:pt x="39984" y="18026"/>
                      <a:pt x="37828" y="10360"/>
                    </a:cubicBezTo>
                    <a:cubicBezTo>
                      <a:pt x="35479" y="3249"/>
                      <a:pt x="28547" y="1"/>
                      <a:pt x="2152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43" name="Google Shape;543;p29"/>
              <p:cNvGrpSpPr/>
              <p:nvPr/>
            </p:nvGrpSpPr>
            <p:grpSpPr>
              <a:xfrm rot="-2389391">
                <a:off x="599791" y="464302"/>
                <a:ext cx="485759" cy="361938"/>
                <a:chOff x="8191500" y="2124075"/>
                <a:chExt cx="485775" cy="361950"/>
              </a:xfrm>
            </p:grpSpPr>
            <p:sp>
              <p:nvSpPr>
                <p:cNvPr id="544" name="Google Shape;544;p29"/>
                <p:cNvSpPr/>
                <p:nvPr/>
              </p:nvSpPr>
              <p:spPr>
                <a:xfrm>
                  <a:off x="8191500" y="2333625"/>
                  <a:ext cx="152400" cy="1524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5" name="Google Shape;545;p29"/>
                <p:cNvSpPr/>
                <p:nvPr/>
              </p:nvSpPr>
              <p:spPr>
                <a:xfrm>
                  <a:off x="8353425" y="2124075"/>
                  <a:ext cx="77400" cy="774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6" name="Google Shape;546;p29"/>
                <p:cNvSpPr/>
                <p:nvPr/>
              </p:nvSpPr>
              <p:spPr>
                <a:xfrm>
                  <a:off x="8524875" y="2238375"/>
                  <a:ext cx="152400" cy="152400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547" name="Google Shape;547;p29"/>
          <p:cNvSpPr/>
          <p:nvPr/>
        </p:nvSpPr>
        <p:spPr>
          <a:xfrm rot="-9611504" flipH="1">
            <a:off x="6207611" y="-376228"/>
            <a:ext cx="3138071" cy="648016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30"/>
          <p:cNvGrpSpPr/>
          <p:nvPr/>
        </p:nvGrpSpPr>
        <p:grpSpPr>
          <a:xfrm flipH="1">
            <a:off x="-1237950" y="-1129350"/>
            <a:ext cx="11229385" cy="6675031"/>
            <a:chOff x="-476250" y="-1129350"/>
            <a:chExt cx="11229385" cy="6675031"/>
          </a:xfrm>
        </p:grpSpPr>
        <p:sp>
          <p:nvSpPr>
            <p:cNvPr id="550" name="Google Shape;550;p30"/>
            <p:cNvSpPr/>
            <p:nvPr/>
          </p:nvSpPr>
          <p:spPr>
            <a:xfrm>
              <a:off x="8659325" y="3475275"/>
              <a:ext cx="2093810" cy="2070406"/>
            </a:xfrm>
            <a:custGeom>
              <a:avLst/>
              <a:gdLst/>
              <a:ahLst/>
              <a:cxnLst/>
              <a:rect l="l" t="t" r="r" b="b"/>
              <a:pathLst>
                <a:path w="64415" h="63695" extrusionOk="0">
                  <a:moveTo>
                    <a:pt x="23719" y="1"/>
                  </a:moveTo>
                  <a:cubicBezTo>
                    <a:pt x="13262" y="1"/>
                    <a:pt x="1614" y="14348"/>
                    <a:pt x="276" y="23311"/>
                  </a:cubicBezTo>
                  <a:cubicBezTo>
                    <a:pt x="1" y="26419"/>
                    <a:pt x="3111" y="28543"/>
                    <a:pt x="5972" y="28543"/>
                  </a:cubicBezTo>
                  <a:cubicBezTo>
                    <a:pt x="6057" y="28543"/>
                    <a:pt x="6141" y="28542"/>
                    <a:pt x="6225" y="28538"/>
                  </a:cubicBezTo>
                  <a:cubicBezTo>
                    <a:pt x="8723" y="28212"/>
                    <a:pt x="10523" y="26214"/>
                    <a:pt x="12890" y="25535"/>
                  </a:cubicBezTo>
                  <a:cubicBezTo>
                    <a:pt x="13409" y="25436"/>
                    <a:pt x="13874" y="25389"/>
                    <a:pt x="14287" y="25389"/>
                  </a:cubicBezTo>
                  <a:cubicBezTo>
                    <a:pt x="17975" y="25389"/>
                    <a:pt x="17578" y="29099"/>
                    <a:pt x="15254" y="31876"/>
                  </a:cubicBezTo>
                  <a:cubicBezTo>
                    <a:pt x="13064" y="35487"/>
                    <a:pt x="10885" y="39098"/>
                    <a:pt x="8696" y="42711"/>
                  </a:cubicBezTo>
                  <a:cubicBezTo>
                    <a:pt x="4792" y="47531"/>
                    <a:pt x="1795" y="57768"/>
                    <a:pt x="10911" y="57768"/>
                  </a:cubicBezTo>
                  <a:cubicBezTo>
                    <a:pt x="11029" y="57768"/>
                    <a:pt x="11150" y="57766"/>
                    <a:pt x="11273" y="57762"/>
                  </a:cubicBezTo>
                  <a:cubicBezTo>
                    <a:pt x="11342" y="57767"/>
                    <a:pt x="11413" y="57770"/>
                    <a:pt x="11485" y="57770"/>
                  </a:cubicBezTo>
                  <a:cubicBezTo>
                    <a:pt x="14647" y="57770"/>
                    <a:pt x="19640" y="53034"/>
                    <a:pt x="22910" y="53034"/>
                  </a:cubicBezTo>
                  <a:cubicBezTo>
                    <a:pt x="24213" y="53034"/>
                    <a:pt x="25242" y="53785"/>
                    <a:pt x="25774" y="55887"/>
                  </a:cubicBezTo>
                  <a:cubicBezTo>
                    <a:pt x="25661" y="58191"/>
                    <a:pt x="22953" y="60348"/>
                    <a:pt x="24291" y="62672"/>
                  </a:cubicBezTo>
                  <a:cubicBezTo>
                    <a:pt x="25042" y="63396"/>
                    <a:pt x="25827" y="63694"/>
                    <a:pt x="26627" y="63694"/>
                  </a:cubicBezTo>
                  <a:cubicBezTo>
                    <a:pt x="29741" y="63694"/>
                    <a:pt x="33080" y="59170"/>
                    <a:pt x="35498" y="57659"/>
                  </a:cubicBezTo>
                  <a:cubicBezTo>
                    <a:pt x="39356" y="54364"/>
                    <a:pt x="43051" y="50887"/>
                    <a:pt x="46581" y="47243"/>
                  </a:cubicBezTo>
                  <a:cubicBezTo>
                    <a:pt x="50710" y="41895"/>
                    <a:pt x="64415" y="31240"/>
                    <a:pt x="59603" y="24160"/>
                  </a:cubicBezTo>
                  <a:cubicBezTo>
                    <a:pt x="58892" y="22814"/>
                    <a:pt x="57798" y="22429"/>
                    <a:pt x="56569" y="22429"/>
                  </a:cubicBezTo>
                  <a:cubicBezTo>
                    <a:pt x="54932" y="22429"/>
                    <a:pt x="53057" y="23112"/>
                    <a:pt x="51535" y="23112"/>
                  </a:cubicBezTo>
                  <a:cubicBezTo>
                    <a:pt x="50320" y="23112"/>
                    <a:pt x="49331" y="22677"/>
                    <a:pt x="48869" y="21110"/>
                  </a:cubicBezTo>
                  <a:cubicBezTo>
                    <a:pt x="48827" y="17090"/>
                    <a:pt x="56214" y="15098"/>
                    <a:pt x="52854" y="10685"/>
                  </a:cubicBezTo>
                  <a:cubicBezTo>
                    <a:pt x="51697" y="9189"/>
                    <a:pt x="50237" y="8612"/>
                    <a:pt x="48694" y="8612"/>
                  </a:cubicBezTo>
                  <a:cubicBezTo>
                    <a:pt x="45981" y="8612"/>
                    <a:pt x="43014" y="10397"/>
                    <a:pt x="41001" y="12109"/>
                  </a:cubicBezTo>
                  <a:cubicBezTo>
                    <a:pt x="39444" y="13543"/>
                    <a:pt x="36419" y="15392"/>
                    <a:pt x="34006" y="15392"/>
                  </a:cubicBezTo>
                  <a:cubicBezTo>
                    <a:pt x="32537" y="15392"/>
                    <a:pt x="31295" y="14707"/>
                    <a:pt x="30750" y="12827"/>
                  </a:cubicBezTo>
                  <a:cubicBezTo>
                    <a:pt x="31261" y="8386"/>
                    <a:pt x="33928" y="5008"/>
                    <a:pt x="29200" y="1520"/>
                  </a:cubicBezTo>
                  <a:cubicBezTo>
                    <a:pt x="27457" y="469"/>
                    <a:pt x="25608" y="1"/>
                    <a:pt x="237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-476250" y="-1129350"/>
              <a:ext cx="1886246" cy="1858944"/>
            </a:xfrm>
            <a:custGeom>
              <a:avLst/>
              <a:gdLst/>
              <a:ahLst/>
              <a:cxnLst/>
              <a:rect l="l" t="t" r="r" b="b"/>
              <a:pathLst>
                <a:path w="48291" h="47592" extrusionOk="0">
                  <a:moveTo>
                    <a:pt x="31346" y="1"/>
                  </a:moveTo>
                  <a:cubicBezTo>
                    <a:pt x="30733" y="1"/>
                    <a:pt x="30133" y="20"/>
                    <a:pt x="29551" y="54"/>
                  </a:cubicBezTo>
                  <a:cubicBezTo>
                    <a:pt x="11215" y="1605"/>
                    <a:pt x="1" y="22872"/>
                    <a:pt x="5334" y="39621"/>
                  </a:cubicBezTo>
                  <a:cubicBezTo>
                    <a:pt x="7332" y="45455"/>
                    <a:pt x="10885" y="47592"/>
                    <a:pt x="15095" y="47592"/>
                  </a:cubicBezTo>
                  <a:cubicBezTo>
                    <a:pt x="18112" y="47592"/>
                    <a:pt x="21466" y="46495"/>
                    <a:pt x="24827" y="44875"/>
                  </a:cubicBezTo>
                  <a:cubicBezTo>
                    <a:pt x="28349" y="43642"/>
                    <a:pt x="32107" y="44008"/>
                    <a:pt x="35767" y="43892"/>
                  </a:cubicBezTo>
                  <a:cubicBezTo>
                    <a:pt x="35928" y="43899"/>
                    <a:pt x="36088" y="43902"/>
                    <a:pt x="36249" y="43902"/>
                  </a:cubicBezTo>
                  <a:cubicBezTo>
                    <a:pt x="42094" y="43902"/>
                    <a:pt x="48291" y="39432"/>
                    <a:pt x="46062" y="33031"/>
                  </a:cubicBezTo>
                  <a:cubicBezTo>
                    <a:pt x="44808" y="28132"/>
                    <a:pt x="40470" y="23481"/>
                    <a:pt x="42446" y="18196"/>
                  </a:cubicBezTo>
                  <a:cubicBezTo>
                    <a:pt x="43843" y="14504"/>
                    <a:pt x="47875" y="11111"/>
                    <a:pt x="46240" y="6839"/>
                  </a:cubicBezTo>
                  <a:cubicBezTo>
                    <a:pt x="43603" y="1587"/>
                    <a:pt x="36975" y="1"/>
                    <a:pt x="313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2" name="Google Shape;552;p30"/>
          <p:cNvSpPr/>
          <p:nvPr/>
        </p:nvSpPr>
        <p:spPr>
          <a:xfrm flipH="1">
            <a:off x="6537615" y="4706650"/>
            <a:ext cx="3786333" cy="781883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3" name="Google Shape;553;p30"/>
          <p:cNvGrpSpPr/>
          <p:nvPr/>
        </p:nvGrpSpPr>
        <p:grpSpPr>
          <a:xfrm rot="-907339" flipH="1">
            <a:off x="308326" y="159005"/>
            <a:ext cx="698962" cy="1065781"/>
            <a:chOff x="4374688" y="1180875"/>
            <a:chExt cx="263125" cy="401225"/>
          </a:xfrm>
        </p:grpSpPr>
        <p:sp>
          <p:nvSpPr>
            <p:cNvPr id="554" name="Google Shape;554;p30"/>
            <p:cNvSpPr/>
            <p:nvPr/>
          </p:nvSpPr>
          <p:spPr>
            <a:xfrm>
              <a:off x="4374688" y="1180875"/>
              <a:ext cx="263125" cy="401225"/>
            </a:xfrm>
            <a:custGeom>
              <a:avLst/>
              <a:gdLst/>
              <a:ahLst/>
              <a:cxnLst/>
              <a:rect l="l" t="t" r="r" b="b"/>
              <a:pathLst>
                <a:path w="10525" h="16049" extrusionOk="0">
                  <a:moveTo>
                    <a:pt x="10525" y="0"/>
                  </a:moveTo>
                  <a:lnTo>
                    <a:pt x="4749" y="26"/>
                  </a:lnTo>
                  <a:cubicBezTo>
                    <a:pt x="4749" y="26"/>
                    <a:pt x="4801" y="8779"/>
                    <a:pt x="4749" y="9369"/>
                  </a:cubicBezTo>
                  <a:cubicBezTo>
                    <a:pt x="4698" y="9959"/>
                    <a:pt x="1" y="14041"/>
                    <a:pt x="2670" y="15736"/>
                  </a:cubicBezTo>
                  <a:cubicBezTo>
                    <a:pt x="3011" y="15952"/>
                    <a:pt x="3377" y="16049"/>
                    <a:pt x="3758" y="16049"/>
                  </a:cubicBezTo>
                  <a:cubicBezTo>
                    <a:pt x="6354" y="16049"/>
                    <a:pt x="9605" y="11563"/>
                    <a:pt x="9986" y="10242"/>
                  </a:cubicBezTo>
                  <a:cubicBezTo>
                    <a:pt x="10422" y="8727"/>
                    <a:pt x="10525" y="0"/>
                    <a:pt x="105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4452413" y="1460300"/>
              <a:ext cx="78025" cy="101875"/>
            </a:xfrm>
            <a:custGeom>
              <a:avLst/>
              <a:gdLst/>
              <a:ahLst/>
              <a:cxnLst/>
              <a:rect l="l" t="t" r="r" b="b"/>
              <a:pathLst>
                <a:path w="3121" h="4075" extrusionOk="0">
                  <a:moveTo>
                    <a:pt x="271" y="0"/>
                  </a:moveTo>
                  <a:cubicBezTo>
                    <a:pt x="180" y="116"/>
                    <a:pt x="90" y="235"/>
                    <a:pt x="1" y="356"/>
                  </a:cubicBezTo>
                  <a:cubicBezTo>
                    <a:pt x="705" y="781"/>
                    <a:pt x="1284" y="1403"/>
                    <a:pt x="1742" y="2090"/>
                  </a:cubicBezTo>
                  <a:cubicBezTo>
                    <a:pt x="2157" y="2712"/>
                    <a:pt x="2479" y="3387"/>
                    <a:pt x="2776" y="4074"/>
                  </a:cubicBezTo>
                  <a:cubicBezTo>
                    <a:pt x="2891" y="3996"/>
                    <a:pt x="3006" y="3913"/>
                    <a:pt x="3120" y="3826"/>
                  </a:cubicBezTo>
                  <a:cubicBezTo>
                    <a:pt x="2813" y="3110"/>
                    <a:pt x="2481" y="2404"/>
                    <a:pt x="2050" y="1756"/>
                  </a:cubicBezTo>
                  <a:cubicBezTo>
                    <a:pt x="1585" y="1057"/>
                    <a:pt x="993" y="424"/>
                    <a:pt x="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4568188" y="1376625"/>
              <a:ext cx="63175" cy="127775"/>
            </a:xfrm>
            <a:custGeom>
              <a:avLst/>
              <a:gdLst/>
              <a:ahLst/>
              <a:cxnLst/>
              <a:rect l="l" t="t" r="r" b="b"/>
              <a:pathLst>
                <a:path w="2527" h="5111" extrusionOk="0">
                  <a:moveTo>
                    <a:pt x="2526" y="0"/>
                  </a:moveTo>
                  <a:cubicBezTo>
                    <a:pt x="2251" y="70"/>
                    <a:pt x="1987" y="191"/>
                    <a:pt x="1747" y="343"/>
                  </a:cubicBezTo>
                  <a:cubicBezTo>
                    <a:pt x="925" y="860"/>
                    <a:pt x="335" y="1730"/>
                    <a:pt x="155" y="2684"/>
                  </a:cubicBezTo>
                  <a:cubicBezTo>
                    <a:pt x="0" y="3507"/>
                    <a:pt x="154" y="4383"/>
                    <a:pt x="569" y="5110"/>
                  </a:cubicBezTo>
                  <a:cubicBezTo>
                    <a:pt x="1449" y="4030"/>
                    <a:pt x="2090" y="2955"/>
                    <a:pt x="2246" y="2412"/>
                  </a:cubicBezTo>
                  <a:cubicBezTo>
                    <a:pt x="2361" y="2012"/>
                    <a:pt x="2453" y="1111"/>
                    <a:pt x="25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406438" y="1479675"/>
              <a:ext cx="104425" cy="102425"/>
            </a:xfrm>
            <a:custGeom>
              <a:avLst/>
              <a:gdLst/>
              <a:ahLst/>
              <a:cxnLst/>
              <a:rect l="l" t="t" r="r" b="b"/>
              <a:pathLst>
                <a:path w="4177" h="4097" extrusionOk="0">
                  <a:moveTo>
                    <a:pt x="1543" y="0"/>
                  </a:moveTo>
                  <a:cubicBezTo>
                    <a:pt x="625" y="1354"/>
                    <a:pt x="1" y="2896"/>
                    <a:pt x="1400" y="3784"/>
                  </a:cubicBezTo>
                  <a:cubicBezTo>
                    <a:pt x="1741" y="4000"/>
                    <a:pt x="2107" y="4096"/>
                    <a:pt x="2487" y="4096"/>
                  </a:cubicBezTo>
                  <a:cubicBezTo>
                    <a:pt x="3032" y="4096"/>
                    <a:pt x="3606" y="3898"/>
                    <a:pt x="4177" y="3573"/>
                  </a:cubicBezTo>
                  <a:cubicBezTo>
                    <a:pt x="3696" y="2149"/>
                    <a:pt x="2763" y="880"/>
                    <a:pt x="15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493413" y="1180875"/>
              <a:ext cx="144400" cy="18150"/>
            </a:xfrm>
            <a:custGeom>
              <a:avLst/>
              <a:gdLst/>
              <a:ahLst/>
              <a:cxnLst/>
              <a:rect l="l" t="t" r="r" b="b"/>
              <a:pathLst>
                <a:path w="5776" h="726" extrusionOk="0">
                  <a:moveTo>
                    <a:pt x="5776" y="0"/>
                  </a:moveTo>
                  <a:lnTo>
                    <a:pt x="5018" y="3"/>
                  </a:lnTo>
                  <a:lnTo>
                    <a:pt x="4251" y="7"/>
                  </a:lnTo>
                  <a:lnTo>
                    <a:pt x="3135" y="12"/>
                  </a:lnTo>
                  <a:lnTo>
                    <a:pt x="1972" y="18"/>
                  </a:lnTo>
                  <a:lnTo>
                    <a:pt x="1029" y="22"/>
                  </a:lnTo>
                  <a:lnTo>
                    <a:pt x="0" y="26"/>
                  </a:lnTo>
                  <a:cubicBezTo>
                    <a:pt x="0" y="26"/>
                    <a:pt x="2" y="259"/>
                    <a:pt x="4" y="650"/>
                  </a:cubicBezTo>
                  <a:cubicBezTo>
                    <a:pt x="334" y="666"/>
                    <a:pt x="666" y="681"/>
                    <a:pt x="996" y="692"/>
                  </a:cubicBezTo>
                  <a:cubicBezTo>
                    <a:pt x="1309" y="702"/>
                    <a:pt x="1621" y="711"/>
                    <a:pt x="1933" y="716"/>
                  </a:cubicBezTo>
                  <a:cubicBezTo>
                    <a:pt x="2276" y="721"/>
                    <a:pt x="2620" y="725"/>
                    <a:pt x="2963" y="725"/>
                  </a:cubicBezTo>
                  <a:cubicBezTo>
                    <a:pt x="3003" y="725"/>
                    <a:pt x="3042" y="725"/>
                    <a:pt x="3082" y="725"/>
                  </a:cubicBezTo>
                  <a:cubicBezTo>
                    <a:pt x="3459" y="724"/>
                    <a:pt x="3834" y="719"/>
                    <a:pt x="4211" y="711"/>
                  </a:cubicBezTo>
                  <a:cubicBezTo>
                    <a:pt x="4467" y="705"/>
                    <a:pt x="4721" y="697"/>
                    <a:pt x="4977" y="688"/>
                  </a:cubicBezTo>
                  <a:cubicBezTo>
                    <a:pt x="5240" y="679"/>
                    <a:pt x="5503" y="666"/>
                    <a:pt x="5767" y="653"/>
                  </a:cubicBezTo>
                  <a:cubicBezTo>
                    <a:pt x="5773" y="243"/>
                    <a:pt x="5776" y="0"/>
                    <a:pt x="57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511788" y="1198025"/>
              <a:ext cx="19825" cy="92675"/>
            </a:xfrm>
            <a:custGeom>
              <a:avLst/>
              <a:gdLst/>
              <a:ahLst/>
              <a:cxnLst/>
              <a:rect l="l" t="t" r="r" b="b"/>
              <a:pathLst>
                <a:path w="793" h="3707" extrusionOk="0">
                  <a:moveTo>
                    <a:pt x="144" y="1"/>
                  </a:moveTo>
                  <a:cubicBezTo>
                    <a:pt x="96" y="1221"/>
                    <a:pt x="49" y="2442"/>
                    <a:pt x="1" y="3661"/>
                  </a:cubicBezTo>
                  <a:cubicBezTo>
                    <a:pt x="54" y="3665"/>
                    <a:pt x="106" y="3671"/>
                    <a:pt x="159" y="3675"/>
                  </a:cubicBezTo>
                  <a:cubicBezTo>
                    <a:pt x="342" y="3687"/>
                    <a:pt x="523" y="3697"/>
                    <a:pt x="706" y="3706"/>
                  </a:cubicBezTo>
                  <a:cubicBezTo>
                    <a:pt x="712" y="2477"/>
                    <a:pt x="741" y="1248"/>
                    <a:pt x="792" y="19"/>
                  </a:cubicBezTo>
                  <a:cubicBezTo>
                    <a:pt x="615" y="15"/>
                    <a:pt x="438" y="12"/>
                    <a:pt x="261" y="6"/>
                  </a:cubicBezTo>
                  <a:cubicBezTo>
                    <a:pt x="222" y="5"/>
                    <a:pt x="183" y="3"/>
                    <a:pt x="1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493488" y="1197100"/>
              <a:ext cx="21925" cy="92475"/>
            </a:xfrm>
            <a:custGeom>
              <a:avLst/>
              <a:gdLst/>
              <a:ahLst/>
              <a:cxnLst/>
              <a:rect l="l" t="t" r="r" b="b"/>
              <a:pathLst>
                <a:path w="877" h="3699" extrusionOk="0">
                  <a:moveTo>
                    <a:pt x="1" y="1"/>
                  </a:moveTo>
                  <a:lnTo>
                    <a:pt x="1" y="1"/>
                  </a:lnTo>
                  <a:cubicBezTo>
                    <a:pt x="5" y="777"/>
                    <a:pt x="12" y="2181"/>
                    <a:pt x="16" y="3641"/>
                  </a:cubicBezTo>
                  <a:cubicBezTo>
                    <a:pt x="255" y="3662"/>
                    <a:pt x="493" y="3681"/>
                    <a:pt x="733" y="3698"/>
                  </a:cubicBezTo>
                  <a:cubicBezTo>
                    <a:pt x="781" y="2479"/>
                    <a:pt x="828" y="1258"/>
                    <a:pt x="876" y="38"/>
                  </a:cubicBezTo>
                  <a:cubicBezTo>
                    <a:pt x="584" y="28"/>
                    <a:pt x="292" y="1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4529438" y="1198500"/>
              <a:ext cx="30900" cy="93200"/>
            </a:xfrm>
            <a:custGeom>
              <a:avLst/>
              <a:gdLst/>
              <a:ahLst/>
              <a:cxnLst/>
              <a:rect l="l" t="t" r="r" b="b"/>
              <a:pathLst>
                <a:path w="1236" h="3728" extrusionOk="0">
                  <a:moveTo>
                    <a:pt x="85" y="0"/>
                  </a:moveTo>
                  <a:cubicBezTo>
                    <a:pt x="35" y="1228"/>
                    <a:pt x="6" y="2458"/>
                    <a:pt x="0" y="3687"/>
                  </a:cubicBezTo>
                  <a:cubicBezTo>
                    <a:pt x="151" y="3696"/>
                    <a:pt x="301" y="3703"/>
                    <a:pt x="451" y="3709"/>
                  </a:cubicBezTo>
                  <a:cubicBezTo>
                    <a:pt x="652" y="3717"/>
                    <a:pt x="852" y="3723"/>
                    <a:pt x="1052" y="3728"/>
                  </a:cubicBezTo>
                  <a:cubicBezTo>
                    <a:pt x="1114" y="2491"/>
                    <a:pt x="1175" y="1255"/>
                    <a:pt x="1235" y="19"/>
                  </a:cubicBezTo>
                  <a:cubicBezTo>
                    <a:pt x="988" y="17"/>
                    <a:pt x="739" y="15"/>
                    <a:pt x="492" y="11"/>
                  </a:cubicBezTo>
                  <a:cubicBezTo>
                    <a:pt x="356" y="8"/>
                    <a:pt x="221" y="4"/>
                    <a:pt x="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4615988" y="1197200"/>
              <a:ext cx="21600" cy="93875"/>
            </a:xfrm>
            <a:custGeom>
              <a:avLst/>
              <a:gdLst/>
              <a:ahLst/>
              <a:cxnLst/>
              <a:rect l="l" t="t" r="r" b="b"/>
              <a:pathLst>
                <a:path w="864" h="3755" extrusionOk="0">
                  <a:moveTo>
                    <a:pt x="864" y="0"/>
                  </a:moveTo>
                  <a:lnTo>
                    <a:pt x="864" y="0"/>
                  </a:lnTo>
                  <a:cubicBezTo>
                    <a:pt x="600" y="13"/>
                    <a:pt x="337" y="26"/>
                    <a:pt x="74" y="35"/>
                  </a:cubicBezTo>
                  <a:cubicBezTo>
                    <a:pt x="62" y="35"/>
                    <a:pt x="49" y="35"/>
                    <a:pt x="37" y="36"/>
                  </a:cubicBezTo>
                  <a:cubicBezTo>
                    <a:pt x="7" y="1275"/>
                    <a:pt x="0" y="2516"/>
                    <a:pt x="17" y="3755"/>
                  </a:cubicBezTo>
                  <a:cubicBezTo>
                    <a:pt x="269" y="3745"/>
                    <a:pt x="521" y="3731"/>
                    <a:pt x="773" y="3716"/>
                  </a:cubicBezTo>
                  <a:cubicBezTo>
                    <a:pt x="823" y="2202"/>
                    <a:pt x="850" y="790"/>
                    <a:pt x="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598813" y="1198100"/>
              <a:ext cx="18125" cy="93600"/>
            </a:xfrm>
            <a:custGeom>
              <a:avLst/>
              <a:gdLst/>
              <a:ahLst/>
              <a:cxnLst/>
              <a:rect l="l" t="t" r="r" b="b"/>
              <a:pathLst>
                <a:path w="725" h="3744" extrusionOk="0">
                  <a:moveTo>
                    <a:pt x="724" y="0"/>
                  </a:moveTo>
                  <a:lnTo>
                    <a:pt x="724" y="0"/>
                  </a:lnTo>
                  <a:cubicBezTo>
                    <a:pt x="507" y="7"/>
                    <a:pt x="292" y="14"/>
                    <a:pt x="75" y="20"/>
                  </a:cubicBezTo>
                  <a:cubicBezTo>
                    <a:pt x="51" y="1261"/>
                    <a:pt x="25" y="2502"/>
                    <a:pt x="0" y="3744"/>
                  </a:cubicBezTo>
                  <a:cubicBezTo>
                    <a:pt x="202" y="3738"/>
                    <a:pt x="403" y="3732"/>
                    <a:pt x="603" y="3724"/>
                  </a:cubicBezTo>
                  <a:cubicBezTo>
                    <a:pt x="637" y="3723"/>
                    <a:pt x="670" y="3721"/>
                    <a:pt x="704" y="3719"/>
                  </a:cubicBezTo>
                  <a:cubicBezTo>
                    <a:pt x="687" y="2480"/>
                    <a:pt x="694" y="1239"/>
                    <a:pt x="7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4573313" y="1198575"/>
              <a:ext cx="27400" cy="93375"/>
            </a:xfrm>
            <a:custGeom>
              <a:avLst/>
              <a:gdLst/>
              <a:ahLst/>
              <a:cxnLst/>
              <a:rect l="l" t="t" r="r" b="b"/>
              <a:pathLst>
                <a:path w="1096" h="3735" extrusionOk="0">
                  <a:moveTo>
                    <a:pt x="1095" y="1"/>
                  </a:moveTo>
                  <a:cubicBezTo>
                    <a:pt x="1069" y="1"/>
                    <a:pt x="1042" y="3"/>
                    <a:pt x="1015" y="3"/>
                  </a:cubicBezTo>
                  <a:cubicBezTo>
                    <a:pt x="720" y="9"/>
                    <a:pt x="425" y="12"/>
                    <a:pt x="129" y="14"/>
                  </a:cubicBezTo>
                  <a:cubicBezTo>
                    <a:pt x="63" y="1253"/>
                    <a:pt x="21" y="2493"/>
                    <a:pt x="1" y="3734"/>
                  </a:cubicBezTo>
                  <a:cubicBezTo>
                    <a:pt x="92" y="3734"/>
                    <a:pt x="182" y="3735"/>
                    <a:pt x="273" y="3735"/>
                  </a:cubicBezTo>
                  <a:cubicBezTo>
                    <a:pt x="482" y="3735"/>
                    <a:pt x="690" y="3733"/>
                    <a:pt x="899" y="3729"/>
                  </a:cubicBezTo>
                  <a:cubicBezTo>
                    <a:pt x="939" y="3728"/>
                    <a:pt x="979" y="3726"/>
                    <a:pt x="1020" y="3725"/>
                  </a:cubicBezTo>
                  <a:cubicBezTo>
                    <a:pt x="1045" y="2483"/>
                    <a:pt x="1071" y="1242"/>
                    <a:pt x="10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4555763" y="1198900"/>
              <a:ext cx="20800" cy="93025"/>
            </a:xfrm>
            <a:custGeom>
              <a:avLst/>
              <a:gdLst/>
              <a:ahLst/>
              <a:cxnLst/>
              <a:rect l="l" t="t" r="r" b="b"/>
              <a:pathLst>
                <a:path w="832" h="3721" extrusionOk="0">
                  <a:moveTo>
                    <a:pt x="831" y="1"/>
                  </a:moveTo>
                  <a:lnTo>
                    <a:pt x="831" y="1"/>
                  </a:lnTo>
                  <a:cubicBezTo>
                    <a:pt x="750" y="2"/>
                    <a:pt x="669" y="4"/>
                    <a:pt x="588" y="4"/>
                  </a:cubicBezTo>
                  <a:cubicBezTo>
                    <a:pt x="548" y="4"/>
                    <a:pt x="508" y="4"/>
                    <a:pt x="469" y="4"/>
                  </a:cubicBezTo>
                  <a:cubicBezTo>
                    <a:pt x="373" y="4"/>
                    <a:pt x="278" y="4"/>
                    <a:pt x="182" y="3"/>
                  </a:cubicBezTo>
                  <a:cubicBezTo>
                    <a:pt x="122" y="1239"/>
                    <a:pt x="61" y="2475"/>
                    <a:pt x="0" y="3712"/>
                  </a:cubicBezTo>
                  <a:cubicBezTo>
                    <a:pt x="144" y="3716"/>
                    <a:pt x="289" y="3718"/>
                    <a:pt x="434" y="3720"/>
                  </a:cubicBezTo>
                  <a:cubicBezTo>
                    <a:pt x="523" y="3721"/>
                    <a:pt x="613" y="3721"/>
                    <a:pt x="703" y="3721"/>
                  </a:cubicBezTo>
                  <a:cubicBezTo>
                    <a:pt x="723" y="2480"/>
                    <a:pt x="765" y="1240"/>
                    <a:pt x="83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4549413" y="1362625"/>
              <a:ext cx="81100" cy="152325"/>
            </a:xfrm>
            <a:custGeom>
              <a:avLst/>
              <a:gdLst/>
              <a:ahLst/>
              <a:cxnLst/>
              <a:rect l="l" t="t" r="r" b="b"/>
              <a:pathLst>
                <a:path w="3244" h="6093" fill="none" extrusionOk="0">
                  <a:moveTo>
                    <a:pt x="3243" y="0"/>
                  </a:moveTo>
                  <a:cubicBezTo>
                    <a:pt x="2589" y="240"/>
                    <a:pt x="1956" y="559"/>
                    <a:pt x="1425" y="1011"/>
                  </a:cubicBezTo>
                  <a:cubicBezTo>
                    <a:pt x="894" y="1464"/>
                    <a:pt x="470" y="2058"/>
                    <a:pt x="296" y="2733"/>
                  </a:cubicBezTo>
                  <a:cubicBezTo>
                    <a:pt x="1" y="3868"/>
                    <a:pt x="434" y="5064"/>
                    <a:pt x="1000" y="6092"/>
                  </a:cubicBezTo>
                </a:path>
              </a:pathLst>
            </a:custGeom>
            <a:noFill/>
            <a:ln w="9525" cap="flat" cmpd="sng">
              <a:solidFill>
                <a:schemeClr val="lt2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4619388" y="1314350"/>
              <a:ext cx="5900" cy="7500"/>
            </a:xfrm>
            <a:custGeom>
              <a:avLst/>
              <a:gdLst/>
              <a:ahLst/>
              <a:cxnLst/>
              <a:rect l="l" t="t" r="r" b="b"/>
              <a:pathLst>
                <a:path w="236" h="300" extrusionOk="0">
                  <a:moveTo>
                    <a:pt x="1" y="0"/>
                  </a:moveTo>
                  <a:lnTo>
                    <a:pt x="1" y="0"/>
                  </a:lnTo>
                  <a:cubicBezTo>
                    <a:pt x="73" y="105"/>
                    <a:pt x="151" y="205"/>
                    <a:pt x="236" y="300"/>
                  </a:cubicBezTo>
                  <a:cubicBezTo>
                    <a:pt x="164" y="195"/>
                    <a:pt x="86" y="95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4591588" y="1324500"/>
              <a:ext cx="5825" cy="12925"/>
            </a:xfrm>
            <a:custGeom>
              <a:avLst/>
              <a:gdLst/>
              <a:ahLst/>
              <a:cxnLst/>
              <a:rect l="l" t="t" r="r" b="b"/>
              <a:pathLst>
                <a:path w="233" h="517" extrusionOk="0">
                  <a:moveTo>
                    <a:pt x="1" y="1"/>
                  </a:moveTo>
                  <a:cubicBezTo>
                    <a:pt x="50" y="182"/>
                    <a:pt x="129" y="358"/>
                    <a:pt x="233" y="516"/>
                  </a:cubicBezTo>
                  <a:cubicBezTo>
                    <a:pt x="143" y="350"/>
                    <a:pt x="65" y="17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4566338" y="1328225"/>
              <a:ext cx="3250" cy="12350"/>
            </a:xfrm>
            <a:custGeom>
              <a:avLst/>
              <a:gdLst/>
              <a:ahLst/>
              <a:cxnLst/>
              <a:rect l="l" t="t" r="r" b="b"/>
              <a:pathLst>
                <a:path w="130" h="494" extrusionOk="0">
                  <a:moveTo>
                    <a:pt x="130" y="1"/>
                  </a:moveTo>
                  <a:lnTo>
                    <a:pt x="130" y="1"/>
                  </a:lnTo>
                  <a:cubicBezTo>
                    <a:pt x="78" y="163"/>
                    <a:pt x="35" y="327"/>
                    <a:pt x="0" y="493"/>
                  </a:cubicBezTo>
                  <a:cubicBezTo>
                    <a:pt x="52" y="331"/>
                    <a:pt x="95" y="167"/>
                    <a:pt x="13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4539113" y="1329300"/>
              <a:ext cx="5375" cy="13975"/>
            </a:xfrm>
            <a:custGeom>
              <a:avLst/>
              <a:gdLst/>
              <a:ahLst/>
              <a:cxnLst/>
              <a:rect l="l" t="t" r="r" b="b"/>
              <a:pathLst>
                <a:path w="215" h="559" extrusionOk="0">
                  <a:moveTo>
                    <a:pt x="215" y="1"/>
                  </a:moveTo>
                  <a:cubicBezTo>
                    <a:pt x="136" y="183"/>
                    <a:pt x="64" y="369"/>
                    <a:pt x="0" y="558"/>
                  </a:cubicBezTo>
                  <a:cubicBezTo>
                    <a:pt x="79" y="375"/>
                    <a:pt x="151" y="190"/>
                    <a:pt x="21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4510188" y="1333050"/>
              <a:ext cx="5950" cy="9675"/>
            </a:xfrm>
            <a:custGeom>
              <a:avLst/>
              <a:gdLst/>
              <a:ahLst/>
              <a:cxnLst/>
              <a:rect l="l" t="t" r="r" b="b"/>
              <a:pathLst>
                <a:path w="238" h="387" extrusionOk="0">
                  <a:moveTo>
                    <a:pt x="1" y="1"/>
                  </a:moveTo>
                  <a:lnTo>
                    <a:pt x="1" y="1"/>
                  </a:lnTo>
                  <a:cubicBezTo>
                    <a:pt x="58" y="140"/>
                    <a:pt x="139" y="272"/>
                    <a:pt x="237" y="387"/>
                  </a:cubicBezTo>
                  <a:cubicBezTo>
                    <a:pt x="152" y="261"/>
                    <a:pt x="74" y="133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4527638" y="1361875"/>
              <a:ext cx="8050" cy="8075"/>
            </a:xfrm>
            <a:custGeom>
              <a:avLst/>
              <a:gdLst/>
              <a:ahLst/>
              <a:cxnLst/>
              <a:rect l="l" t="t" r="r" b="b"/>
              <a:pathLst>
                <a:path w="322" h="323" extrusionOk="0">
                  <a:moveTo>
                    <a:pt x="0" y="1"/>
                  </a:moveTo>
                  <a:cubicBezTo>
                    <a:pt x="102" y="114"/>
                    <a:pt x="209" y="221"/>
                    <a:pt x="322" y="322"/>
                  </a:cubicBezTo>
                  <a:cubicBezTo>
                    <a:pt x="221" y="209"/>
                    <a:pt x="113" y="10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4560313" y="1356525"/>
              <a:ext cx="4850" cy="9125"/>
            </a:xfrm>
            <a:custGeom>
              <a:avLst/>
              <a:gdLst/>
              <a:ahLst/>
              <a:cxnLst/>
              <a:rect l="l" t="t" r="r" b="b"/>
              <a:pathLst>
                <a:path w="194" h="365" extrusionOk="0">
                  <a:moveTo>
                    <a:pt x="0" y="0"/>
                  </a:moveTo>
                  <a:cubicBezTo>
                    <a:pt x="58" y="125"/>
                    <a:pt x="121" y="248"/>
                    <a:pt x="193" y="365"/>
                  </a:cubicBezTo>
                  <a:cubicBezTo>
                    <a:pt x="137" y="239"/>
                    <a:pt x="72" y="11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4598288" y="1353875"/>
              <a:ext cx="2700" cy="8575"/>
            </a:xfrm>
            <a:custGeom>
              <a:avLst/>
              <a:gdLst/>
              <a:ahLst/>
              <a:cxnLst/>
              <a:rect l="l" t="t" r="r" b="b"/>
              <a:pathLst>
                <a:path w="108" h="343" extrusionOk="0">
                  <a:moveTo>
                    <a:pt x="1" y="0"/>
                  </a:moveTo>
                  <a:cubicBezTo>
                    <a:pt x="28" y="116"/>
                    <a:pt x="64" y="231"/>
                    <a:pt x="108" y="342"/>
                  </a:cubicBezTo>
                  <a:cubicBezTo>
                    <a:pt x="80" y="226"/>
                    <a:pt x="44" y="111"/>
                    <a:pt x="1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4500738" y="1445825"/>
              <a:ext cx="2750" cy="8025"/>
            </a:xfrm>
            <a:custGeom>
              <a:avLst/>
              <a:gdLst/>
              <a:ahLst/>
              <a:cxnLst/>
              <a:rect l="l" t="t" r="r" b="b"/>
              <a:pathLst>
                <a:path w="110" h="321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110"/>
                    <a:pt x="66" y="217"/>
                    <a:pt x="110" y="320"/>
                  </a:cubicBezTo>
                  <a:cubicBezTo>
                    <a:pt x="81" y="212"/>
                    <a:pt x="44" y="104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4543713" y="1491925"/>
              <a:ext cx="450" cy="9650"/>
            </a:xfrm>
            <a:custGeom>
              <a:avLst/>
              <a:gdLst/>
              <a:ahLst/>
              <a:cxnLst/>
              <a:rect l="l" t="t" r="r" b="b"/>
              <a:pathLst>
                <a:path w="18" h="386" extrusionOk="0">
                  <a:moveTo>
                    <a:pt x="9" y="0"/>
                  </a:moveTo>
                  <a:cubicBezTo>
                    <a:pt x="1" y="128"/>
                    <a:pt x="1" y="257"/>
                    <a:pt x="9" y="385"/>
                  </a:cubicBezTo>
                  <a:cubicBezTo>
                    <a:pt x="17" y="257"/>
                    <a:pt x="17" y="128"/>
                    <a:pt x="9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4506038" y="1479000"/>
              <a:ext cx="3775" cy="7525"/>
            </a:xfrm>
            <a:custGeom>
              <a:avLst/>
              <a:gdLst/>
              <a:ahLst/>
              <a:cxnLst/>
              <a:rect l="l" t="t" r="r" b="b"/>
              <a:pathLst>
                <a:path w="151" h="301" extrusionOk="0">
                  <a:moveTo>
                    <a:pt x="1" y="1"/>
                  </a:moveTo>
                  <a:cubicBezTo>
                    <a:pt x="43" y="104"/>
                    <a:pt x="93" y="205"/>
                    <a:pt x="151" y="300"/>
                  </a:cubicBezTo>
                  <a:cubicBezTo>
                    <a:pt x="108" y="198"/>
                    <a:pt x="58" y="97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4614663" y="1407875"/>
              <a:ext cx="475" cy="9150"/>
            </a:xfrm>
            <a:custGeom>
              <a:avLst/>
              <a:gdLst/>
              <a:ahLst/>
              <a:cxnLst/>
              <a:rect l="l" t="t" r="r" b="b"/>
              <a:pathLst>
                <a:path w="19" h="366" extrusionOk="0">
                  <a:moveTo>
                    <a:pt x="9" y="1"/>
                  </a:moveTo>
                  <a:cubicBezTo>
                    <a:pt x="1" y="122"/>
                    <a:pt x="1" y="243"/>
                    <a:pt x="9" y="365"/>
                  </a:cubicBezTo>
                  <a:cubicBezTo>
                    <a:pt x="18" y="244"/>
                    <a:pt x="17" y="122"/>
                    <a:pt x="9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4575613" y="1412175"/>
              <a:ext cx="425" cy="9100"/>
            </a:xfrm>
            <a:custGeom>
              <a:avLst/>
              <a:gdLst/>
              <a:ahLst/>
              <a:cxnLst/>
              <a:rect l="l" t="t" r="r" b="b"/>
              <a:pathLst>
                <a:path w="17" h="364" extrusionOk="0">
                  <a:moveTo>
                    <a:pt x="8" y="0"/>
                  </a:moveTo>
                  <a:cubicBezTo>
                    <a:pt x="0" y="121"/>
                    <a:pt x="0" y="242"/>
                    <a:pt x="8" y="364"/>
                  </a:cubicBezTo>
                  <a:cubicBezTo>
                    <a:pt x="17" y="242"/>
                    <a:pt x="17" y="121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4536213" y="1407875"/>
              <a:ext cx="3200" cy="9675"/>
            </a:xfrm>
            <a:custGeom>
              <a:avLst/>
              <a:gdLst/>
              <a:ahLst/>
              <a:cxnLst/>
              <a:rect l="l" t="t" r="r" b="b"/>
              <a:pathLst>
                <a:path w="128" h="387" extrusionOk="0">
                  <a:moveTo>
                    <a:pt x="0" y="1"/>
                  </a:moveTo>
                  <a:cubicBezTo>
                    <a:pt x="19" y="135"/>
                    <a:pt x="62" y="268"/>
                    <a:pt x="127" y="387"/>
                  </a:cubicBezTo>
                  <a:cubicBezTo>
                    <a:pt x="77" y="260"/>
                    <a:pt x="34" y="13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4512088" y="1391825"/>
              <a:ext cx="3225" cy="9125"/>
            </a:xfrm>
            <a:custGeom>
              <a:avLst/>
              <a:gdLst/>
              <a:ahLst/>
              <a:cxnLst/>
              <a:rect l="l" t="t" r="r" b="b"/>
              <a:pathLst>
                <a:path w="129" h="365" extrusionOk="0">
                  <a:moveTo>
                    <a:pt x="1" y="1"/>
                  </a:moveTo>
                  <a:lnTo>
                    <a:pt x="1" y="1"/>
                  </a:lnTo>
                  <a:cubicBezTo>
                    <a:pt x="36" y="124"/>
                    <a:pt x="78" y="246"/>
                    <a:pt x="128" y="364"/>
                  </a:cubicBezTo>
                  <a:cubicBezTo>
                    <a:pt x="93" y="241"/>
                    <a:pt x="51" y="119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4525638" y="1436775"/>
              <a:ext cx="1000" cy="10725"/>
            </a:xfrm>
            <a:custGeom>
              <a:avLst/>
              <a:gdLst/>
              <a:ahLst/>
              <a:cxnLst/>
              <a:rect l="l" t="t" r="r" b="b"/>
              <a:pathLst>
                <a:path w="40" h="429" extrusionOk="0">
                  <a:moveTo>
                    <a:pt x="0" y="1"/>
                  </a:moveTo>
                  <a:lnTo>
                    <a:pt x="0" y="1"/>
                  </a:lnTo>
                  <a:cubicBezTo>
                    <a:pt x="5" y="143"/>
                    <a:pt x="18" y="287"/>
                    <a:pt x="39" y="429"/>
                  </a:cubicBezTo>
                  <a:cubicBezTo>
                    <a:pt x="34" y="285"/>
                    <a:pt x="22" y="142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4596713" y="1433625"/>
              <a:ext cx="2050" cy="9150"/>
            </a:xfrm>
            <a:custGeom>
              <a:avLst/>
              <a:gdLst/>
              <a:ahLst/>
              <a:cxnLst/>
              <a:rect l="l" t="t" r="r" b="b"/>
              <a:pathLst>
                <a:path w="82" h="366" extrusionOk="0">
                  <a:moveTo>
                    <a:pt x="0" y="0"/>
                  </a:moveTo>
                  <a:cubicBezTo>
                    <a:pt x="19" y="124"/>
                    <a:pt x="45" y="246"/>
                    <a:pt x="81" y="366"/>
                  </a:cubicBezTo>
                  <a:cubicBezTo>
                    <a:pt x="62" y="243"/>
                    <a:pt x="35" y="12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0"/>
            <p:cNvSpPr/>
            <p:nvPr/>
          </p:nvSpPr>
          <p:spPr>
            <a:xfrm>
              <a:off x="4542313" y="1516100"/>
              <a:ext cx="7050" cy="7975"/>
            </a:xfrm>
            <a:custGeom>
              <a:avLst/>
              <a:gdLst/>
              <a:ahLst/>
              <a:cxnLst/>
              <a:rect l="l" t="t" r="r" b="b"/>
              <a:pathLst>
                <a:path w="282" h="319" extrusionOk="0">
                  <a:moveTo>
                    <a:pt x="0" y="0"/>
                  </a:moveTo>
                  <a:lnTo>
                    <a:pt x="0" y="0"/>
                  </a:lnTo>
                  <a:cubicBezTo>
                    <a:pt x="88" y="111"/>
                    <a:pt x="182" y="218"/>
                    <a:pt x="282" y="319"/>
                  </a:cubicBezTo>
                  <a:cubicBezTo>
                    <a:pt x="194" y="207"/>
                    <a:pt x="100" y="101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0"/>
            <p:cNvSpPr/>
            <p:nvPr/>
          </p:nvSpPr>
          <p:spPr>
            <a:xfrm>
              <a:off x="4491938" y="1514900"/>
              <a:ext cx="1300" cy="11775"/>
            </a:xfrm>
            <a:custGeom>
              <a:avLst/>
              <a:gdLst/>
              <a:ahLst/>
              <a:cxnLst/>
              <a:rect l="l" t="t" r="r" b="b"/>
              <a:pathLst>
                <a:path w="52" h="471" extrusionOk="0">
                  <a:moveTo>
                    <a:pt x="8" y="0"/>
                  </a:moveTo>
                  <a:cubicBezTo>
                    <a:pt x="1" y="157"/>
                    <a:pt x="15" y="316"/>
                    <a:pt x="51" y="470"/>
                  </a:cubicBezTo>
                  <a:cubicBezTo>
                    <a:pt x="32" y="318"/>
                    <a:pt x="17" y="153"/>
                    <a:pt x="8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0"/>
            <p:cNvSpPr/>
            <p:nvPr/>
          </p:nvSpPr>
          <p:spPr>
            <a:xfrm>
              <a:off x="4589063" y="1465325"/>
              <a:ext cx="7475" cy="6975"/>
            </a:xfrm>
            <a:custGeom>
              <a:avLst/>
              <a:gdLst/>
              <a:ahLst/>
              <a:cxnLst/>
              <a:rect l="l" t="t" r="r" b="b"/>
              <a:pathLst>
                <a:path w="299" h="279" extrusionOk="0">
                  <a:moveTo>
                    <a:pt x="0" y="0"/>
                  </a:moveTo>
                  <a:lnTo>
                    <a:pt x="0" y="0"/>
                  </a:lnTo>
                  <a:cubicBezTo>
                    <a:pt x="94" y="99"/>
                    <a:pt x="194" y="192"/>
                    <a:pt x="299" y="279"/>
                  </a:cubicBezTo>
                  <a:cubicBezTo>
                    <a:pt x="205" y="180"/>
                    <a:pt x="105" y="8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929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3363175" y="2298150"/>
            <a:ext cx="5067600" cy="10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title" idx="2" hasCustomPrompt="1"/>
          </p:nvPr>
        </p:nvSpPr>
        <p:spPr>
          <a:xfrm>
            <a:off x="3363175" y="1231500"/>
            <a:ext cx="1399200" cy="9159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3363175" y="3500400"/>
            <a:ext cx="50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4" name="Google Shape;24;p3"/>
          <p:cNvSpPr/>
          <p:nvPr/>
        </p:nvSpPr>
        <p:spPr>
          <a:xfrm rot="-1894898">
            <a:off x="7080356" y="4503307"/>
            <a:ext cx="2700833" cy="557725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-517679" y="-887200"/>
            <a:ext cx="10629834" cy="2301747"/>
            <a:chOff x="-517679" y="-887200"/>
            <a:chExt cx="10629834" cy="2301747"/>
          </a:xfrm>
        </p:grpSpPr>
        <p:sp>
          <p:nvSpPr>
            <p:cNvPr id="26" name="Google Shape;26;p3"/>
            <p:cNvSpPr/>
            <p:nvPr/>
          </p:nvSpPr>
          <p:spPr>
            <a:xfrm rot="971749">
              <a:off x="7416453" y="-569800"/>
              <a:ext cx="2513095" cy="1666947"/>
            </a:xfrm>
            <a:custGeom>
              <a:avLst/>
              <a:gdLst/>
              <a:ahLst/>
              <a:cxnLst/>
              <a:rect l="l" t="t" r="r" b="b"/>
              <a:pathLst>
                <a:path w="73360" h="48660" extrusionOk="0">
                  <a:moveTo>
                    <a:pt x="38079" y="0"/>
                  </a:moveTo>
                  <a:cubicBezTo>
                    <a:pt x="32579" y="0"/>
                    <a:pt x="27144" y="1241"/>
                    <a:pt x="22371" y="3921"/>
                  </a:cubicBezTo>
                  <a:cubicBezTo>
                    <a:pt x="15738" y="7054"/>
                    <a:pt x="1" y="20651"/>
                    <a:pt x="5343" y="28713"/>
                  </a:cubicBezTo>
                  <a:cubicBezTo>
                    <a:pt x="8989" y="33038"/>
                    <a:pt x="15287" y="30728"/>
                    <a:pt x="20000" y="32483"/>
                  </a:cubicBezTo>
                  <a:cubicBezTo>
                    <a:pt x="27810" y="36475"/>
                    <a:pt x="27112" y="46189"/>
                    <a:pt x="38114" y="48124"/>
                  </a:cubicBezTo>
                  <a:cubicBezTo>
                    <a:pt x="39825" y="48496"/>
                    <a:pt x="41542" y="48659"/>
                    <a:pt x="43257" y="48659"/>
                  </a:cubicBezTo>
                  <a:cubicBezTo>
                    <a:pt x="49338" y="48659"/>
                    <a:pt x="55393" y="46609"/>
                    <a:pt x="61068" y="44567"/>
                  </a:cubicBezTo>
                  <a:cubicBezTo>
                    <a:pt x="67770" y="42332"/>
                    <a:pt x="73359" y="36557"/>
                    <a:pt x="73230" y="29177"/>
                  </a:cubicBezTo>
                  <a:cubicBezTo>
                    <a:pt x="72328" y="11615"/>
                    <a:pt x="54903" y="0"/>
                    <a:pt x="38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6791171">
              <a:off x="-240953" y="-327264"/>
              <a:ext cx="1365920" cy="1502978"/>
            </a:xfrm>
            <a:custGeom>
              <a:avLst/>
              <a:gdLst/>
              <a:ahLst/>
              <a:cxnLst/>
              <a:rect l="l" t="t" r="r" b="b"/>
              <a:pathLst>
                <a:path w="36057" h="39675" extrusionOk="0">
                  <a:moveTo>
                    <a:pt x="29447" y="0"/>
                  </a:moveTo>
                  <a:lnTo>
                    <a:pt x="29447" y="0"/>
                  </a:lnTo>
                  <a:cubicBezTo>
                    <a:pt x="24328" y="157"/>
                    <a:pt x="1" y="10546"/>
                    <a:pt x="8032" y="17369"/>
                  </a:cubicBezTo>
                  <a:cubicBezTo>
                    <a:pt x="9981" y="19083"/>
                    <a:pt x="12257" y="18870"/>
                    <a:pt x="14605" y="19448"/>
                  </a:cubicBezTo>
                  <a:cubicBezTo>
                    <a:pt x="18857" y="20596"/>
                    <a:pt x="11052" y="26838"/>
                    <a:pt x="11281" y="29604"/>
                  </a:cubicBezTo>
                  <a:cubicBezTo>
                    <a:pt x="10083" y="36100"/>
                    <a:pt x="16896" y="39349"/>
                    <a:pt x="22457" y="39349"/>
                  </a:cubicBezTo>
                  <a:cubicBezTo>
                    <a:pt x="22659" y="39349"/>
                    <a:pt x="22859" y="39345"/>
                    <a:pt x="23058" y="39336"/>
                  </a:cubicBezTo>
                  <a:cubicBezTo>
                    <a:pt x="23252" y="39318"/>
                    <a:pt x="23476" y="39310"/>
                    <a:pt x="23724" y="39310"/>
                  </a:cubicBezTo>
                  <a:cubicBezTo>
                    <a:pt x="25397" y="39310"/>
                    <a:pt x="28176" y="39674"/>
                    <a:pt x="30666" y="39674"/>
                  </a:cubicBezTo>
                  <a:cubicBezTo>
                    <a:pt x="33291" y="39674"/>
                    <a:pt x="35595" y="39269"/>
                    <a:pt x="35944" y="37605"/>
                  </a:cubicBezTo>
                  <a:cubicBezTo>
                    <a:pt x="36056" y="36665"/>
                    <a:pt x="35495" y="35583"/>
                    <a:pt x="34490" y="35377"/>
                  </a:cubicBezTo>
                  <a:cubicBezTo>
                    <a:pt x="27431" y="33110"/>
                    <a:pt x="9023" y="37502"/>
                    <a:pt x="19769" y="24985"/>
                  </a:cubicBezTo>
                  <a:cubicBezTo>
                    <a:pt x="22375" y="20706"/>
                    <a:pt x="20105" y="14776"/>
                    <a:pt x="14743" y="14776"/>
                  </a:cubicBezTo>
                  <a:cubicBezTo>
                    <a:pt x="14718" y="14776"/>
                    <a:pt x="14694" y="14776"/>
                    <a:pt x="14669" y="14777"/>
                  </a:cubicBezTo>
                  <a:cubicBezTo>
                    <a:pt x="14398" y="14751"/>
                    <a:pt x="14113" y="14746"/>
                    <a:pt x="13823" y="14746"/>
                  </a:cubicBezTo>
                  <a:cubicBezTo>
                    <a:pt x="13596" y="14746"/>
                    <a:pt x="13366" y="14749"/>
                    <a:pt x="13135" y="14749"/>
                  </a:cubicBezTo>
                  <a:cubicBezTo>
                    <a:pt x="12105" y="14749"/>
                    <a:pt x="11069" y="14682"/>
                    <a:pt x="10330" y="13948"/>
                  </a:cubicBezTo>
                  <a:cubicBezTo>
                    <a:pt x="13547" y="10547"/>
                    <a:pt x="18221" y="8329"/>
                    <a:pt x="22351" y="6080"/>
                  </a:cubicBezTo>
                  <a:cubicBezTo>
                    <a:pt x="23809" y="5068"/>
                    <a:pt x="34405" y="1892"/>
                    <a:pt x="29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053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19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412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41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098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239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6201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9849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7273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065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7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10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7"/>
          <p:cNvSpPr txBox="1">
            <a:spLocks noGrp="1"/>
          </p:cNvSpPr>
          <p:nvPr>
            <p:ph type="subTitle" idx="1"/>
          </p:nvPr>
        </p:nvSpPr>
        <p:spPr>
          <a:xfrm>
            <a:off x="720000" y="1700300"/>
            <a:ext cx="4294800" cy="229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●"/>
              <a:defRPr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grpSp>
        <p:nvGrpSpPr>
          <p:cNvPr id="63" name="Google Shape;63;p7"/>
          <p:cNvGrpSpPr/>
          <p:nvPr/>
        </p:nvGrpSpPr>
        <p:grpSpPr>
          <a:xfrm flipH="1">
            <a:off x="-730395" y="-473925"/>
            <a:ext cx="10699863" cy="5733198"/>
            <a:chOff x="-730395" y="-473925"/>
            <a:chExt cx="10699863" cy="5733198"/>
          </a:xfrm>
        </p:grpSpPr>
        <p:sp>
          <p:nvSpPr>
            <p:cNvPr id="64" name="Google Shape;64;p7"/>
            <p:cNvSpPr/>
            <p:nvPr/>
          </p:nvSpPr>
          <p:spPr>
            <a:xfrm flipH="1">
              <a:off x="-730395" y="-473925"/>
              <a:ext cx="2025470" cy="1343503"/>
            </a:xfrm>
            <a:custGeom>
              <a:avLst/>
              <a:gdLst/>
              <a:ahLst/>
              <a:cxnLst/>
              <a:rect l="l" t="t" r="r" b="b"/>
              <a:pathLst>
                <a:path w="73360" h="48660" extrusionOk="0">
                  <a:moveTo>
                    <a:pt x="38079" y="0"/>
                  </a:moveTo>
                  <a:cubicBezTo>
                    <a:pt x="32579" y="0"/>
                    <a:pt x="27144" y="1241"/>
                    <a:pt x="22371" y="3921"/>
                  </a:cubicBezTo>
                  <a:cubicBezTo>
                    <a:pt x="15738" y="7054"/>
                    <a:pt x="1" y="20651"/>
                    <a:pt x="5343" y="28713"/>
                  </a:cubicBezTo>
                  <a:cubicBezTo>
                    <a:pt x="8989" y="33038"/>
                    <a:pt x="15287" y="30728"/>
                    <a:pt x="20000" y="32483"/>
                  </a:cubicBezTo>
                  <a:cubicBezTo>
                    <a:pt x="27810" y="36475"/>
                    <a:pt x="27112" y="46189"/>
                    <a:pt x="38114" y="48124"/>
                  </a:cubicBezTo>
                  <a:cubicBezTo>
                    <a:pt x="39825" y="48496"/>
                    <a:pt x="41542" y="48659"/>
                    <a:pt x="43257" y="48659"/>
                  </a:cubicBezTo>
                  <a:cubicBezTo>
                    <a:pt x="49338" y="48659"/>
                    <a:pt x="55393" y="46609"/>
                    <a:pt x="61068" y="44567"/>
                  </a:cubicBezTo>
                  <a:cubicBezTo>
                    <a:pt x="67770" y="42332"/>
                    <a:pt x="73359" y="36557"/>
                    <a:pt x="73230" y="29177"/>
                  </a:cubicBezTo>
                  <a:cubicBezTo>
                    <a:pt x="72328" y="11615"/>
                    <a:pt x="54903" y="0"/>
                    <a:pt x="3807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8503725" y="4455050"/>
              <a:ext cx="1465743" cy="804223"/>
            </a:xfrm>
            <a:custGeom>
              <a:avLst/>
              <a:gdLst/>
              <a:ahLst/>
              <a:cxnLst/>
              <a:rect l="l" t="t" r="r" b="b"/>
              <a:pathLst>
                <a:path w="44403" h="24363" extrusionOk="0">
                  <a:moveTo>
                    <a:pt x="16344" y="8521"/>
                  </a:moveTo>
                  <a:lnTo>
                    <a:pt x="16344" y="8521"/>
                  </a:lnTo>
                  <a:cubicBezTo>
                    <a:pt x="16623" y="10600"/>
                    <a:pt x="16109" y="12905"/>
                    <a:pt x="14695" y="14497"/>
                  </a:cubicBezTo>
                  <a:cubicBezTo>
                    <a:pt x="14086" y="15175"/>
                    <a:pt x="12751" y="16300"/>
                    <a:pt x="11614" y="16300"/>
                  </a:cubicBezTo>
                  <a:cubicBezTo>
                    <a:pt x="11214" y="16300"/>
                    <a:pt x="10838" y="16160"/>
                    <a:pt x="10528" y="15812"/>
                  </a:cubicBezTo>
                  <a:cubicBezTo>
                    <a:pt x="9106" y="13300"/>
                    <a:pt x="14537" y="9772"/>
                    <a:pt x="16344" y="8521"/>
                  </a:cubicBezTo>
                  <a:close/>
                  <a:moveTo>
                    <a:pt x="27432" y="12659"/>
                  </a:moveTo>
                  <a:lnTo>
                    <a:pt x="27432" y="12659"/>
                  </a:lnTo>
                  <a:cubicBezTo>
                    <a:pt x="27749" y="13991"/>
                    <a:pt x="27688" y="15414"/>
                    <a:pt x="27190" y="16759"/>
                  </a:cubicBezTo>
                  <a:cubicBezTo>
                    <a:pt x="25653" y="20099"/>
                    <a:pt x="23430" y="21446"/>
                    <a:pt x="21902" y="21446"/>
                  </a:cubicBezTo>
                  <a:cubicBezTo>
                    <a:pt x="19251" y="21446"/>
                    <a:pt x="18691" y="17392"/>
                    <a:pt x="27432" y="12659"/>
                  </a:cubicBezTo>
                  <a:close/>
                  <a:moveTo>
                    <a:pt x="9130" y="0"/>
                  </a:moveTo>
                  <a:cubicBezTo>
                    <a:pt x="5265" y="0"/>
                    <a:pt x="1401" y="2263"/>
                    <a:pt x="202" y="6433"/>
                  </a:cubicBezTo>
                  <a:cubicBezTo>
                    <a:pt x="1" y="7063"/>
                    <a:pt x="486" y="7454"/>
                    <a:pt x="991" y="7454"/>
                  </a:cubicBezTo>
                  <a:cubicBezTo>
                    <a:pt x="1329" y="7454"/>
                    <a:pt x="1675" y="7279"/>
                    <a:pt x="1830" y="6881"/>
                  </a:cubicBezTo>
                  <a:cubicBezTo>
                    <a:pt x="2943" y="3826"/>
                    <a:pt x="6001" y="2099"/>
                    <a:pt x="9024" y="2099"/>
                  </a:cubicBezTo>
                  <a:cubicBezTo>
                    <a:pt x="11119" y="2099"/>
                    <a:pt x="13197" y="2928"/>
                    <a:pt x="14601" y="4719"/>
                  </a:cubicBezTo>
                  <a:cubicBezTo>
                    <a:pt x="2350" y="12272"/>
                    <a:pt x="6285" y="19098"/>
                    <a:pt x="11310" y="19098"/>
                  </a:cubicBezTo>
                  <a:cubicBezTo>
                    <a:pt x="14736" y="19098"/>
                    <a:pt x="18669" y="15924"/>
                    <a:pt x="18321" y="7641"/>
                  </a:cubicBezTo>
                  <a:cubicBezTo>
                    <a:pt x="19072" y="7365"/>
                    <a:pt x="19865" y="7231"/>
                    <a:pt x="20657" y="7231"/>
                  </a:cubicBezTo>
                  <a:cubicBezTo>
                    <a:pt x="22955" y="7231"/>
                    <a:pt x="25248" y="8360"/>
                    <a:pt x="26497" y="10439"/>
                  </a:cubicBezTo>
                  <a:cubicBezTo>
                    <a:pt x="14331" y="17861"/>
                    <a:pt x="17496" y="23050"/>
                    <a:pt x="22509" y="23050"/>
                  </a:cubicBezTo>
                  <a:cubicBezTo>
                    <a:pt x="26577" y="23050"/>
                    <a:pt x="31860" y="19634"/>
                    <a:pt x="31162" y="11224"/>
                  </a:cubicBezTo>
                  <a:cubicBezTo>
                    <a:pt x="32013" y="10959"/>
                    <a:pt x="32853" y="10837"/>
                    <a:pt x="33660" y="10837"/>
                  </a:cubicBezTo>
                  <a:cubicBezTo>
                    <a:pt x="39549" y="10837"/>
                    <a:pt x="43719" y="17338"/>
                    <a:pt x="38359" y="22091"/>
                  </a:cubicBezTo>
                  <a:cubicBezTo>
                    <a:pt x="37275" y="22948"/>
                    <a:pt x="38266" y="24362"/>
                    <a:pt x="39400" y="24362"/>
                  </a:cubicBezTo>
                  <a:cubicBezTo>
                    <a:pt x="39700" y="24362"/>
                    <a:pt x="40011" y="24263"/>
                    <a:pt x="40296" y="24027"/>
                  </a:cubicBezTo>
                  <a:cubicBezTo>
                    <a:pt x="43735" y="21183"/>
                    <a:pt x="44403" y="15684"/>
                    <a:pt x="41716" y="12109"/>
                  </a:cubicBezTo>
                  <a:cubicBezTo>
                    <a:pt x="39792" y="9549"/>
                    <a:pt x="36683" y="8405"/>
                    <a:pt x="33556" y="8405"/>
                  </a:cubicBezTo>
                  <a:cubicBezTo>
                    <a:pt x="32463" y="8405"/>
                    <a:pt x="31367" y="8545"/>
                    <a:pt x="30319" y="8814"/>
                  </a:cubicBezTo>
                  <a:cubicBezTo>
                    <a:pt x="28337" y="5093"/>
                    <a:pt x="24547" y="3041"/>
                    <a:pt x="20627" y="3041"/>
                  </a:cubicBezTo>
                  <a:cubicBezTo>
                    <a:pt x="19272" y="3041"/>
                    <a:pt x="17902" y="3286"/>
                    <a:pt x="16585" y="3792"/>
                  </a:cubicBezTo>
                  <a:cubicBezTo>
                    <a:pt x="14800" y="1217"/>
                    <a:pt x="11965" y="0"/>
                    <a:pt x="91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7"/>
          <p:cNvSpPr/>
          <p:nvPr/>
        </p:nvSpPr>
        <p:spPr>
          <a:xfrm flipH="1">
            <a:off x="-418808" y="-228425"/>
            <a:ext cx="2845318" cy="6522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8"/>
          <p:cNvSpPr txBox="1">
            <a:spLocks noGrp="1"/>
          </p:cNvSpPr>
          <p:nvPr>
            <p:ph type="title"/>
          </p:nvPr>
        </p:nvSpPr>
        <p:spPr>
          <a:xfrm>
            <a:off x="713225" y="1606350"/>
            <a:ext cx="4413900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grpSp>
        <p:nvGrpSpPr>
          <p:cNvPr id="69" name="Google Shape;69;p8"/>
          <p:cNvGrpSpPr/>
          <p:nvPr/>
        </p:nvGrpSpPr>
        <p:grpSpPr>
          <a:xfrm>
            <a:off x="-516725" y="-632575"/>
            <a:ext cx="10182494" cy="2045813"/>
            <a:chOff x="-516725" y="-632575"/>
            <a:chExt cx="10182494" cy="2045813"/>
          </a:xfrm>
        </p:grpSpPr>
        <p:grpSp>
          <p:nvGrpSpPr>
            <p:cNvPr id="70" name="Google Shape;70;p8"/>
            <p:cNvGrpSpPr/>
            <p:nvPr/>
          </p:nvGrpSpPr>
          <p:grpSpPr>
            <a:xfrm>
              <a:off x="-516725" y="-632575"/>
              <a:ext cx="1610375" cy="2045813"/>
              <a:chOff x="-516725" y="-632575"/>
              <a:chExt cx="1610375" cy="2045813"/>
            </a:xfrm>
          </p:grpSpPr>
          <p:sp>
            <p:nvSpPr>
              <p:cNvPr id="71" name="Google Shape;71;p8"/>
              <p:cNvSpPr/>
              <p:nvPr/>
            </p:nvSpPr>
            <p:spPr>
              <a:xfrm>
                <a:off x="-516725" y="-632575"/>
                <a:ext cx="1610375" cy="1592375"/>
              </a:xfrm>
              <a:custGeom>
                <a:avLst/>
                <a:gdLst/>
                <a:ahLst/>
                <a:cxnLst/>
                <a:rect l="l" t="t" r="r" b="b"/>
                <a:pathLst>
                  <a:path w="64415" h="63695" extrusionOk="0">
                    <a:moveTo>
                      <a:pt x="23719" y="1"/>
                    </a:moveTo>
                    <a:cubicBezTo>
                      <a:pt x="13262" y="1"/>
                      <a:pt x="1614" y="14348"/>
                      <a:pt x="276" y="23311"/>
                    </a:cubicBezTo>
                    <a:cubicBezTo>
                      <a:pt x="1" y="26419"/>
                      <a:pt x="3111" y="28543"/>
                      <a:pt x="5972" y="28543"/>
                    </a:cubicBezTo>
                    <a:cubicBezTo>
                      <a:pt x="6057" y="28543"/>
                      <a:pt x="6141" y="28542"/>
                      <a:pt x="6225" y="28538"/>
                    </a:cubicBezTo>
                    <a:cubicBezTo>
                      <a:pt x="8723" y="28212"/>
                      <a:pt x="10523" y="26214"/>
                      <a:pt x="12890" y="25535"/>
                    </a:cubicBezTo>
                    <a:cubicBezTo>
                      <a:pt x="13409" y="25436"/>
                      <a:pt x="13874" y="25389"/>
                      <a:pt x="14287" y="25389"/>
                    </a:cubicBezTo>
                    <a:cubicBezTo>
                      <a:pt x="17975" y="25389"/>
                      <a:pt x="17578" y="29099"/>
                      <a:pt x="15254" y="31876"/>
                    </a:cubicBezTo>
                    <a:cubicBezTo>
                      <a:pt x="13064" y="35487"/>
                      <a:pt x="10885" y="39098"/>
                      <a:pt x="8696" y="42711"/>
                    </a:cubicBezTo>
                    <a:cubicBezTo>
                      <a:pt x="4792" y="47531"/>
                      <a:pt x="1795" y="57768"/>
                      <a:pt x="10911" y="57768"/>
                    </a:cubicBezTo>
                    <a:cubicBezTo>
                      <a:pt x="11029" y="57768"/>
                      <a:pt x="11150" y="57766"/>
                      <a:pt x="11273" y="57762"/>
                    </a:cubicBezTo>
                    <a:cubicBezTo>
                      <a:pt x="11342" y="57767"/>
                      <a:pt x="11413" y="57770"/>
                      <a:pt x="11485" y="57770"/>
                    </a:cubicBezTo>
                    <a:cubicBezTo>
                      <a:pt x="14647" y="57770"/>
                      <a:pt x="19640" y="53034"/>
                      <a:pt x="22910" y="53034"/>
                    </a:cubicBezTo>
                    <a:cubicBezTo>
                      <a:pt x="24213" y="53034"/>
                      <a:pt x="25242" y="53785"/>
                      <a:pt x="25774" y="55887"/>
                    </a:cubicBezTo>
                    <a:cubicBezTo>
                      <a:pt x="25661" y="58191"/>
                      <a:pt x="22953" y="60348"/>
                      <a:pt x="24291" y="62672"/>
                    </a:cubicBezTo>
                    <a:cubicBezTo>
                      <a:pt x="25042" y="63396"/>
                      <a:pt x="25827" y="63694"/>
                      <a:pt x="26627" y="63694"/>
                    </a:cubicBezTo>
                    <a:cubicBezTo>
                      <a:pt x="29741" y="63694"/>
                      <a:pt x="33080" y="59170"/>
                      <a:pt x="35498" y="57659"/>
                    </a:cubicBezTo>
                    <a:cubicBezTo>
                      <a:pt x="39356" y="54364"/>
                      <a:pt x="43051" y="50887"/>
                      <a:pt x="46581" y="47243"/>
                    </a:cubicBezTo>
                    <a:cubicBezTo>
                      <a:pt x="50710" y="41895"/>
                      <a:pt x="64415" y="31240"/>
                      <a:pt x="59603" y="24160"/>
                    </a:cubicBezTo>
                    <a:cubicBezTo>
                      <a:pt x="58892" y="22814"/>
                      <a:pt x="57798" y="22429"/>
                      <a:pt x="56569" y="22429"/>
                    </a:cubicBezTo>
                    <a:cubicBezTo>
                      <a:pt x="54932" y="22429"/>
                      <a:pt x="53057" y="23112"/>
                      <a:pt x="51535" y="23112"/>
                    </a:cubicBezTo>
                    <a:cubicBezTo>
                      <a:pt x="50320" y="23112"/>
                      <a:pt x="49331" y="22677"/>
                      <a:pt x="48869" y="21110"/>
                    </a:cubicBezTo>
                    <a:cubicBezTo>
                      <a:pt x="48827" y="17090"/>
                      <a:pt x="56214" y="15098"/>
                      <a:pt x="52854" y="10685"/>
                    </a:cubicBezTo>
                    <a:cubicBezTo>
                      <a:pt x="51697" y="9189"/>
                      <a:pt x="50237" y="8612"/>
                      <a:pt x="48694" y="8612"/>
                    </a:cubicBezTo>
                    <a:cubicBezTo>
                      <a:pt x="45981" y="8612"/>
                      <a:pt x="43014" y="10397"/>
                      <a:pt x="41001" y="12109"/>
                    </a:cubicBezTo>
                    <a:cubicBezTo>
                      <a:pt x="39444" y="13543"/>
                      <a:pt x="36419" y="15392"/>
                      <a:pt x="34006" y="15392"/>
                    </a:cubicBezTo>
                    <a:cubicBezTo>
                      <a:pt x="32537" y="15392"/>
                      <a:pt x="31295" y="14707"/>
                      <a:pt x="30750" y="12827"/>
                    </a:cubicBezTo>
                    <a:cubicBezTo>
                      <a:pt x="31261" y="8386"/>
                      <a:pt x="33928" y="5008"/>
                      <a:pt x="29200" y="1520"/>
                    </a:cubicBezTo>
                    <a:cubicBezTo>
                      <a:pt x="27457" y="469"/>
                      <a:pt x="25608" y="1"/>
                      <a:pt x="237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72" name="Google Shape;72;p8"/>
              <p:cNvGrpSpPr/>
              <p:nvPr/>
            </p:nvGrpSpPr>
            <p:grpSpPr>
              <a:xfrm>
                <a:off x="152400" y="1051288"/>
                <a:ext cx="485775" cy="361950"/>
                <a:chOff x="8191500" y="2124075"/>
                <a:chExt cx="485775" cy="361950"/>
              </a:xfrm>
            </p:grpSpPr>
            <p:sp>
              <p:nvSpPr>
                <p:cNvPr id="73" name="Google Shape;73;p8"/>
                <p:cNvSpPr/>
                <p:nvPr/>
              </p:nvSpPr>
              <p:spPr>
                <a:xfrm>
                  <a:off x="8191500" y="233362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74;p8"/>
                <p:cNvSpPr/>
                <p:nvPr/>
              </p:nvSpPr>
              <p:spPr>
                <a:xfrm>
                  <a:off x="8353425" y="2124075"/>
                  <a:ext cx="77400" cy="77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75;p8"/>
                <p:cNvSpPr/>
                <p:nvPr/>
              </p:nvSpPr>
              <p:spPr>
                <a:xfrm>
                  <a:off x="8524875" y="223837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76" name="Google Shape;76;p8"/>
            <p:cNvSpPr/>
            <p:nvPr/>
          </p:nvSpPr>
          <p:spPr>
            <a:xfrm>
              <a:off x="7490475" y="-310025"/>
              <a:ext cx="2175294" cy="1016420"/>
            </a:xfrm>
            <a:custGeom>
              <a:avLst/>
              <a:gdLst/>
              <a:ahLst/>
              <a:cxnLst/>
              <a:rect l="l" t="t" r="r" b="b"/>
              <a:pathLst>
                <a:path w="49506" h="23132" extrusionOk="0">
                  <a:moveTo>
                    <a:pt x="4892" y="1"/>
                  </a:moveTo>
                  <a:cubicBezTo>
                    <a:pt x="3425" y="1"/>
                    <a:pt x="1932" y="490"/>
                    <a:pt x="673" y="1541"/>
                  </a:cubicBezTo>
                  <a:cubicBezTo>
                    <a:pt x="0" y="2102"/>
                    <a:pt x="625" y="3173"/>
                    <a:pt x="1355" y="3173"/>
                  </a:cubicBezTo>
                  <a:cubicBezTo>
                    <a:pt x="1507" y="3173"/>
                    <a:pt x="1664" y="3127"/>
                    <a:pt x="1814" y="3019"/>
                  </a:cubicBezTo>
                  <a:cubicBezTo>
                    <a:pt x="2687" y="2398"/>
                    <a:pt x="3717" y="2053"/>
                    <a:pt x="4728" y="2053"/>
                  </a:cubicBezTo>
                  <a:cubicBezTo>
                    <a:pt x="5838" y="2053"/>
                    <a:pt x="6925" y="2469"/>
                    <a:pt x="7756" y="3388"/>
                  </a:cubicBezTo>
                  <a:cubicBezTo>
                    <a:pt x="10655" y="7030"/>
                    <a:pt x="6026" y="11992"/>
                    <a:pt x="8992" y="15793"/>
                  </a:cubicBezTo>
                  <a:cubicBezTo>
                    <a:pt x="10005" y="17404"/>
                    <a:pt x="11447" y="17937"/>
                    <a:pt x="13025" y="17937"/>
                  </a:cubicBezTo>
                  <a:cubicBezTo>
                    <a:pt x="16119" y="17937"/>
                    <a:pt x="19738" y="15887"/>
                    <a:pt x="21671" y="15887"/>
                  </a:cubicBezTo>
                  <a:cubicBezTo>
                    <a:pt x="22554" y="15887"/>
                    <a:pt x="23085" y="16315"/>
                    <a:pt x="23053" y="17561"/>
                  </a:cubicBezTo>
                  <a:cubicBezTo>
                    <a:pt x="22858" y="21214"/>
                    <a:pt x="25646" y="23132"/>
                    <a:pt x="28658" y="23132"/>
                  </a:cubicBezTo>
                  <a:cubicBezTo>
                    <a:pt x="30150" y="23132"/>
                    <a:pt x="31696" y="22661"/>
                    <a:pt x="32961" y="21697"/>
                  </a:cubicBezTo>
                  <a:cubicBezTo>
                    <a:pt x="34969" y="20490"/>
                    <a:pt x="36832" y="19529"/>
                    <a:pt x="39233" y="19491"/>
                  </a:cubicBezTo>
                  <a:cubicBezTo>
                    <a:pt x="39280" y="19490"/>
                    <a:pt x="39326" y="19490"/>
                    <a:pt x="39372" y="19490"/>
                  </a:cubicBezTo>
                  <a:cubicBezTo>
                    <a:pt x="41813" y="19490"/>
                    <a:pt x="43721" y="20495"/>
                    <a:pt x="45950" y="21350"/>
                  </a:cubicBezTo>
                  <a:cubicBezTo>
                    <a:pt x="46207" y="21449"/>
                    <a:pt x="46455" y="21494"/>
                    <a:pt x="46690" y="21494"/>
                  </a:cubicBezTo>
                  <a:cubicBezTo>
                    <a:pt x="48480" y="21494"/>
                    <a:pt x="49506" y="18873"/>
                    <a:pt x="48175" y="17528"/>
                  </a:cubicBezTo>
                  <a:cubicBezTo>
                    <a:pt x="46104" y="15434"/>
                    <a:pt x="42864" y="14537"/>
                    <a:pt x="39711" y="14537"/>
                  </a:cubicBezTo>
                  <a:cubicBezTo>
                    <a:pt x="37894" y="14537"/>
                    <a:pt x="36105" y="14835"/>
                    <a:pt x="34586" y="15374"/>
                  </a:cubicBezTo>
                  <a:cubicBezTo>
                    <a:pt x="32409" y="15929"/>
                    <a:pt x="30762" y="17778"/>
                    <a:pt x="28624" y="18315"/>
                  </a:cubicBezTo>
                  <a:cubicBezTo>
                    <a:pt x="28581" y="18321"/>
                    <a:pt x="28540" y="18324"/>
                    <a:pt x="28501" y="18324"/>
                  </a:cubicBezTo>
                  <a:cubicBezTo>
                    <a:pt x="27215" y="18324"/>
                    <a:pt x="27986" y="15119"/>
                    <a:pt x="27108" y="14178"/>
                  </a:cubicBezTo>
                  <a:cubicBezTo>
                    <a:pt x="25802" y="12140"/>
                    <a:pt x="24248" y="11450"/>
                    <a:pt x="22625" y="11450"/>
                  </a:cubicBezTo>
                  <a:cubicBezTo>
                    <a:pt x="19207" y="11450"/>
                    <a:pt x="15483" y="14514"/>
                    <a:pt x="13132" y="14514"/>
                  </a:cubicBezTo>
                  <a:cubicBezTo>
                    <a:pt x="12131" y="14514"/>
                    <a:pt x="11378" y="13959"/>
                    <a:pt x="11004" y="12377"/>
                  </a:cubicBezTo>
                  <a:cubicBezTo>
                    <a:pt x="10705" y="9896"/>
                    <a:pt x="11820" y="7472"/>
                    <a:pt x="11224" y="4984"/>
                  </a:cubicBezTo>
                  <a:cubicBezTo>
                    <a:pt x="10470" y="1835"/>
                    <a:pt x="7730" y="1"/>
                    <a:pt x="4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7" name="Google Shape;77;p8"/>
          <p:cNvSpPr/>
          <p:nvPr/>
        </p:nvSpPr>
        <p:spPr>
          <a:xfrm rot="-10253280" flipH="1">
            <a:off x="-475190" y="4555947"/>
            <a:ext cx="2376839" cy="5448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9"/>
          <p:cNvSpPr txBox="1">
            <a:spLocks noGrp="1"/>
          </p:cNvSpPr>
          <p:nvPr>
            <p:ph type="title"/>
          </p:nvPr>
        </p:nvSpPr>
        <p:spPr>
          <a:xfrm>
            <a:off x="713225" y="1563363"/>
            <a:ext cx="4872900" cy="116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80" name="Google Shape;80;p9"/>
          <p:cNvSpPr txBox="1">
            <a:spLocks noGrp="1"/>
          </p:cNvSpPr>
          <p:nvPr>
            <p:ph type="subTitle" idx="1"/>
          </p:nvPr>
        </p:nvSpPr>
        <p:spPr>
          <a:xfrm>
            <a:off x="713225" y="2909013"/>
            <a:ext cx="4872900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81" name="Google Shape;81;p9"/>
          <p:cNvGrpSpPr/>
          <p:nvPr/>
        </p:nvGrpSpPr>
        <p:grpSpPr>
          <a:xfrm>
            <a:off x="-798886" y="-771355"/>
            <a:ext cx="2579417" cy="6114791"/>
            <a:chOff x="-798886" y="-771355"/>
            <a:chExt cx="2579417" cy="6114791"/>
          </a:xfrm>
        </p:grpSpPr>
        <p:sp>
          <p:nvSpPr>
            <p:cNvPr id="82" name="Google Shape;82;p9"/>
            <p:cNvSpPr/>
            <p:nvPr/>
          </p:nvSpPr>
          <p:spPr>
            <a:xfrm rot="946665">
              <a:off x="-301185" y="4410077"/>
              <a:ext cx="2028825" cy="670159"/>
            </a:xfrm>
            <a:custGeom>
              <a:avLst/>
              <a:gdLst/>
              <a:ahLst/>
              <a:cxnLst/>
              <a:rect l="l" t="t" r="r" b="b"/>
              <a:pathLst>
                <a:path w="81155" h="26807" extrusionOk="0">
                  <a:moveTo>
                    <a:pt x="8880" y="1"/>
                  </a:moveTo>
                  <a:cubicBezTo>
                    <a:pt x="8752" y="1"/>
                    <a:pt x="8624" y="4"/>
                    <a:pt x="8494" y="9"/>
                  </a:cubicBezTo>
                  <a:cubicBezTo>
                    <a:pt x="4766" y="165"/>
                    <a:pt x="1510" y="2586"/>
                    <a:pt x="284" y="6097"/>
                  </a:cubicBezTo>
                  <a:cubicBezTo>
                    <a:pt x="1" y="6907"/>
                    <a:pt x="764" y="7550"/>
                    <a:pt x="1480" y="7550"/>
                  </a:cubicBezTo>
                  <a:cubicBezTo>
                    <a:pt x="1844" y="7550"/>
                    <a:pt x="2197" y="7383"/>
                    <a:pt x="2391" y="6986"/>
                  </a:cubicBezTo>
                  <a:cubicBezTo>
                    <a:pt x="3465" y="4796"/>
                    <a:pt x="5767" y="3217"/>
                    <a:pt x="8183" y="3217"/>
                  </a:cubicBezTo>
                  <a:cubicBezTo>
                    <a:pt x="8753" y="3217"/>
                    <a:pt x="9330" y="3305"/>
                    <a:pt x="9899" y="3494"/>
                  </a:cubicBezTo>
                  <a:cubicBezTo>
                    <a:pt x="15922" y="5259"/>
                    <a:pt x="12451" y="12036"/>
                    <a:pt x="15649" y="15727"/>
                  </a:cubicBezTo>
                  <a:cubicBezTo>
                    <a:pt x="17389" y="17335"/>
                    <a:pt x="19045" y="17920"/>
                    <a:pt x="20645" y="17920"/>
                  </a:cubicBezTo>
                  <a:cubicBezTo>
                    <a:pt x="24900" y="17920"/>
                    <a:pt x="28747" y="13780"/>
                    <a:pt x="32670" y="13780"/>
                  </a:cubicBezTo>
                  <a:cubicBezTo>
                    <a:pt x="33146" y="13780"/>
                    <a:pt x="33624" y="13841"/>
                    <a:pt x="34104" y="13978"/>
                  </a:cubicBezTo>
                  <a:cubicBezTo>
                    <a:pt x="37126" y="16743"/>
                    <a:pt x="35726" y="22490"/>
                    <a:pt x="40866" y="24686"/>
                  </a:cubicBezTo>
                  <a:cubicBezTo>
                    <a:pt x="42349" y="25395"/>
                    <a:pt x="43786" y="25689"/>
                    <a:pt x="45187" y="25689"/>
                  </a:cubicBezTo>
                  <a:cubicBezTo>
                    <a:pt x="50698" y="25689"/>
                    <a:pt x="55660" y="21128"/>
                    <a:pt x="60786" y="19267"/>
                  </a:cubicBezTo>
                  <a:cubicBezTo>
                    <a:pt x="61824" y="18853"/>
                    <a:pt x="62724" y="18673"/>
                    <a:pt x="63521" y="18673"/>
                  </a:cubicBezTo>
                  <a:cubicBezTo>
                    <a:pt x="68511" y="18673"/>
                    <a:pt x="69439" y="25738"/>
                    <a:pt x="74624" y="26702"/>
                  </a:cubicBezTo>
                  <a:cubicBezTo>
                    <a:pt x="74865" y="26773"/>
                    <a:pt x="75136" y="26806"/>
                    <a:pt x="75425" y="26806"/>
                  </a:cubicBezTo>
                  <a:cubicBezTo>
                    <a:pt x="77737" y="26806"/>
                    <a:pt x="81155" y="24675"/>
                    <a:pt x="78908" y="22665"/>
                  </a:cubicBezTo>
                  <a:cubicBezTo>
                    <a:pt x="78628" y="22538"/>
                    <a:pt x="78383" y="22484"/>
                    <a:pt x="78163" y="22484"/>
                  </a:cubicBezTo>
                  <a:cubicBezTo>
                    <a:pt x="77075" y="22484"/>
                    <a:pt x="76598" y="23784"/>
                    <a:pt x="75451" y="23784"/>
                  </a:cubicBezTo>
                  <a:cubicBezTo>
                    <a:pt x="74902" y="23784"/>
                    <a:pt x="74198" y="23485"/>
                    <a:pt x="73200" y="22602"/>
                  </a:cubicBezTo>
                  <a:cubicBezTo>
                    <a:pt x="69674" y="17178"/>
                    <a:pt x="66337" y="15129"/>
                    <a:pt x="62692" y="15129"/>
                  </a:cubicBezTo>
                  <a:cubicBezTo>
                    <a:pt x="58942" y="15129"/>
                    <a:pt x="54867" y="17297"/>
                    <a:pt x="49927" y="20192"/>
                  </a:cubicBezTo>
                  <a:cubicBezTo>
                    <a:pt x="47896" y="21079"/>
                    <a:pt x="46330" y="21456"/>
                    <a:pt x="45099" y="21456"/>
                  </a:cubicBezTo>
                  <a:cubicBezTo>
                    <a:pt x="38129" y="21456"/>
                    <a:pt x="41923" y="9366"/>
                    <a:pt x="33075" y="9366"/>
                  </a:cubicBezTo>
                  <a:cubicBezTo>
                    <a:pt x="31989" y="9366"/>
                    <a:pt x="30712" y="9548"/>
                    <a:pt x="29201" y="9957"/>
                  </a:cubicBezTo>
                  <a:cubicBezTo>
                    <a:pt x="27049" y="10639"/>
                    <a:pt x="23183" y="13665"/>
                    <a:pt x="20584" y="13665"/>
                  </a:cubicBezTo>
                  <a:cubicBezTo>
                    <a:pt x="19313" y="13665"/>
                    <a:pt x="18345" y="12942"/>
                    <a:pt x="18029" y="10865"/>
                  </a:cubicBezTo>
                  <a:cubicBezTo>
                    <a:pt x="18398" y="5486"/>
                    <a:pt x="14511" y="1"/>
                    <a:pt x="88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3" name="Google Shape;83;p9"/>
            <p:cNvGrpSpPr/>
            <p:nvPr/>
          </p:nvGrpSpPr>
          <p:grpSpPr>
            <a:xfrm>
              <a:off x="-798886" y="-771355"/>
              <a:ext cx="2021126" cy="2022481"/>
              <a:chOff x="-798886" y="-771355"/>
              <a:chExt cx="2021126" cy="2022481"/>
            </a:xfrm>
          </p:grpSpPr>
          <p:sp>
            <p:nvSpPr>
              <p:cNvPr id="84" name="Google Shape;84;p9"/>
              <p:cNvSpPr/>
              <p:nvPr/>
            </p:nvSpPr>
            <p:spPr>
              <a:xfrm rot="747265" flipH="1">
                <a:off x="-635857" y="-608539"/>
                <a:ext cx="1695068" cy="1696848"/>
              </a:xfrm>
              <a:custGeom>
                <a:avLst/>
                <a:gdLst/>
                <a:ahLst/>
                <a:cxnLst/>
                <a:rect l="l" t="t" r="r" b="b"/>
                <a:pathLst>
                  <a:path w="39985" h="40027" extrusionOk="0">
                    <a:moveTo>
                      <a:pt x="21524" y="1"/>
                    </a:moveTo>
                    <a:cubicBezTo>
                      <a:pt x="18237" y="1"/>
                      <a:pt x="14931" y="712"/>
                      <a:pt x="12064" y="2072"/>
                    </a:cubicBezTo>
                    <a:cubicBezTo>
                      <a:pt x="8455" y="3803"/>
                      <a:pt x="4266" y="5377"/>
                      <a:pt x="2046" y="8920"/>
                    </a:cubicBezTo>
                    <a:cubicBezTo>
                      <a:pt x="0" y="11990"/>
                      <a:pt x="222" y="18234"/>
                      <a:pt x="4220" y="19264"/>
                    </a:cubicBezTo>
                    <a:cubicBezTo>
                      <a:pt x="12240" y="23522"/>
                      <a:pt x="8470" y="26440"/>
                      <a:pt x="10481" y="33174"/>
                    </a:cubicBezTo>
                    <a:cubicBezTo>
                      <a:pt x="12539" y="37936"/>
                      <a:pt x="16734" y="40026"/>
                      <a:pt x="21137" y="40026"/>
                    </a:cubicBezTo>
                    <a:cubicBezTo>
                      <a:pt x="25906" y="40026"/>
                      <a:pt x="30920" y="37575"/>
                      <a:pt x="33731" y="33411"/>
                    </a:cubicBezTo>
                    <a:cubicBezTo>
                      <a:pt x="38309" y="26922"/>
                      <a:pt x="39984" y="18026"/>
                      <a:pt x="37828" y="10360"/>
                    </a:cubicBezTo>
                    <a:cubicBezTo>
                      <a:pt x="35479" y="3249"/>
                      <a:pt x="28547" y="1"/>
                      <a:pt x="215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85" name="Google Shape;85;p9"/>
              <p:cNvGrpSpPr/>
              <p:nvPr/>
            </p:nvGrpSpPr>
            <p:grpSpPr>
              <a:xfrm rot="-2389391">
                <a:off x="599791" y="464302"/>
                <a:ext cx="485759" cy="361938"/>
                <a:chOff x="8191500" y="2124075"/>
                <a:chExt cx="485775" cy="361950"/>
              </a:xfrm>
            </p:grpSpPr>
            <p:sp>
              <p:nvSpPr>
                <p:cNvPr id="86" name="Google Shape;86;p9"/>
                <p:cNvSpPr/>
                <p:nvPr/>
              </p:nvSpPr>
              <p:spPr>
                <a:xfrm>
                  <a:off x="8191500" y="233362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87;p9"/>
                <p:cNvSpPr/>
                <p:nvPr/>
              </p:nvSpPr>
              <p:spPr>
                <a:xfrm>
                  <a:off x="8353425" y="2124075"/>
                  <a:ext cx="77400" cy="77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88;p9"/>
                <p:cNvSpPr/>
                <p:nvPr/>
              </p:nvSpPr>
              <p:spPr>
                <a:xfrm>
                  <a:off x="8524875" y="2238375"/>
                  <a:ext cx="152400" cy="152400"/>
                </a:xfrm>
                <a:prstGeom prst="ellipse">
                  <a:avLst/>
                </a:pr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89" name="Google Shape;89;p9"/>
          <p:cNvSpPr/>
          <p:nvPr/>
        </p:nvSpPr>
        <p:spPr>
          <a:xfrm rot="-9611467" flipH="1">
            <a:off x="6616748" y="-214464"/>
            <a:ext cx="2700746" cy="557708"/>
          </a:xfrm>
          <a:custGeom>
            <a:avLst/>
            <a:gdLst/>
            <a:ahLst/>
            <a:cxnLst/>
            <a:rect l="l" t="t" r="r" b="b"/>
            <a:pathLst>
              <a:path w="75985" h="15691" extrusionOk="0">
                <a:moveTo>
                  <a:pt x="55813" y="1"/>
                </a:moveTo>
                <a:cubicBezTo>
                  <a:pt x="55720" y="8"/>
                  <a:pt x="55614" y="88"/>
                  <a:pt x="55613" y="197"/>
                </a:cubicBezTo>
                <a:cubicBezTo>
                  <a:pt x="55612" y="307"/>
                  <a:pt x="55700" y="396"/>
                  <a:pt x="55809" y="397"/>
                </a:cubicBezTo>
                <a:cubicBezTo>
                  <a:pt x="56628" y="404"/>
                  <a:pt x="57433" y="456"/>
                  <a:pt x="58202" y="552"/>
                </a:cubicBezTo>
                <a:cubicBezTo>
                  <a:pt x="58210" y="552"/>
                  <a:pt x="58218" y="553"/>
                  <a:pt x="58226" y="553"/>
                </a:cubicBezTo>
                <a:cubicBezTo>
                  <a:pt x="58325" y="553"/>
                  <a:pt x="58410" y="480"/>
                  <a:pt x="58423" y="379"/>
                </a:cubicBezTo>
                <a:cubicBezTo>
                  <a:pt x="58436" y="271"/>
                  <a:pt x="58359" y="171"/>
                  <a:pt x="58251" y="158"/>
                </a:cubicBezTo>
                <a:cubicBezTo>
                  <a:pt x="57468" y="61"/>
                  <a:pt x="56647" y="8"/>
                  <a:pt x="55813" y="1"/>
                </a:cubicBezTo>
                <a:close/>
                <a:moveTo>
                  <a:pt x="53396" y="99"/>
                </a:moveTo>
                <a:cubicBezTo>
                  <a:pt x="53389" y="99"/>
                  <a:pt x="53382" y="99"/>
                  <a:pt x="53375" y="100"/>
                </a:cubicBezTo>
                <a:cubicBezTo>
                  <a:pt x="52603" y="167"/>
                  <a:pt x="51789" y="270"/>
                  <a:pt x="50958" y="407"/>
                </a:cubicBezTo>
                <a:cubicBezTo>
                  <a:pt x="50851" y="424"/>
                  <a:pt x="50777" y="527"/>
                  <a:pt x="50795" y="634"/>
                </a:cubicBezTo>
                <a:cubicBezTo>
                  <a:pt x="50811" y="731"/>
                  <a:pt x="50895" y="800"/>
                  <a:pt x="50990" y="800"/>
                </a:cubicBezTo>
                <a:cubicBezTo>
                  <a:pt x="51001" y="800"/>
                  <a:pt x="51011" y="800"/>
                  <a:pt x="51023" y="798"/>
                </a:cubicBezTo>
                <a:cubicBezTo>
                  <a:pt x="51844" y="663"/>
                  <a:pt x="52647" y="561"/>
                  <a:pt x="53410" y="495"/>
                </a:cubicBezTo>
                <a:cubicBezTo>
                  <a:pt x="53518" y="486"/>
                  <a:pt x="53599" y="390"/>
                  <a:pt x="53590" y="280"/>
                </a:cubicBezTo>
                <a:cubicBezTo>
                  <a:pt x="53581" y="179"/>
                  <a:pt x="53498" y="99"/>
                  <a:pt x="53396" y="99"/>
                </a:cubicBezTo>
                <a:close/>
                <a:moveTo>
                  <a:pt x="60603" y="612"/>
                </a:moveTo>
                <a:cubicBezTo>
                  <a:pt x="60514" y="612"/>
                  <a:pt x="60434" y="671"/>
                  <a:pt x="60411" y="760"/>
                </a:cubicBezTo>
                <a:cubicBezTo>
                  <a:pt x="60383" y="867"/>
                  <a:pt x="60446" y="975"/>
                  <a:pt x="60552" y="1003"/>
                </a:cubicBezTo>
                <a:cubicBezTo>
                  <a:pt x="60672" y="1033"/>
                  <a:pt x="60791" y="1066"/>
                  <a:pt x="60911" y="1101"/>
                </a:cubicBezTo>
                <a:cubicBezTo>
                  <a:pt x="61551" y="1284"/>
                  <a:pt x="62192" y="1510"/>
                  <a:pt x="62816" y="1774"/>
                </a:cubicBezTo>
                <a:cubicBezTo>
                  <a:pt x="62842" y="1784"/>
                  <a:pt x="62867" y="1789"/>
                  <a:pt x="62893" y="1789"/>
                </a:cubicBezTo>
                <a:cubicBezTo>
                  <a:pt x="62971" y="1789"/>
                  <a:pt x="63043" y="1743"/>
                  <a:pt x="63076" y="1667"/>
                </a:cubicBezTo>
                <a:cubicBezTo>
                  <a:pt x="63118" y="1567"/>
                  <a:pt x="63071" y="1450"/>
                  <a:pt x="62970" y="1407"/>
                </a:cubicBezTo>
                <a:cubicBezTo>
                  <a:pt x="62331" y="1139"/>
                  <a:pt x="61675" y="907"/>
                  <a:pt x="61021" y="720"/>
                </a:cubicBezTo>
                <a:cubicBezTo>
                  <a:pt x="60898" y="684"/>
                  <a:pt x="60776" y="651"/>
                  <a:pt x="60653" y="619"/>
                </a:cubicBezTo>
                <a:cubicBezTo>
                  <a:pt x="60636" y="614"/>
                  <a:pt x="60619" y="612"/>
                  <a:pt x="60603" y="612"/>
                </a:cubicBezTo>
                <a:close/>
                <a:moveTo>
                  <a:pt x="48614" y="868"/>
                </a:moveTo>
                <a:cubicBezTo>
                  <a:pt x="48600" y="868"/>
                  <a:pt x="48585" y="870"/>
                  <a:pt x="48571" y="873"/>
                </a:cubicBezTo>
                <a:cubicBezTo>
                  <a:pt x="47820" y="1041"/>
                  <a:pt x="47049" y="1231"/>
                  <a:pt x="46211" y="1456"/>
                </a:cubicBezTo>
                <a:cubicBezTo>
                  <a:pt x="46106" y="1484"/>
                  <a:pt x="46043" y="1593"/>
                  <a:pt x="46071" y="1699"/>
                </a:cubicBezTo>
                <a:cubicBezTo>
                  <a:pt x="46095" y="1787"/>
                  <a:pt x="46176" y="1845"/>
                  <a:pt x="46263" y="1845"/>
                </a:cubicBezTo>
                <a:cubicBezTo>
                  <a:pt x="46280" y="1845"/>
                  <a:pt x="46297" y="1843"/>
                  <a:pt x="46314" y="1839"/>
                </a:cubicBezTo>
                <a:cubicBezTo>
                  <a:pt x="47146" y="1616"/>
                  <a:pt x="47912" y="1426"/>
                  <a:pt x="48657" y="1260"/>
                </a:cubicBezTo>
                <a:cubicBezTo>
                  <a:pt x="48764" y="1236"/>
                  <a:pt x="48831" y="1130"/>
                  <a:pt x="48807" y="1023"/>
                </a:cubicBezTo>
                <a:cubicBezTo>
                  <a:pt x="48787" y="931"/>
                  <a:pt x="48705" y="868"/>
                  <a:pt x="48614" y="868"/>
                </a:cubicBezTo>
                <a:close/>
                <a:moveTo>
                  <a:pt x="43932" y="2109"/>
                </a:moveTo>
                <a:cubicBezTo>
                  <a:pt x="43914" y="2109"/>
                  <a:pt x="43895" y="2112"/>
                  <a:pt x="43876" y="2117"/>
                </a:cubicBezTo>
                <a:lnTo>
                  <a:pt x="43387" y="2264"/>
                </a:lnTo>
                <a:cubicBezTo>
                  <a:pt x="42777" y="2448"/>
                  <a:pt x="42167" y="2634"/>
                  <a:pt x="41558" y="2822"/>
                </a:cubicBezTo>
                <a:cubicBezTo>
                  <a:pt x="41453" y="2854"/>
                  <a:pt x="41394" y="2965"/>
                  <a:pt x="41427" y="3069"/>
                </a:cubicBezTo>
                <a:cubicBezTo>
                  <a:pt x="41453" y="3155"/>
                  <a:pt x="41531" y="3210"/>
                  <a:pt x="41616" y="3210"/>
                </a:cubicBezTo>
                <a:cubicBezTo>
                  <a:pt x="41636" y="3210"/>
                  <a:pt x="41655" y="3208"/>
                  <a:pt x="41675" y="3202"/>
                </a:cubicBezTo>
                <a:cubicBezTo>
                  <a:pt x="42283" y="3013"/>
                  <a:pt x="42892" y="2827"/>
                  <a:pt x="43502" y="2645"/>
                </a:cubicBezTo>
                <a:lnTo>
                  <a:pt x="43989" y="2498"/>
                </a:lnTo>
                <a:cubicBezTo>
                  <a:pt x="44094" y="2468"/>
                  <a:pt x="44154" y="2357"/>
                  <a:pt x="44123" y="2252"/>
                </a:cubicBezTo>
                <a:cubicBezTo>
                  <a:pt x="44098" y="2166"/>
                  <a:pt x="44018" y="2109"/>
                  <a:pt x="43932" y="2109"/>
                </a:cubicBezTo>
                <a:close/>
                <a:moveTo>
                  <a:pt x="219" y="1715"/>
                </a:moveTo>
                <a:cubicBezTo>
                  <a:pt x="170" y="1715"/>
                  <a:pt x="121" y="1733"/>
                  <a:pt x="82" y="1769"/>
                </a:cubicBezTo>
                <a:cubicBezTo>
                  <a:pt x="3" y="1844"/>
                  <a:pt x="0" y="1970"/>
                  <a:pt x="75" y="2050"/>
                </a:cubicBezTo>
                <a:cubicBezTo>
                  <a:pt x="482" y="2479"/>
                  <a:pt x="918" y="2889"/>
                  <a:pt x="1371" y="3268"/>
                </a:cubicBezTo>
                <a:cubicBezTo>
                  <a:pt x="1543" y="3412"/>
                  <a:pt x="1718" y="3553"/>
                  <a:pt x="1896" y="3689"/>
                </a:cubicBezTo>
                <a:cubicBezTo>
                  <a:pt x="1932" y="3717"/>
                  <a:pt x="1975" y="3731"/>
                  <a:pt x="2017" y="3731"/>
                </a:cubicBezTo>
                <a:cubicBezTo>
                  <a:pt x="2076" y="3731"/>
                  <a:pt x="2135" y="3703"/>
                  <a:pt x="2173" y="3653"/>
                </a:cubicBezTo>
                <a:cubicBezTo>
                  <a:pt x="2241" y="3566"/>
                  <a:pt x="2225" y="3441"/>
                  <a:pt x="2138" y="3375"/>
                </a:cubicBezTo>
                <a:cubicBezTo>
                  <a:pt x="1965" y="3241"/>
                  <a:pt x="1794" y="3104"/>
                  <a:pt x="1626" y="2964"/>
                </a:cubicBezTo>
                <a:cubicBezTo>
                  <a:pt x="1185" y="2594"/>
                  <a:pt x="760" y="2195"/>
                  <a:pt x="363" y="1777"/>
                </a:cubicBezTo>
                <a:cubicBezTo>
                  <a:pt x="324" y="1736"/>
                  <a:pt x="271" y="1715"/>
                  <a:pt x="219" y="1715"/>
                </a:cubicBezTo>
                <a:close/>
                <a:moveTo>
                  <a:pt x="65055" y="2478"/>
                </a:moveTo>
                <a:cubicBezTo>
                  <a:pt x="64987" y="2478"/>
                  <a:pt x="64922" y="2513"/>
                  <a:pt x="64885" y="2576"/>
                </a:cubicBezTo>
                <a:cubicBezTo>
                  <a:pt x="64829" y="2670"/>
                  <a:pt x="64860" y="2791"/>
                  <a:pt x="64956" y="2847"/>
                </a:cubicBezTo>
                <a:cubicBezTo>
                  <a:pt x="65630" y="3242"/>
                  <a:pt x="66300" y="3692"/>
                  <a:pt x="66946" y="4182"/>
                </a:cubicBezTo>
                <a:cubicBezTo>
                  <a:pt x="66982" y="4209"/>
                  <a:pt x="67023" y="4222"/>
                  <a:pt x="67064" y="4222"/>
                </a:cubicBezTo>
                <a:cubicBezTo>
                  <a:pt x="67125" y="4222"/>
                  <a:pt x="67184" y="4195"/>
                  <a:pt x="67223" y="4144"/>
                </a:cubicBezTo>
                <a:cubicBezTo>
                  <a:pt x="67290" y="4057"/>
                  <a:pt x="67272" y="3932"/>
                  <a:pt x="67185" y="3866"/>
                </a:cubicBezTo>
                <a:cubicBezTo>
                  <a:pt x="66527" y="3366"/>
                  <a:pt x="65844" y="2909"/>
                  <a:pt x="65156" y="2505"/>
                </a:cubicBezTo>
                <a:cubicBezTo>
                  <a:pt x="65124" y="2487"/>
                  <a:pt x="65090" y="2478"/>
                  <a:pt x="65055" y="2478"/>
                </a:cubicBezTo>
                <a:close/>
                <a:moveTo>
                  <a:pt x="39303" y="3532"/>
                </a:moveTo>
                <a:cubicBezTo>
                  <a:pt x="39284" y="3532"/>
                  <a:pt x="39264" y="3534"/>
                  <a:pt x="39244" y="3540"/>
                </a:cubicBezTo>
                <a:cubicBezTo>
                  <a:pt x="38475" y="3780"/>
                  <a:pt x="37704" y="4019"/>
                  <a:pt x="36932" y="4256"/>
                </a:cubicBezTo>
                <a:cubicBezTo>
                  <a:pt x="36827" y="4288"/>
                  <a:pt x="36768" y="4399"/>
                  <a:pt x="36801" y="4504"/>
                </a:cubicBezTo>
                <a:cubicBezTo>
                  <a:pt x="36826" y="4589"/>
                  <a:pt x="36905" y="4644"/>
                  <a:pt x="36990" y="4644"/>
                </a:cubicBezTo>
                <a:cubicBezTo>
                  <a:pt x="37010" y="4644"/>
                  <a:pt x="37029" y="4641"/>
                  <a:pt x="37049" y="4635"/>
                </a:cubicBezTo>
                <a:cubicBezTo>
                  <a:pt x="37820" y="4398"/>
                  <a:pt x="38591" y="4159"/>
                  <a:pt x="39362" y="3919"/>
                </a:cubicBezTo>
                <a:cubicBezTo>
                  <a:pt x="39468" y="3886"/>
                  <a:pt x="39525" y="3775"/>
                  <a:pt x="39493" y="3670"/>
                </a:cubicBezTo>
                <a:cubicBezTo>
                  <a:pt x="39466" y="3585"/>
                  <a:pt x="39388" y="3532"/>
                  <a:pt x="39303" y="3532"/>
                </a:cubicBezTo>
                <a:close/>
                <a:moveTo>
                  <a:pt x="34671" y="4945"/>
                </a:moveTo>
                <a:cubicBezTo>
                  <a:pt x="34653" y="4945"/>
                  <a:pt x="34634" y="4948"/>
                  <a:pt x="34615" y="4953"/>
                </a:cubicBezTo>
                <a:cubicBezTo>
                  <a:pt x="33841" y="5180"/>
                  <a:pt x="33067" y="5402"/>
                  <a:pt x="32290" y="5615"/>
                </a:cubicBezTo>
                <a:cubicBezTo>
                  <a:pt x="32184" y="5644"/>
                  <a:pt x="32122" y="5754"/>
                  <a:pt x="32150" y="5859"/>
                </a:cubicBezTo>
                <a:cubicBezTo>
                  <a:pt x="32175" y="5947"/>
                  <a:pt x="32255" y="6004"/>
                  <a:pt x="32342" y="6004"/>
                </a:cubicBezTo>
                <a:cubicBezTo>
                  <a:pt x="32359" y="6004"/>
                  <a:pt x="32377" y="6002"/>
                  <a:pt x="32395" y="5997"/>
                </a:cubicBezTo>
                <a:cubicBezTo>
                  <a:pt x="33174" y="5784"/>
                  <a:pt x="33951" y="5562"/>
                  <a:pt x="34727" y="5334"/>
                </a:cubicBezTo>
                <a:cubicBezTo>
                  <a:pt x="34832" y="5303"/>
                  <a:pt x="34893" y="5193"/>
                  <a:pt x="34861" y="5087"/>
                </a:cubicBezTo>
                <a:cubicBezTo>
                  <a:pt x="34836" y="5001"/>
                  <a:pt x="34757" y="4945"/>
                  <a:pt x="34671" y="4945"/>
                </a:cubicBezTo>
                <a:close/>
                <a:moveTo>
                  <a:pt x="4036" y="4667"/>
                </a:moveTo>
                <a:cubicBezTo>
                  <a:pt x="3967" y="4667"/>
                  <a:pt x="3900" y="4703"/>
                  <a:pt x="3864" y="4768"/>
                </a:cubicBezTo>
                <a:cubicBezTo>
                  <a:pt x="3809" y="4863"/>
                  <a:pt x="3843" y="4984"/>
                  <a:pt x="3938" y="5038"/>
                </a:cubicBezTo>
                <a:cubicBezTo>
                  <a:pt x="4621" y="5426"/>
                  <a:pt x="5359" y="5788"/>
                  <a:pt x="6131" y="6116"/>
                </a:cubicBezTo>
                <a:cubicBezTo>
                  <a:pt x="6156" y="6127"/>
                  <a:pt x="6182" y="6131"/>
                  <a:pt x="6208" y="6131"/>
                </a:cubicBezTo>
                <a:cubicBezTo>
                  <a:pt x="6286" y="6131"/>
                  <a:pt x="6358" y="6086"/>
                  <a:pt x="6391" y="6010"/>
                </a:cubicBezTo>
                <a:cubicBezTo>
                  <a:pt x="6433" y="5910"/>
                  <a:pt x="6386" y="5793"/>
                  <a:pt x="6286" y="5750"/>
                </a:cubicBezTo>
                <a:cubicBezTo>
                  <a:pt x="5527" y="5429"/>
                  <a:pt x="4803" y="5073"/>
                  <a:pt x="4134" y="4693"/>
                </a:cubicBezTo>
                <a:cubicBezTo>
                  <a:pt x="4103" y="4675"/>
                  <a:pt x="4069" y="4667"/>
                  <a:pt x="4036" y="4667"/>
                </a:cubicBezTo>
                <a:close/>
                <a:moveTo>
                  <a:pt x="30000" y="6220"/>
                </a:moveTo>
                <a:cubicBezTo>
                  <a:pt x="29984" y="6220"/>
                  <a:pt x="29968" y="6222"/>
                  <a:pt x="29952" y="6225"/>
                </a:cubicBezTo>
                <a:cubicBezTo>
                  <a:pt x="29145" y="6424"/>
                  <a:pt x="28354" y="6606"/>
                  <a:pt x="27598" y="6767"/>
                </a:cubicBezTo>
                <a:cubicBezTo>
                  <a:pt x="27491" y="6789"/>
                  <a:pt x="27422" y="6895"/>
                  <a:pt x="27445" y="7002"/>
                </a:cubicBezTo>
                <a:cubicBezTo>
                  <a:pt x="27465" y="7096"/>
                  <a:pt x="27547" y="7159"/>
                  <a:pt x="27639" y="7159"/>
                </a:cubicBezTo>
                <a:cubicBezTo>
                  <a:pt x="27652" y="7159"/>
                  <a:pt x="27667" y="7158"/>
                  <a:pt x="27680" y="7155"/>
                </a:cubicBezTo>
                <a:cubicBezTo>
                  <a:pt x="28440" y="6993"/>
                  <a:pt x="29236" y="6810"/>
                  <a:pt x="30047" y="6610"/>
                </a:cubicBezTo>
                <a:cubicBezTo>
                  <a:pt x="30153" y="6584"/>
                  <a:pt x="30218" y="6476"/>
                  <a:pt x="30191" y="6370"/>
                </a:cubicBezTo>
                <a:cubicBezTo>
                  <a:pt x="30169" y="6279"/>
                  <a:pt x="30090" y="6220"/>
                  <a:pt x="30000" y="6220"/>
                </a:cubicBezTo>
                <a:close/>
                <a:moveTo>
                  <a:pt x="68910" y="5392"/>
                </a:moveTo>
                <a:cubicBezTo>
                  <a:pt x="68857" y="5392"/>
                  <a:pt x="68805" y="5413"/>
                  <a:pt x="68766" y="5455"/>
                </a:cubicBezTo>
                <a:cubicBezTo>
                  <a:pt x="68690" y="5534"/>
                  <a:pt x="68694" y="5659"/>
                  <a:pt x="68774" y="5735"/>
                </a:cubicBezTo>
                <a:cubicBezTo>
                  <a:pt x="69343" y="6271"/>
                  <a:pt x="69903" y="6854"/>
                  <a:pt x="70438" y="7466"/>
                </a:cubicBezTo>
                <a:cubicBezTo>
                  <a:pt x="70477" y="7510"/>
                  <a:pt x="70533" y="7534"/>
                  <a:pt x="70588" y="7534"/>
                </a:cubicBezTo>
                <a:cubicBezTo>
                  <a:pt x="70634" y="7534"/>
                  <a:pt x="70681" y="7517"/>
                  <a:pt x="70718" y="7485"/>
                </a:cubicBezTo>
                <a:cubicBezTo>
                  <a:pt x="70801" y="7412"/>
                  <a:pt x="70809" y="7287"/>
                  <a:pt x="70736" y="7204"/>
                </a:cubicBezTo>
                <a:cubicBezTo>
                  <a:pt x="70193" y="6584"/>
                  <a:pt x="69624" y="5992"/>
                  <a:pt x="69046" y="5446"/>
                </a:cubicBezTo>
                <a:cubicBezTo>
                  <a:pt x="69008" y="5410"/>
                  <a:pt x="68959" y="5392"/>
                  <a:pt x="68910" y="5392"/>
                </a:cubicBezTo>
                <a:close/>
                <a:moveTo>
                  <a:pt x="8479" y="6569"/>
                </a:moveTo>
                <a:cubicBezTo>
                  <a:pt x="8395" y="6569"/>
                  <a:pt x="8317" y="6624"/>
                  <a:pt x="8291" y="6709"/>
                </a:cubicBezTo>
                <a:cubicBezTo>
                  <a:pt x="8258" y="6813"/>
                  <a:pt x="8316" y="6925"/>
                  <a:pt x="8421" y="6957"/>
                </a:cubicBezTo>
                <a:cubicBezTo>
                  <a:pt x="9182" y="7197"/>
                  <a:pt x="9975" y="7407"/>
                  <a:pt x="10778" y="7582"/>
                </a:cubicBezTo>
                <a:cubicBezTo>
                  <a:pt x="10792" y="7585"/>
                  <a:pt x="10806" y="7586"/>
                  <a:pt x="10820" y="7586"/>
                </a:cubicBezTo>
                <a:cubicBezTo>
                  <a:pt x="10911" y="7586"/>
                  <a:pt x="10993" y="7522"/>
                  <a:pt x="11014" y="7430"/>
                </a:cubicBezTo>
                <a:cubicBezTo>
                  <a:pt x="11037" y="7323"/>
                  <a:pt x="10970" y="7217"/>
                  <a:pt x="10862" y="7194"/>
                </a:cubicBezTo>
                <a:cubicBezTo>
                  <a:pt x="10071" y="7022"/>
                  <a:pt x="9290" y="6815"/>
                  <a:pt x="8540" y="6579"/>
                </a:cubicBezTo>
                <a:cubicBezTo>
                  <a:pt x="8520" y="6572"/>
                  <a:pt x="8499" y="6569"/>
                  <a:pt x="8479" y="6569"/>
                </a:cubicBezTo>
                <a:close/>
                <a:moveTo>
                  <a:pt x="25261" y="7220"/>
                </a:moveTo>
                <a:cubicBezTo>
                  <a:pt x="25250" y="7220"/>
                  <a:pt x="25239" y="7221"/>
                  <a:pt x="25228" y="7222"/>
                </a:cubicBezTo>
                <a:cubicBezTo>
                  <a:pt x="24424" y="7361"/>
                  <a:pt x="23621" y="7478"/>
                  <a:pt x="22841" y="7574"/>
                </a:cubicBezTo>
                <a:cubicBezTo>
                  <a:pt x="22733" y="7587"/>
                  <a:pt x="22656" y="7686"/>
                  <a:pt x="22669" y="7795"/>
                </a:cubicBezTo>
                <a:cubicBezTo>
                  <a:pt x="22680" y="7895"/>
                  <a:pt x="22766" y="7969"/>
                  <a:pt x="22866" y="7969"/>
                </a:cubicBezTo>
                <a:cubicBezTo>
                  <a:pt x="22873" y="7969"/>
                  <a:pt x="22881" y="7969"/>
                  <a:pt x="22889" y="7968"/>
                </a:cubicBezTo>
                <a:cubicBezTo>
                  <a:pt x="23675" y="7871"/>
                  <a:pt x="24485" y="7753"/>
                  <a:pt x="25295" y="7614"/>
                </a:cubicBezTo>
                <a:cubicBezTo>
                  <a:pt x="25402" y="7595"/>
                  <a:pt x="25475" y="7493"/>
                  <a:pt x="25457" y="7385"/>
                </a:cubicBezTo>
                <a:cubicBezTo>
                  <a:pt x="25440" y="7288"/>
                  <a:pt x="25357" y="7220"/>
                  <a:pt x="25261" y="7220"/>
                </a:cubicBezTo>
                <a:close/>
                <a:moveTo>
                  <a:pt x="13206" y="7606"/>
                </a:moveTo>
                <a:cubicBezTo>
                  <a:pt x="13107" y="7606"/>
                  <a:pt x="13022" y="7678"/>
                  <a:pt x="13009" y="7778"/>
                </a:cubicBezTo>
                <a:cubicBezTo>
                  <a:pt x="12995" y="7887"/>
                  <a:pt x="13070" y="7986"/>
                  <a:pt x="13179" y="8000"/>
                </a:cubicBezTo>
                <a:cubicBezTo>
                  <a:pt x="13967" y="8106"/>
                  <a:pt x="14783" y="8184"/>
                  <a:pt x="15604" y="8232"/>
                </a:cubicBezTo>
                <a:lnTo>
                  <a:pt x="15615" y="8232"/>
                </a:lnTo>
                <a:cubicBezTo>
                  <a:pt x="15720" y="8232"/>
                  <a:pt x="15807" y="8151"/>
                  <a:pt x="15813" y="8045"/>
                </a:cubicBezTo>
                <a:cubicBezTo>
                  <a:pt x="15819" y="7936"/>
                  <a:pt x="15736" y="7843"/>
                  <a:pt x="15626" y="7836"/>
                </a:cubicBezTo>
                <a:cubicBezTo>
                  <a:pt x="14816" y="7789"/>
                  <a:pt x="14009" y="7712"/>
                  <a:pt x="13231" y="7607"/>
                </a:cubicBezTo>
                <a:cubicBezTo>
                  <a:pt x="13223" y="7606"/>
                  <a:pt x="13214" y="7606"/>
                  <a:pt x="13206" y="7606"/>
                </a:cubicBezTo>
                <a:close/>
                <a:moveTo>
                  <a:pt x="20450" y="7803"/>
                </a:moveTo>
                <a:cubicBezTo>
                  <a:pt x="20447" y="7803"/>
                  <a:pt x="20444" y="7803"/>
                  <a:pt x="20442" y="7803"/>
                </a:cubicBezTo>
                <a:cubicBezTo>
                  <a:pt x="19628" y="7857"/>
                  <a:pt x="18818" y="7889"/>
                  <a:pt x="18034" y="7895"/>
                </a:cubicBezTo>
                <a:cubicBezTo>
                  <a:pt x="17925" y="7896"/>
                  <a:pt x="17837" y="7986"/>
                  <a:pt x="17838" y="8095"/>
                </a:cubicBezTo>
                <a:cubicBezTo>
                  <a:pt x="17839" y="8204"/>
                  <a:pt x="17927" y="8292"/>
                  <a:pt x="18035" y="8292"/>
                </a:cubicBezTo>
                <a:lnTo>
                  <a:pt x="18037" y="8292"/>
                </a:lnTo>
                <a:cubicBezTo>
                  <a:pt x="18829" y="8285"/>
                  <a:pt x="19647" y="8253"/>
                  <a:pt x="20468" y="8198"/>
                </a:cubicBezTo>
                <a:cubicBezTo>
                  <a:pt x="20578" y="8191"/>
                  <a:pt x="20661" y="8096"/>
                  <a:pt x="20654" y="7987"/>
                </a:cubicBezTo>
                <a:cubicBezTo>
                  <a:pt x="20646" y="7880"/>
                  <a:pt x="20557" y="7803"/>
                  <a:pt x="20450" y="7803"/>
                </a:cubicBezTo>
                <a:close/>
                <a:moveTo>
                  <a:pt x="72101" y="9027"/>
                </a:moveTo>
                <a:cubicBezTo>
                  <a:pt x="72060" y="9027"/>
                  <a:pt x="72019" y="9040"/>
                  <a:pt x="71984" y="9066"/>
                </a:cubicBezTo>
                <a:cubicBezTo>
                  <a:pt x="71895" y="9131"/>
                  <a:pt x="71877" y="9254"/>
                  <a:pt x="71941" y="9342"/>
                </a:cubicBezTo>
                <a:cubicBezTo>
                  <a:pt x="72407" y="9979"/>
                  <a:pt x="72859" y="10651"/>
                  <a:pt x="73284" y="11339"/>
                </a:cubicBezTo>
                <a:cubicBezTo>
                  <a:pt x="73321" y="11399"/>
                  <a:pt x="73387" y="11433"/>
                  <a:pt x="73453" y="11433"/>
                </a:cubicBezTo>
                <a:cubicBezTo>
                  <a:pt x="73488" y="11433"/>
                  <a:pt x="73524" y="11424"/>
                  <a:pt x="73557" y="11403"/>
                </a:cubicBezTo>
                <a:cubicBezTo>
                  <a:pt x="73650" y="11346"/>
                  <a:pt x="73678" y="11224"/>
                  <a:pt x="73621" y="11131"/>
                </a:cubicBezTo>
                <a:cubicBezTo>
                  <a:pt x="73191" y="10433"/>
                  <a:pt x="72733" y="9753"/>
                  <a:pt x="72261" y="9108"/>
                </a:cubicBezTo>
                <a:cubicBezTo>
                  <a:pt x="72222" y="9055"/>
                  <a:pt x="72162" y="9027"/>
                  <a:pt x="72101" y="9027"/>
                </a:cubicBezTo>
                <a:close/>
                <a:moveTo>
                  <a:pt x="74646" y="13143"/>
                </a:moveTo>
                <a:cubicBezTo>
                  <a:pt x="74615" y="13143"/>
                  <a:pt x="74583" y="13151"/>
                  <a:pt x="74554" y="13166"/>
                </a:cubicBezTo>
                <a:cubicBezTo>
                  <a:pt x="74456" y="13216"/>
                  <a:pt x="74419" y="13337"/>
                  <a:pt x="74471" y="13433"/>
                </a:cubicBezTo>
                <a:cubicBezTo>
                  <a:pt x="74645" y="13766"/>
                  <a:pt x="74816" y="14099"/>
                  <a:pt x="74988" y="14434"/>
                </a:cubicBezTo>
                <a:cubicBezTo>
                  <a:pt x="75184" y="14819"/>
                  <a:pt x="75382" y="15203"/>
                  <a:pt x="75583" y="15585"/>
                </a:cubicBezTo>
                <a:cubicBezTo>
                  <a:pt x="75619" y="15652"/>
                  <a:pt x="75688" y="15690"/>
                  <a:pt x="75758" y="15690"/>
                </a:cubicBezTo>
                <a:cubicBezTo>
                  <a:pt x="75790" y="15690"/>
                  <a:pt x="75822" y="15683"/>
                  <a:pt x="75852" y="15667"/>
                </a:cubicBezTo>
                <a:cubicBezTo>
                  <a:pt x="75948" y="15617"/>
                  <a:pt x="75985" y="15496"/>
                  <a:pt x="75933" y="15399"/>
                </a:cubicBezTo>
                <a:cubicBezTo>
                  <a:pt x="75733" y="15019"/>
                  <a:pt x="75536" y="14636"/>
                  <a:pt x="75340" y="14253"/>
                </a:cubicBezTo>
                <a:cubicBezTo>
                  <a:pt x="75168" y="13917"/>
                  <a:pt x="74996" y="13582"/>
                  <a:pt x="74822" y="13249"/>
                </a:cubicBezTo>
                <a:cubicBezTo>
                  <a:pt x="74786" y="13182"/>
                  <a:pt x="74717" y="13143"/>
                  <a:pt x="74646" y="1314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 txBox="1">
            <a:spLocks noGrp="1"/>
          </p:cNvSpPr>
          <p:nvPr>
            <p:ph type="title" hasCustomPrompt="1"/>
          </p:nvPr>
        </p:nvSpPr>
        <p:spPr>
          <a:xfrm>
            <a:off x="713225" y="1703475"/>
            <a:ext cx="5075100" cy="120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95" name="Google Shape;95;p11"/>
          <p:cNvSpPr txBox="1">
            <a:spLocks noGrp="1"/>
          </p:cNvSpPr>
          <p:nvPr>
            <p:ph type="subTitle" idx="1"/>
          </p:nvPr>
        </p:nvSpPr>
        <p:spPr>
          <a:xfrm>
            <a:off x="713225" y="3028425"/>
            <a:ext cx="50751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96" name="Google Shape;96;p11"/>
          <p:cNvGrpSpPr/>
          <p:nvPr/>
        </p:nvGrpSpPr>
        <p:grpSpPr>
          <a:xfrm>
            <a:off x="-730407" y="-473925"/>
            <a:ext cx="10147425" cy="5439875"/>
            <a:chOff x="-730407" y="-473925"/>
            <a:chExt cx="10147425" cy="5439875"/>
          </a:xfrm>
        </p:grpSpPr>
        <p:grpSp>
          <p:nvGrpSpPr>
            <p:cNvPr id="97" name="Google Shape;97;p11"/>
            <p:cNvGrpSpPr/>
            <p:nvPr/>
          </p:nvGrpSpPr>
          <p:grpSpPr>
            <a:xfrm>
              <a:off x="-730407" y="-473925"/>
              <a:ext cx="10147425" cy="1531209"/>
              <a:chOff x="-730407" y="-473925"/>
              <a:chExt cx="10147425" cy="1531209"/>
            </a:xfrm>
          </p:grpSpPr>
          <p:sp>
            <p:nvSpPr>
              <p:cNvPr id="98" name="Google Shape;98;p11"/>
              <p:cNvSpPr/>
              <p:nvPr/>
            </p:nvSpPr>
            <p:spPr>
              <a:xfrm flipH="1">
                <a:off x="-730407" y="-473925"/>
                <a:ext cx="2308456" cy="1531209"/>
              </a:xfrm>
              <a:custGeom>
                <a:avLst/>
                <a:gdLst/>
                <a:ahLst/>
                <a:cxnLst/>
                <a:rect l="l" t="t" r="r" b="b"/>
                <a:pathLst>
                  <a:path w="73360" h="48660" extrusionOk="0">
                    <a:moveTo>
                      <a:pt x="38079" y="0"/>
                    </a:moveTo>
                    <a:cubicBezTo>
                      <a:pt x="32579" y="0"/>
                      <a:pt x="27144" y="1241"/>
                      <a:pt x="22371" y="3921"/>
                    </a:cubicBezTo>
                    <a:cubicBezTo>
                      <a:pt x="15738" y="7054"/>
                      <a:pt x="1" y="20651"/>
                      <a:pt x="5343" y="28713"/>
                    </a:cubicBezTo>
                    <a:cubicBezTo>
                      <a:pt x="8989" y="33038"/>
                      <a:pt x="15287" y="30728"/>
                      <a:pt x="20000" y="32483"/>
                    </a:cubicBezTo>
                    <a:cubicBezTo>
                      <a:pt x="27810" y="36475"/>
                      <a:pt x="27112" y="46189"/>
                      <a:pt x="38114" y="48124"/>
                    </a:cubicBezTo>
                    <a:cubicBezTo>
                      <a:pt x="39825" y="48496"/>
                      <a:pt x="41542" y="48659"/>
                      <a:pt x="43257" y="48659"/>
                    </a:cubicBezTo>
                    <a:cubicBezTo>
                      <a:pt x="49338" y="48659"/>
                      <a:pt x="55393" y="46609"/>
                      <a:pt x="61068" y="44567"/>
                    </a:cubicBezTo>
                    <a:cubicBezTo>
                      <a:pt x="67770" y="42332"/>
                      <a:pt x="73359" y="36557"/>
                      <a:pt x="73230" y="29177"/>
                    </a:cubicBezTo>
                    <a:cubicBezTo>
                      <a:pt x="72328" y="11615"/>
                      <a:pt x="54903" y="0"/>
                      <a:pt x="3807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1"/>
              <p:cNvSpPr/>
              <p:nvPr/>
            </p:nvSpPr>
            <p:spPr>
              <a:xfrm>
                <a:off x="7951275" y="137388"/>
                <a:ext cx="1465743" cy="804223"/>
              </a:xfrm>
              <a:custGeom>
                <a:avLst/>
                <a:gdLst/>
                <a:ahLst/>
                <a:cxnLst/>
                <a:rect l="l" t="t" r="r" b="b"/>
                <a:pathLst>
                  <a:path w="44403" h="24363" extrusionOk="0">
                    <a:moveTo>
                      <a:pt x="16344" y="8521"/>
                    </a:moveTo>
                    <a:lnTo>
                      <a:pt x="16344" y="8521"/>
                    </a:lnTo>
                    <a:cubicBezTo>
                      <a:pt x="16623" y="10600"/>
                      <a:pt x="16109" y="12905"/>
                      <a:pt x="14695" y="14497"/>
                    </a:cubicBezTo>
                    <a:cubicBezTo>
                      <a:pt x="14086" y="15175"/>
                      <a:pt x="12751" y="16300"/>
                      <a:pt x="11614" y="16300"/>
                    </a:cubicBezTo>
                    <a:cubicBezTo>
                      <a:pt x="11214" y="16300"/>
                      <a:pt x="10838" y="16160"/>
                      <a:pt x="10528" y="15812"/>
                    </a:cubicBezTo>
                    <a:cubicBezTo>
                      <a:pt x="9106" y="13300"/>
                      <a:pt x="14537" y="9772"/>
                      <a:pt x="16344" y="8521"/>
                    </a:cubicBezTo>
                    <a:close/>
                    <a:moveTo>
                      <a:pt x="27432" y="12659"/>
                    </a:moveTo>
                    <a:lnTo>
                      <a:pt x="27432" y="12659"/>
                    </a:lnTo>
                    <a:cubicBezTo>
                      <a:pt x="27749" y="13991"/>
                      <a:pt x="27688" y="15414"/>
                      <a:pt x="27190" y="16759"/>
                    </a:cubicBezTo>
                    <a:cubicBezTo>
                      <a:pt x="25653" y="20099"/>
                      <a:pt x="23430" y="21446"/>
                      <a:pt x="21902" y="21446"/>
                    </a:cubicBezTo>
                    <a:cubicBezTo>
                      <a:pt x="19251" y="21446"/>
                      <a:pt x="18691" y="17392"/>
                      <a:pt x="27432" y="12659"/>
                    </a:cubicBezTo>
                    <a:close/>
                    <a:moveTo>
                      <a:pt x="9130" y="0"/>
                    </a:moveTo>
                    <a:cubicBezTo>
                      <a:pt x="5265" y="0"/>
                      <a:pt x="1401" y="2263"/>
                      <a:pt x="202" y="6433"/>
                    </a:cubicBezTo>
                    <a:cubicBezTo>
                      <a:pt x="1" y="7063"/>
                      <a:pt x="486" y="7454"/>
                      <a:pt x="991" y="7454"/>
                    </a:cubicBezTo>
                    <a:cubicBezTo>
                      <a:pt x="1329" y="7454"/>
                      <a:pt x="1675" y="7279"/>
                      <a:pt x="1830" y="6881"/>
                    </a:cubicBezTo>
                    <a:cubicBezTo>
                      <a:pt x="2943" y="3826"/>
                      <a:pt x="6001" y="2099"/>
                      <a:pt x="9024" y="2099"/>
                    </a:cubicBezTo>
                    <a:cubicBezTo>
                      <a:pt x="11119" y="2099"/>
                      <a:pt x="13197" y="2928"/>
                      <a:pt x="14601" y="4719"/>
                    </a:cubicBezTo>
                    <a:cubicBezTo>
                      <a:pt x="2350" y="12272"/>
                      <a:pt x="6285" y="19098"/>
                      <a:pt x="11310" y="19098"/>
                    </a:cubicBezTo>
                    <a:cubicBezTo>
                      <a:pt x="14736" y="19098"/>
                      <a:pt x="18669" y="15924"/>
                      <a:pt x="18321" y="7641"/>
                    </a:cubicBezTo>
                    <a:cubicBezTo>
                      <a:pt x="19072" y="7365"/>
                      <a:pt x="19865" y="7231"/>
                      <a:pt x="20657" y="7231"/>
                    </a:cubicBezTo>
                    <a:cubicBezTo>
                      <a:pt x="22955" y="7231"/>
                      <a:pt x="25248" y="8360"/>
                      <a:pt x="26497" y="10439"/>
                    </a:cubicBezTo>
                    <a:cubicBezTo>
                      <a:pt x="14331" y="17861"/>
                      <a:pt x="17496" y="23050"/>
                      <a:pt x="22509" y="23050"/>
                    </a:cubicBezTo>
                    <a:cubicBezTo>
                      <a:pt x="26577" y="23050"/>
                      <a:pt x="31860" y="19634"/>
                      <a:pt x="31162" y="11224"/>
                    </a:cubicBezTo>
                    <a:cubicBezTo>
                      <a:pt x="32013" y="10959"/>
                      <a:pt x="32853" y="10837"/>
                      <a:pt x="33660" y="10837"/>
                    </a:cubicBezTo>
                    <a:cubicBezTo>
                      <a:pt x="39549" y="10837"/>
                      <a:pt x="43719" y="17338"/>
                      <a:pt x="38359" y="22091"/>
                    </a:cubicBezTo>
                    <a:cubicBezTo>
                      <a:pt x="37275" y="22948"/>
                      <a:pt x="38266" y="24362"/>
                      <a:pt x="39400" y="24362"/>
                    </a:cubicBezTo>
                    <a:cubicBezTo>
                      <a:pt x="39700" y="24362"/>
                      <a:pt x="40011" y="24263"/>
                      <a:pt x="40296" y="24027"/>
                    </a:cubicBezTo>
                    <a:cubicBezTo>
                      <a:pt x="43735" y="21183"/>
                      <a:pt x="44403" y="15684"/>
                      <a:pt x="41716" y="12109"/>
                    </a:cubicBezTo>
                    <a:cubicBezTo>
                      <a:pt x="39792" y="9549"/>
                      <a:pt x="36683" y="8405"/>
                      <a:pt x="33556" y="8405"/>
                    </a:cubicBezTo>
                    <a:cubicBezTo>
                      <a:pt x="32463" y="8405"/>
                      <a:pt x="31367" y="8545"/>
                      <a:pt x="30319" y="8814"/>
                    </a:cubicBezTo>
                    <a:cubicBezTo>
                      <a:pt x="28337" y="5093"/>
                      <a:pt x="24547" y="3041"/>
                      <a:pt x="20627" y="3041"/>
                    </a:cubicBezTo>
                    <a:cubicBezTo>
                      <a:pt x="19272" y="3041"/>
                      <a:pt x="17902" y="3286"/>
                      <a:pt x="16585" y="3792"/>
                    </a:cubicBezTo>
                    <a:cubicBezTo>
                      <a:pt x="14800" y="1217"/>
                      <a:pt x="11965" y="0"/>
                      <a:pt x="913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11"/>
            <p:cNvGrpSpPr/>
            <p:nvPr/>
          </p:nvGrpSpPr>
          <p:grpSpPr>
            <a:xfrm>
              <a:off x="148638" y="4604000"/>
              <a:ext cx="485775" cy="361950"/>
              <a:chOff x="8191500" y="2124075"/>
              <a:chExt cx="485775" cy="361950"/>
            </a:xfrm>
          </p:grpSpPr>
          <p:sp>
            <p:nvSpPr>
              <p:cNvPr id="101" name="Google Shape;101;p11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1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1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04" name="Google Shape;104;p11"/>
          <p:cNvSpPr/>
          <p:nvPr/>
        </p:nvSpPr>
        <p:spPr>
          <a:xfrm rot="10800000">
            <a:off x="1114717" y="4681525"/>
            <a:ext cx="2845318" cy="6522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1"/>
          </p:nvPr>
        </p:nvSpPr>
        <p:spPr>
          <a:xfrm>
            <a:off x="1454700" y="1700752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3"/>
          <p:cNvSpPr txBox="1">
            <a:spLocks noGrp="1"/>
          </p:cNvSpPr>
          <p:nvPr>
            <p:ph type="subTitle" idx="2"/>
          </p:nvPr>
        </p:nvSpPr>
        <p:spPr>
          <a:xfrm>
            <a:off x="1454700" y="2866019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3"/>
          <p:cNvSpPr txBox="1">
            <a:spLocks noGrp="1"/>
          </p:cNvSpPr>
          <p:nvPr>
            <p:ph type="subTitle" idx="3"/>
          </p:nvPr>
        </p:nvSpPr>
        <p:spPr>
          <a:xfrm>
            <a:off x="5770201" y="1700763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4"/>
          </p:nvPr>
        </p:nvSpPr>
        <p:spPr>
          <a:xfrm>
            <a:off x="5770201" y="2866026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3"/>
          <p:cNvSpPr txBox="1">
            <a:spLocks noGrp="1"/>
          </p:cNvSpPr>
          <p:nvPr>
            <p:ph type="subTitle" idx="5"/>
          </p:nvPr>
        </p:nvSpPr>
        <p:spPr>
          <a:xfrm>
            <a:off x="1454700" y="4031273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3"/>
          <p:cNvSpPr txBox="1">
            <a:spLocks noGrp="1"/>
          </p:cNvSpPr>
          <p:nvPr>
            <p:ph type="subTitle" idx="6"/>
          </p:nvPr>
        </p:nvSpPr>
        <p:spPr>
          <a:xfrm>
            <a:off x="5770201" y="4031275"/>
            <a:ext cx="2653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1332020"/>
            <a:ext cx="734700" cy="484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5" name="Google Shape;115;p13"/>
          <p:cNvSpPr txBox="1">
            <a:spLocks noGrp="1"/>
          </p:cNvSpPr>
          <p:nvPr>
            <p:ph type="title" idx="8" hasCustomPrompt="1"/>
          </p:nvPr>
        </p:nvSpPr>
        <p:spPr>
          <a:xfrm>
            <a:off x="5035500" y="1332020"/>
            <a:ext cx="734700" cy="48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6" name="Google Shape;116;p13"/>
          <p:cNvSpPr txBox="1">
            <a:spLocks noGrp="1"/>
          </p:cNvSpPr>
          <p:nvPr>
            <p:ph type="title" idx="9" hasCustomPrompt="1"/>
          </p:nvPr>
        </p:nvSpPr>
        <p:spPr>
          <a:xfrm>
            <a:off x="719996" y="2497441"/>
            <a:ext cx="734700" cy="4845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7" name="Google Shape;117;p13"/>
          <p:cNvSpPr txBox="1">
            <a:spLocks noGrp="1"/>
          </p:cNvSpPr>
          <p:nvPr>
            <p:ph type="title" idx="13" hasCustomPrompt="1"/>
          </p:nvPr>
        </p:nvSpPr>
        <p:spPr>
          <a:xfrm>
            <a:off x="5035496" y="2497441"/>
            <a:ext cx="734700" cy="484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8" name="Google Shape;118;p13"/>
          <p:cNvSpPr txBox="1">
            <a:spLocks noGrp="1"/>
          </p:cNvSpPr>
          <p:nvPr>
            <p:ph type="title" idx="14" hasCustomPrompt="1"/>
          </p:nvPr>
        </p:nvSpPr>
        <p:spPr>
          <a:xfrm>
            <a:off x="719999" y="3662712"/>
            <a:ext cx="734700" cy="4845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19" name="Google Shape;119;p13"/>
          <p:cNvSpPr txBox="1">
            <a:spLocks noGrp="1"/>
          </p:cNvSpPr>
          <p:nvPr>
            <p:ph type="title" idx="15" hasCustomPrompt="1"/>
          </p:nvPr>
        </p:nvSpPr>
        <p:spPr>
          <a:xfrm>
            <a:off x="5035499" y="3662712"/>
            <a:ext cx="734700" cy="4845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20" name="Google Shape;120;p13"/>
          <p:cNvSpPr txBox="1">
            <a:spLocks noGrp="1"/>
          </p:cNvSpPr>
          <p:nvPr>
            <p:ph type="subTitle" idx="16"/>
          </p:nvPr>
        </p:nvSpPr>
        <p:spPr>
          <a:xfrm>
            <a:off x="1454700" y="1332025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21" name="Google Shape;121;p13"/>
          <p:cNvSpPr txBox="1">
            <a:spLocks noGrp="1"/>
          </p:cNvSpPr>
          <p:nvPr>
            <p:ph type="subTitle" idx="17"/>
          </p:nvPr>
        </p:nvSpPr>
        <p:spPr>
          <a:xfrm>
            <a:off x="1454700" y="2497283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22" name="Google Shape;122;p13"/>
          <p:cNvSpPr txBox="1">
            <a:spLocks noGrp="1"/>
          </p:cNvSpPr>
          <p:nvPr>
            <p:ph type="subTitle" idx="18"/>
          </p:nvPr>
        </p:nvSpPr>
        <p:spPr>
          <a:xfrm>
            <a:off x="1454700" y="3662559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23" name="Google Shape;123;p13"/>
          <p:cNvSpPr txBox="1">
            <a:spLocks noGrp="1"/>
          </p:cNvSpPr>
          <p:nvPr>
            <p:ph type="subTitle" idx="19"/>
          </p:nvPr>
        </p:nvSpPr>
        <p:spPr>
          <a:xfrm>
            <a:off x="5770201" y="1332025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24" name="Google Shape;124;p13"/>
          <p:cNvSpPr txBox="1">
            <a:spLocks noGrp="1"/>
          </p:cNvSpPr>
          <p:nvPr>
            <p:ph type="subTitle" idx="20"/>
          </p:nvPr>
        </p:nvSpPr>
        <p:spPr>
          <a:xfrm>
            <a:off x="5770201" y="2497291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125" name="Google Shape;125;p13"/>
          <p:cNvSpPr txBox="1">
            <a:spLocks noGrp="1"/>
          </p:cNvSpPr>
          <p:nvPr>
            <p:ph type="subTitle" idx="21"/>
          </p:nvPr>
        </p:nvSpPr>
        <p:spPr>
          <a:xfrm>
            <a:off x="5770201" y="3662562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Font typeface="Wix Madefor Display"/>
              <a:buNone/>
              <a:defRPr sz="2100" b="1"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grpSp>
        <p:nvGrpSpPr>
          <p:cNvPr id="126" name="Google Shape;126;p13"/>
          <p:cNvGrpSpPr/>
          <p:nvPr/>
        </p:nvGrpSpPr>
        <p:grpSpPr>
          <a:xfrm>
            <a:off x="-1008650" y="-306150"/>
            <a:ext cx="10790775" cy="6126625"/>
            <a:chOff x="-1008650" y="-306150"/>
            <a:chExt cx="10790775" cy="6126625"/>
          </a:xfrm>
        </p:grpSpPr>
        <p:sp>
          <p:nvSpPr>
            <p:cNvPr id="127" name="Google Shape;127;p13"/>
            <p:cNvSpPr/>
            <p:nvPr/>
          </p:nvSpPr>
          <p:spPr>
            <a:xfrm rot="10800000" flipH="1">
              <a:off x="7948125" y="4603975"/>
              <a:ext cx="1834000" cy="1216500"/>
            </a:xfrm>
            <a:custGeom>
              <a:avLst/>
              <a:gdLst/>
              <a:ahLst/>
              <a:cxnLst/>
              <a:rect l="l" t="t" r="r" b="b"/>
              <a:pathLst>
                <a:path w="73360" h="48660" extrusionOk="0">
                  <a:moveTo>
                    <a:pt x="38079" y="0"/>
                  </a:moveTo>
                  <a:cubicBezTo>
                    <a:pt x="32579" y="0"/>
                    <a:pt x="27144" y="1241"/>
                    <a:pt x="22371" y="3921"/>
                  </a:cubicBezTo>
                  <a:cubicBezTo>
                    <a:pt x="15738" y="7054"/>
                    <a:pt x="1" y="20651"/>
                    <a:pt x="5343" y="28713"/>
                  </a:cubicBezTo>
                  <a:cubicBezTo>
                    <a:pt x="8989" y="33038"/>
                    <a:pt x="15287" y="30728"/>
                    <a:pt x="20000" y="32483"/>
                  </a:cubicBezTo>
                  <a:cubicBezTo>
                    <a:pt x="27810" y="36475"/>
                    <a:pt x="27112" y="46189"/>
                    <a:pt x="38114" y="48124"/>
                  </a:cubicBezTo>
                  <a:cubicBezTo>
                    <a:pt x="39825" y="48496"/>
                    <a:pt x="41542" y="48659"/>
                    <a:pt x="43257" y="48659"/>
                  </a:cubicBezTo>
                  <a:cubicBezTo>
                    <a:pt x="49338" y="48659"/>
                    <a:pt x="55393" y="46609"/>
                    <a:pt x="61068" y="44567"/>
                  </a:cubicBezTo>
                  <a:cubicBezTo>
                    <a:pt x="67770" y="42332"/>
                    <a:pt x="73359" y="36557"/>
                    <a:pt x="73230" y="29177"/>
                  </a:cubicBezTo>
                  <a:cubicBezTo>
                    <a:pt x="72328" y="11615"/>
                    <a:pt x="54903" y="0"/>
                    <a:pt x="380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>
              <a:off x="-1008650" y="-306150"/>
              <a:ext cx="1794586" cy="957240"/>
            </a:xfrm>
            <a:custGeom>
              <a:avLst/>
              <a:gdLst/>
              <a:ahLst/>
              <a:cxnLst/>
              <a:rect l="l" t="t" r="r" b="b"/>
              <a:pathLst>
                <a:path w="39396" h="21014" extrusionOk="0">
                  <a:moveTo>
                    <a:pt x="17532" y="8100"/>
                  </a:moveTo>
                  <a:lnTo>
                    <a:pt x="17532" y="8100"/>
                  </a:lnTo>
                  <a:cubicBezTo>
                    <a:pt x="17872" y="9585"/>
                    <a:pt x="17856" y="11248"/>
                    <a:pt x="17163" y="12635"/>
                  </a:cubicBezTo>
                  <a:cubicBezTo>
                    <a:pt x="16499" y="13549"/>
                    <a:pt x="15970" y="13918"/>
                    <a:pt x="15591" y="13918"/>
                  </a:cubicBezTo>
                  <a:cubicBezTo>
                    <a:pt x="14314" y="13918"/>
                    <a:pt x="14747" y="9730"/>
                    <a:pt x="17532" y="8100"/>
                  </a:cubicBezTo>
                  <a:close/>
                  <a:moveTo>
                    <a:pt x="27533" y="13161"/>
                  </a:moveTo>
                  <a:cubicBezTo>
                    <a:pt x="27581" y="14100"/>
                    <a:pt x="27264" y="16787"/>
                    <a:pt x="25972" y="16787"/>
                  </a:cubicBezTo>
                  <a:cubicBezTo>
                    <a:pt x="25845" y="16787"/>
                    <a:pt x="25709" y="16761"/>
                    <a:pt x="25562" y="16705"/>
                  </a:cubicBezTo>
                  <a:cubicBezTo>
                    <a:pt x="24534" y="15756"/>
                    <a:pt x="26717" y="13661"/>
                    <a:pt x="27533" y="13161"/>
                  </a:cubicBezTo>
                  <a:close/>
                  <a:moveTo>
                    <a:pt x="10482" y="0"/>
                  </a:moveTo>
                  <a:cubicBezTo>
                    <a:pt x="5766" y="0"/>
                    <a:pt x="997" y="3001"/>
                    <a:pt x="164" y="8236"/>
                  </a:cubicBezTo>
                  <a:cubicBezTo>
                    <a:pt x="1" y="9065"/>
                    <a:pt x="669" y="9561"/>
                    <a:pt x="1322" y="9561"/>
                  </a:cubicBezTo>
                  <a:cubicBezTo>
                    <a:pt x="1808" y="9561"/>
                    <a:pt x="2285" y="9287"/>
                    <a:pt x="2406" y="8672"/>
                  </a:cubicBezTo>
                  <a:cubicBezTo>
                    <a:pt x="3080" y="4652"/>
                    <a:pt x="6675" y="2287"/>
                    <a:pt x="10243" y="2287"/>
                  </a:cubicBezTo>
                  <a:cubicBezTo>
                    <a:pt x="12585" y="2287"/>
                    <a:pt x="14915" y="3306"/>
                    <a:pt x="16401" y="5543"/>
                  </a:cubicBezTo>
                  <a:cubicBezTo>
                    <a:pt x="12629" y="7318"/>
                    <a:pt x="9651" y="13338"/>
                    <a:pt x="13586" y="16362"/>
                  </a:cubicBezTo>
                  <a:cubicBezTo>
                    <a:pt x="14400" y="16774"/>
                    <a:pt x="15157" y="16959"/>
                    <a:pt x="15850" y="16959"/>
                  </a:cubicBezTo>
                  <a:cubicBezTo>
                    <a:pt x="19864" y="16959"/>
                    <a:pt x="21721" y="10778"/>
                    <a:pt x="20018" y="7046"/>
                  </a:cubicBezTo>
                  <a:cubicBezTo>
                    <a:pt x="20419" y="6961"/>
                    <a:pt x="20826" y="6920"/>
                    <a:pt x="21232" y="6920"/>
                  </a:cubicBezTo>
                  <a:cubicBezTo>
                    <a:pt x="23823" y="6920"/>
                    <a:pt x="26379" y="8583"/>
                    <a:pt x="27152" y="11172"/>
                  </a:cubicBezTo>
                  <a:cubicBezTo>
                    <a:pt x="21091" y="14837"/>
                    <a:pt x="23415" y="18712"/>
                    <a:pt x="26073" y="18712"/>
                  </a:cubicBezTo>
                  <a:cubicBezTo>
                    <a:pt x="27843" y="18712"/>
                    <a:pt x="29761" y="16992"/>
                    <a:pt x="29446" y="12344"/>
                  </a:cubicBezTo>
                  <a:cubicBezTo>
                    <a:pt x="29954" y="12190"/>
                    <a:pt x="30456" y="12119"/>
                    <a:pt x="30945" y="12119"/>
                  </a:cubicBezTo>
                  <a:cubicBezTo>
                    <a:pt x="34735" y="12119"/>
                    <a:pt x="37703" y="16424"/>
                    <a:pt x="36222" y="20109"/>
                  </a:cubicBezTo>
                  <a:cubicBezTo>
                    <a:pt x="36034" y="20604"/>
                    <a:pt x="36459" y="21013"/>
                    <a:pt x="36855" y="21013"/>
                  </a:cubicBezTo>
                  <a:cubicBezTo>
                    <a:pt x="37057" y="21013"/>
                    <a:pt x="37251" y="20907"/>
                    <a:pt x="37354" y="20653"/>
                  </a:cubicBezTo>
                  <a:cubicBezTo>
                    <a:pt x="39396" y="15970"/>
                    <a:pt x="35610" y="10278"/>
                    <a:pt x="30731" y="10278"/>
                  </a:cubicBezTo>
                  <a:cubicBezTo>
                    <a:pt x="30169" y="10278"/>
                    <a:pt x="29592" y="10353"/>
                    <a:pt x="29008" y="10515"/>
                  </a:cubicBezTo>
                  <a:cubicBezTo>
                    <a:pt x="27774" y="6956"/>
                    <a:pt x="24150" y="4522"/>
                    <a:pt x="20429" y="4522"/>
                  </a:cubicBezTo>
                  <a:cubicBezTo>
                    <a:pt x="19928" y="4522"/>
                    <a:pt x="19426" y="4566"/>
                    <a:pt x="18927" y="4657"/>
                  </a:cubicBezTo>
                  <a:cubicBezTo>
                    <a:pt x="17046" y="1466"/>
                    <a:pt x="13777" y="0"/>
                    <a:pt x="10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9" name="Google Shape;129;p13"/>
          <p:cNvSpPr/>
          <p:nvPr/>
        </p:nvSpPr>
        <p:spPr>
          <a:xfrm rot="-10253280" flipH="1">
            <a:off x="-475190" y="4555947"/>
            <a:ext cx="2376839" cy="5448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4"/>
          <p:cNvSpPr txBox="1">
            <a:spLocks noGrp="1"/>
          </p:cNvSpPr>
          <p:nvPr>
            <p:ph type="title"/>
          </p:nvPr>
        </p:nvSpPr>
        <p:spPr>
          <a:xfrm>
            <a:off x="3052375" y="3491050"/>
            <a:ext cx="53784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2" name="Google Shape;132;p14"/>
          <p:cNvSpPr txBox="1">
            <a:spLocks noGrp="1"/>
          </p:cNvSpPr>
          <p:nvPr>
            <p:ph type="subTitle" idx="1"/>
          </p:nvPr>
        </p:nvSpPr>
        <p:spPr>
          <a:xfrm>
            <a:off x="3052350" y="1076450"/>
            <a:ext cx="5378400" cy="23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33" name="Google Shape;133;p14"/>
          <p:cNvSpPr/>
          <p:nvPr/>
        </p:nvSpPr>
        <p:spPr>
          <a:xfrm flipH="1">
            <a:off x="2067217" y="-128325"/>
            <a:ext cx="2845318" cy="652295"/>
          </a:xfrm>
          <a:custGeom>
            <a:avLst/>
            <a:gdLst/>
            <a:ahLst/>
            <a:cxnLst/>
            <a:rect l="l" t="t" r="r" b="b"/>
            <a:pathLst>
              <a:path w="63825" h="14632" extrusionOk="0">
                <a:moveTo>
                  <a:pt x="63624" y="1"/>
                </a:moveTo>
                <a:cubicBezTo>
                  <a:pt x="62752" y="9"/>
                  <a:pt x="61947" y="31"/>
                  <a:pt x="61165" y="69"/>
                </a:cubicBezTo>
                <a:cubicBezTo>
                  <a:pt x="61057" y="74"/>
                  <a:pt x="60972" y="167"/>
                  <a:pt x="60977" y="277"/>
                </a:cubicBezTo>
                <a:cubicBezTo>
                  <a:pt x="60982" y="382"/>
                  <a:pt x="61070" y="465"/>
                  <a:pt x="61174" y="465"/>
                </a:cubicBezTo>
                <a:lnTo>
                  <a:pt x="61185" y="465"/>
                </a:lnTo>
                <a:cubicBezTo>
                  <a:pt x="61961" y="427"/>
                  <a:pt x="62761" y="405"/>
                  <a:pt x="63628" y="397"/>
                </a:cubicBezTo>
                <a:cubicBezTo>
                  <a:pt x="63737" y="396"/>
                  <a:pt x="63825" y="306"/>
                  <a:pt x="63824" y="197"/>
                </a:cubicBezTo>
                <a:cubicBezTo>
                  <a:pt x="63823" y="88"/>
                  <a:pt x="63734" y="1"/>
                  <a:pt x="63626" y="1"/>
                </a:cubicBezTo>
                <a:close/>
                <a:moveTo>
                  <a:pt x="58728" y="248"/>
                </a:moveTo>
                <a:cubicBezTo>
                  <a:pt x="58722" y="248"/>
                  <a:pt x="58716" y="248"/>
                  <a:pt x="58710" y="248"/>
                </a:cubicBezTo>
                <a:cubicBezTo>
                  <a:pt x="57869" y="333"/>
                  <a:pt x="57047" y="441"/>
                  <a:pt x="56268" y="570"/>
                </a:cubicBezTo>
                <a:cubicBezTo>
                  <a:pt x="56159" y="588"/>
                  <a:pt x="56086" y="690"/>
                  <a:pt x="56104" y="798"/>
                </a:cubicBezTo>
                <a:cubicBezTo>
                  <a:pt x="56120" y="895"/>
                  <a:pt x="56204" y="964"/>
                  <a:pt x="56300" y="964"/>
                </a:cubicBezTo>
                <a:cubicBezTo>
                  <a:pt x="56310" y="964"/>
                  <a:pt x="56321" y="963"/>
                  <a:pt x="56332" y="961"/>
                </a:cubicBezTo>
                <a:cubicBezTo>
                  <a:pt x="57103" y="834"/>
                  <a:pt x="57916" y="726"/>
                  <a:pt x="58749" y="643"/>
                </a:cubicBezTo>
                <a:cubicBezTo>
                  <a:pt x="58859" y="632"/>
                  <a:pt x="58938" y="535"/>
                  <a:pt x="58927" y="426"/>
                </a:cubicBezTo>
                <a:cubicBezTo>
                  <a:pt x="58917" y="323"/>
                  <a:pt x="58831" y="248"/>
                  <a:pt x="58728" y="248"/>
                </a:cubicBezTo>
                <a:close/>
                <a:moveTo>
                  <a:pt x="227" y="203"/>
                </a:moveTo>
                <a:cubicBezTo>
                  <a:pt x="157" y="203"/>
                  <a:pt x="90" y="240"/>
                  <a:pt x="53" y="305"/>
                </a:cubicBezTo>
                <a:cubicBezTo>
                  <a:pt x="0" y="401"/>
                  <a:pt x="35" y="522"/>
                  <a:pt x="131" y="575"/>
                </a:cubicBezTo>
                <a:cubicBezTo>
                  <a:pt x="809" y="950"/>
                  <a:pt x="1486" y="1369"/>
                  <a:pt x="2196" y="1858"/>
                </a:cubicBezTo>
                <a:cubicBezTo>
                  <a:pt x="2231" y="1881"/>
                  <a:pt x="2270" y="1892"/>
                  <a:pt x="2309" y="1892"/>
                </a:cubicBezTo>
                <a:cubicBezTo>
                  <a:pt x="2372" y="1892"/>
                  <a:pt x="2433" y="1862"/>
                  <a:pt x="2472" y="1806"/>
                </a:cubicBezTo>
                <a:cubicBezTo>
                  <a:pt x="2534" y="1715"/>
                  <a:pt x="2511" y="1592"/>
                  <a:pt x="2420" y="1530"/>
                </a:cubicBezTo>
                <a:cubicBezTo>
                  <a:pt x="1698" y="1036"/>
                  <a:pt x="1013" y="609"/>
                  <a:pt x="323" y="228"/>
                </a:cubicBezTo>
                <a:cubicBezTo>
                  <a:pt x="292" y="211"/>
                  <a:pt x="259" y="203"/>
                  <a:pt x="227" y="203"/>
                </a:cubicBezTo>
                <a:close/>
                <a:moveTo>
                  <a:pt x="53897" y="1059"/>
                </a:moveTo>
                <a:cubicBezTo>
                  <a:pt x="53882" y="1059"/>
                  <a:pt x="53867" y="1061"/>
                  <a:pt x="53851" y="1064"/>
                </a:cubicBezTo>
                <a:cubicBezTo>
                  <a:pt x="53037" y="1266"/>
                  <a:pt x="52241" y="1500"/>
                  <a:pt x="51482" y="1762"/>
                </a:cubicBezTo>
                <a:cubicBezTo>
                  <a:pt x="51379" y="1798"/>
                  <a:pt x="51325" y="1912"/>
                  <a:pt x="51360" y="2015"/>
                </a:cubicBezTo>
                <a:cubicBezTo>
                  <a:pt x="51389" y="2097"/>
                  <a:pt x="51466" y="2148"/>
                  <a:pt x="51548" y="2148"/>
                </a:cubicBezTo>
                <a:cubicBezTo>
                  <a:pt x="51569" y="2148"/>
                  <a:pt x="51591" y="2145"/>
                  <a:pt x="51612" y="2138"/>
                </a:cubicBezTo>
                <a:cubicBezTo>
                  <a:pt x="52359" y="1879"/>
                  <a:pt x="53144" y="1648"/>
                  <a:pt x="53946" y="1449"/>
                </a:cubicBezTo>
                <a:cubicBezTo>
                  <a:pt x="54053" y="1424"/>
                  <a:pt x="54117" y="1316"/>
                  <a:pt x="54091" y="1210"/>
                </a:cubicBezTo>
                <a:cubicBezTo>
                  <a:pt x="54069" y="1119"/>
                  <a:pt x="53988" y="1059"/>
                  <a:pt x="53897" y="1059"/>
                </a:cubicBezTo>
                <a:close/>
                <a:moveTo>
                  <a:pt x="49276" y="2667"/>
                </a:moveTo>
                <a:cubicBezTo>
                  <a:pt x="49248" y="2667"/>
                  <a:pt x="49219" y="2673"/>
                  <a:pt x="49192" y="2686"/>
                </a:cubicBezTo>
                <a:cubicBezTo>
                  <a:pt x="48477" y="3014"/>
                  <a:pt x="47758" y="3380"/>
                  <a:pt x="46995" y="3805"/>
                </a:cubicBezTo>
                <a:cubicBezTo>
                  <a:pt x="46898" y="3858"/>
                  <a:pt x="46865" y="3979"/>
                  <a:pt x="46918" y="4075"/>
                </a:cubicBezTo>
                <a:cubicBezTo>
                  <a:pt x="46955" y="4139"/>
                  <a:pt x="47021" y="4176"/>
                  <a:pt x="47091" y="4176"/>
                </a:cubicBezTo>
                <a:cubicBezTo>
                  <a:pt x="47124" y="4176"/>
                  <a:pt x="47157" y="4168"/>
                  <a:pt x="47187" y="4152"/>
                </a:cubicBezTo>
                <a:cubicBezTo>
                  <a:pt x="47941" y="3732"/>
                  <a:pt x="48652" y="3369"/>
                  <a:pt x="49357" y="3045"/>
                </a:cubicBezTo>
                <a:cubicBezTo>
                  <a:pt x="49457" y="3000"/>
                  <a:pt x="49500" y="2882"/>
                  <a:pt x="49454" y="2783"/>
                </a:cubicBezTo>
                <a:cubicBezTo>
                  <a:pt x="49422" y="2710"/>
                  <a:pt x="49350" y="2667"/>
                  <a:pt x="49276" y="2667"/>
                </a:cubicBezTo>
                <a:close/>
                <a:moveTo>
                  <a:pt x="4280" y="2953"/>
                </a:moveTo>
                <a:cubicBezTo>
                  <a:pt x="4221" y="2953"/>
                  <a:pt x="4163" y="2979"/>
                  <a:pt x="4124" y="3029"/>
                </a:cubicBezTo>
                <a:cubicBezTo>
                  <a:pt x="4056" y="3115"/>
                  <a:pt x="4070" y="3238"/>
                  <a:pt x="4156" y="3307"/>
                </a:cubicBezTo>
                <a:cubicBezTo>
                  <a:pt x="4733" y="3760"/>
                  <a:pt x="5332" y="4253"/>
                  <a:pt x="6045" y="4858"/>
                </a:cubicBezTo>
                <a:cubicBezTo>
                  <a:pt x="6082" y="4890"/>
                  <a:pt x="6128" y="4905"/>
                  <a:pt x="6173" y="4905"/>
                </a:cubicBezTo>
                <a:cubicBezTo>
                  <a:pt x="6229" y="4905"/>
                  <a:pt x="6286" y="4881"/>
                  <a:pt x="6324" y="4835"/>
                </a:cubicBezTo>
                <a:cubicBezTo>
                  <a:pt x="6395" y="4752"/>
                  <a:pt x="6385" y="4627"/>
                  <a:pt x="6302" y="4556"/>
                </a:cubicBezTo>
                <a:cubicBezTo>
                  <a:pt x="5585" y="3947"/>
                  <a:pt x="4981" y="3451"/>
                  <a:pt x="4402" y="2995"/>
                </a:cubicBezTo>
                <a:cubicBezTo>
                  <a:pt x="4366" y="2966"/>
                  <a:pt x="4323" y="2953"/>
                  <a:pt x="4280" y="2953"/>
                </a:cubicBezTo>
                <a:close/>
                <a:moveTo>
                  <a:pt x="44984" y="5034"/>
                </a:moveTo>
                <a:cubicBezTo>
                  <a:pt x="44948" y="5034"/>
                  <a:pt x="44911" y="5044"/>
                  <a:pt x="44879" y="5065"/>
                </a:cubicBezTo>
                <a:cubicBezTo>
                  <a:pt x="44257" y="5455"/>
                  <a:pt x="43603" y="5882"/>
                  <a:pt x="42819" y="6408"/>
                </a:cubicBezTo>
                <a:cubicBezTo>
                  <a:pt x="42729" y="6469"/>
                  <a:pt x="42704" y="6592"/>
                  <a:pt x="42766" y="6683"/>
                </a:cubicBezTo>
                <a:cubicBezTo>
                  <a:pt x="42804" y="6739"/>
                  <a:pt x="42866" y="6771"/>
                  <a:pt x="42931" y="6771"/>
                </a:cubicBezTo>
                <a:cubicBezTo>
                  <a:pt x="42968" y="6771"/>
                  <a:pt x="43006" y="6760"/>
                  <a:pt x="43041" y="6737"/>
                </a:cubicBezTo>
                <a:cubicBezTo>
                  <a:pt x="43820" y="6213"/>
                  <a:pt x="44471" y="5788"/>
                  <a:pt x="45089" y="5399"/>
                </a:cubicBezTo>
                <a:cubicBezTo>
                  <a:pt x="45182" y="5342"/>
                  <a:pt x="45210" y="5219"/>
                  <a:pt x="45152" y="5126"/>
                </a:cubicBezTo>
                <a:cubicBezTo>
                  <a:pt x="45114" y="5067"/>
                  <a:pt x="45050" y="5034"/>
                  <a:pt x="44984" y="5034"/>
                </a:cubicBezTo>
                <a:close/>
                <a:moveTo>
                  <a:pt x="8030" y="6110"/>
                </a:moveTo>
                <a:cubicBezTo>
                  <a:pt x="7975" y="6110"/>
                  <a:pt x="7919" y="6133"/>
                  <a:pt x="7880" y="6178"/>
                </a:cubicBezTo>
                <a:cubicBezTo>
                  <a:pt x="7809" y="6261"/>
                  <a:pt x="7818" y="6386"/>
                  <a:pt x="7900" y="6458"/>
                </a:cubicBezTo>
                <a:cubicBezTo>
                  <a:pt x="8518" y="6995"/>
                  <a:pt x="9137" y="7532"/>
                  <a:pt x="9763" y="8058"/>
                </a:cubicBezTo>
                <a:cubicBezTo>
                  <a:pt x="9800" y="8090"/>
                  <a:pt x="9845" y="8105"/>
                  <a:pt x="9890" y="8105"/>
                </a:cubicBezTo>
                <a:cubicBezTo>
                  <a:pt x="9947" y="8105"/>
                  <a:pt x="10003" y="8080"/>
                  <a:pt x="10042" y="8034"/>
                </a:cubicBezTo>
                <a:cubicBezTo>
                  <a:pt x="10113" y="7950"/>
                  <a:pt x="10102" y="7825"/>
                  <a:pt x="10019" y="7755"/>
                </a:cubicBezTo>
                <a:cubicBezTo>
                  <a:pt x="9394" y="7230"/>
                  <a:pt x="8777" y="6694"/>
                  <a:pt x="8160" y="6159"/>
                </a:cubicBezTo>
                <a:cubicBezTo>
                  <a:pt x="8123" y="6126"/>
                  <a:pt x="8076" y="6110"/>
                  <a:pt x="8030" y="6110"/>
                </a:cubicBezTo>
                <a:close/>
                <a:moveTo>
                  <a:pt x="40902" y="7752"/>
                </a:moveTo>
                <a:cubicBezTo>
                  <a:pt x="40863" y="7752"/>
                  <a:pt x="40824" y="7763"/>
                  <a:pt x="40790" y="7787"/>
                </a:cubicBezTo>
                <a:cubicBezTo>
                  <a:pt x="40114" y="8247"/>
                  <a:pt x="39439" y="8707"/>
                  <a:pt x="38759" y="9155"/>
                </a:cubicBezTo>
                <a:cubicBezTo>
                  <a:pt x="38668" y="9216"/>
                  <a:pt x="38642" y="9338"/>
                  <a:pt x="38703" y="9430"/>
                </a:cubicBezTo>
                <a:cubicBezTo>
                  <a:pt x="38741" y="9488"/>
                  <a:pt x="38804" y="9519"/>
                  <a:pt x="38869" y="9519"/>
                </a:cubicBezTo>
                <a:cubicBezTo>
                  <a:pt x="38906" y="9519"/>
                  <a:pt x="38943" y="9508"/>
                  <a:pt x="38977" y="9486"/>
                </a:cubicBezTo>
                <a:cubicBezTo>
                  <a:pt x="39659" y="9036"/>
                  <a:pt x="40337" y="8576"/>
                  <a:pt x="41013" y="8114"/>
                </a:cubicBezTo>
                <a:cubicBezTo>
                  <a:pt x="41104" y="8053"/>
                  <a:pt x="41127" y="7929"/>
                  <a:pt x="41065" y="7839"/>
                </a:cubicBezTo>
                <a:cubicBezTo>
                  <a:pt x="41027" y="7783"/>
                  <a:pt x="40965" y="7752"/>
                  <a:pt x="40902" y="7752"/>
                </a:cubicBezTo>
                <a:close/>
                <a:moveTo>
                  <a:pt x="11794" y="9254"/>
                </a:moveTo>
                <a:cubicBezTo>
                  <a:pt x="11735" y="9254"/>
                  <a:pt x="11677" y="9280"/>
                  <a:pt x="11638" y="9330"/>
                </a:cubicBezTo>
                <a:cubicBezTo>
                  <a:pt x="11571" y="9417"/>
                  <a:pt x="11587" y="9541"/>
                  <a:pt x="11673" y="9609"/>
                </a:cubicBezTo>
                <a:cubicBezTo>
                  <a:pt x="12374" y="10151"/>
                  <a:pt x="13027" y="10624"/>
                  <a:pt x="13670" y="11054"/>
                </a:cubicBezTo>
                <a:cubicBezTo>
                  <a:pt x="13704" y="11077"/>
                  <a:pt x="13742" y="11088"/>
                  <a:pt x="13781" y="11088"/>
                </a:cubicBezTo>
                <a:cubicBezTo>
                  <a:pt x="13844" y="11088"/>
                  <a:pt x="13908" y="11057"/>
                  <a:pt x="13946" y="11000"/>
                </a:cubicBezTo>
                <a:cubicBezTo>
                  <a:pt x="14006" y="10909"/>
                  <a:pt x="13981" y="10786"/>
                  <a:pt x="13890" y="10725"/>
                </a:cubicBezTo>
                <a:cubicBezTo>
                  <a:pt x="13256" y="10300"/>
                  <a:pt x="12610" y="9832"/>
                  <a:pt x="11916" y="9295"/>
                </a:cubicBezTo>
                <a:cubicBezTo>
                  <a:pt x="11880" y="9268"/>
                  <a:pt x="11837" y="9254"/>
                  <a:pt x="11794" y="9254"/>
                </a:cubicBezTo>
                <a:close/>
                <a:moveTo>
                  <a:pt x="36800" y="10437"/>
                </a:moveTo>
                <a:cubicBezTo>
                  <a:pt x="36765" y="10437"/>
                  <a:pt x="36729" y="10446"/>
                  <a:pt x="36696" y="10466"/>
                </a:cubicBezTo>
                <a:cubicBezTo>
                  <a:pt x="35949" y="10918"/>
                  <a:pt x="35255" y="11311"/>
                  <a:pt x="34575" y="11666"/>
                </a:cubicBezTo>
                <a:cubicBezTo>
                  <a:pt x="34478" y="11717"/>
                  <a:pt x="34440" y="11837"/>
                  <a:pt x="34492" y="11934"/>
                </a:cubicBezTo>
                <a:cubicBezTo>
                  <a:pt x="34526" y="12002"/>
                  <a:pt x="34596" y="12041"/>
                  <a:pt x="34668" y="12041"/>
                </a:cubicBezTo>
                <a:cubicBezTo>
                  <a:pt x="34698" y="12041"/>
                  <a:pt x="34730" y="12034"/>
                  <a:pt x="34759" y="12018"/>
                </a:cubicBezTo>
                <a:cubicBezTo>
                  <a:pt x="35447" y="11659"/>
                  <a:pt x="36148" y="11262"/>
                  <a:pt x="36902" y="10804"/>
                </a:cubicBezTo>
                <a:cubicBezTo>
                  <a:pt x="36995" y="10747"/>
                  <a:pt x="37025" y="10625"/>
                  <a:pt x="36969" y="10532"/>
                </a:cubicBezTo>
                <a:cubicBezTo>
                  <a:pt x="36931" y="10470"/>
                  <a:pt x="36866" y="10437"/>
                  <a:pt x="36800" y="10437"/>
                </a:cubicBezTo>
                <a:close/>
                <a:moveTo>
                  <a:pt x="15878" y="11957"/>
                </a:moveTo>
                <a:cubicBezTo>
                  <a:pt x="15808" y="11957"/>
                  <a:pt x="15739" y="11995"/>
                  <a:pt x="15703" y="12061"/>
                </a:cubicBezTo>
                <a:cubicBezTo>
                  <a:pt x="15651" y="12159"/>
                  <a:pt x="15688" y="12278"/>
                  <a:pt x="15784" y="12331"/>
                </a:cubicBezTo>
                <a:cubicBezTo>
                  <a:pt x="16292" y="12602"/>
                  <a:pt x="16806" y="12852"/>
                  <a:pt x="17311" y="13071"/>
                </a:cubicBezTo>
                <a:cubicBezTo>
                  <a:pt x="17550" y="13174"/>
                  <a:pt x="17789" y="13272"/>
                  <a:pt x="18032" y="13366"/>
                </a:cubicBezTo>
                <a:cubicBezTo>
                  <a:pt x="18056" y="13375"/>
                  <a:pt x="18079" y="13379"/>
                  <a:pt x="18103" y="13379"/>
                </a:cubicBezTo>
                <a:cubicBezTo>
                  <a:pt x="18183" y="13379"/>
                  <a:pt x="18257" y="13331"/>
                  <a:pt x="18288" y="13252"/>
                </a:cubicBezTo>
                <a:cubicBezTo>
                  <a:pt x="18327" y="13150"/>
                  <a:pt x="18277" y="13035"/>
                  <a:pt x="18174" y="12995"/>
                </a:cubicBezTo>
                <a:cubicBezTo>
                  <a:pt x="17937" y="12904"/>
                  <a:pt x="17702" y="12808"/>
                  <a:pt x="17469" y="12707"/>
                </a:cubicBezTo>
                <a:cubicBezTo>
                  <a:pt x="16974" y="12492"/>
                  <a:pt x="16470" y="12248"/>
                  <a:pt x="15971" y="11981"/>
                </a:cubicBezTo>
                <a:cubicBezTo>
                  <a:pt x="15942" y="11965"/>
                  <a:pt x="15910" y="11957"/>
                  <a:pt x="15878" y="11957"/>
                </a:cubicBezTo>
                <a:close/>
                <a:moveTo>
                  <a:pt x="32450" y="12686"/>
                </a:moveTo>
                <a:cubicBezTo>
                  <a:pt x="32425" y="12686"/>
                  <a:pt x="32399" y="12691"/>
                  <a:pt x="32375" y="12701"/>
                </a:cubicBezTo>
                <a:cubicBezTo>
                  <a:pt x="31605" y="13021"/>
                  <a:pt x="30834" y="13292"/>
                  <a:pt x="30085" y="13508"/>
                </a:cubicBezTo>
                <a:cubicBezTo>
                  <a:pt x="29980" y="13539"/>
                  <a:pt x="29919" y="13648"/>
                  <a:pt x="29950" y="13754"/>
                </a:cubicBezTo>
                <a:cubicBezTo>
                  <a:pt x="29975" y="13841"/>
                  <a:pt x="30054" y="13897"/>
                  <a:pt x="30140" y="13897"/>
                </a:cubicBezTo>
                <a:cubicBezTo>
                  <a:pt x="30158" y="13897"/>
                  <a:pt x="30177" y="13895"/>
                  <a:pt x="30195" y="13890"/>
                </a:cubicBezTo>
                <a:cubicBezTo>
                  <a:pt x="30959" y="13669"/>
                  <a:pt x="31743" y="13393"/>
                  <a:pt x="32526" y="13068"/>
                </a:cubicBezTo>
                <a:cubicBezTo>
                  <a:pt x="32627" y="13026"/>
                  <a:pt x="32676" y="12910"/>
                  <a:pt x="32634" y="12809"/>
                </a:cubicBezTo>
                <a:cubicBezTo>
                  <a:pt x="32602" y="12732"/>
                  <a:pt x="32528" y="12686"/>
                  <a:pt x="32450" y="12686"/>
                </a:cubicBezTo>
                <a:close/>
                <a:moveTo>
                  <a:pt x="20442" y="13709"/>
                </a:moveTo>
                <a:cubicBezTo>
                  <a:pt x="20352" y="13709"/>
                  <a:pt x="20271" y="13770"/>
                  <a:pt x="20249" y="13861"/>
                </a:cubicBezTo>
                <a:cubicBezTo>
                  <a:pt x="20224" y="13967"/>
                  <a:pt x="20290" y="14075"/>
                  <a:pt x="20396" y="14101"/>
                </a:cubicBezTo>
                <a:cubicBezTo>
                  <a:pt x="21195" y="14292"/>
                  <a:pt x="22015" y="14434"/>
                  <a:pt x="22835" y="14523"/>
                </a:cubicBezTo>
                <a:cubicBezTo>
                  <a:pt x="22842" y="14524"/>
                  <a:pt x="22849" y="14524"/>
                  <a:pt x="22857" y="14524"/>
                </a:cubicBezTo>
                <a:cubicBezTo>
                  <a:pt x="22957" y="14524"/>
                  <a:pt x="23043" y="14450"/>
                  <a:pt x="23054" y="14347"/>
                </a:cubicBezTo>
                <a:cubicBezTo>
                  <a:pt x="23065" y="14239"/>
                  <a:pt x="22987" y="14141"/>
                  <a:pt x="22878" y="14129"/>
                </a:cubicBezTo>
                <a:cubicBezTo>
                  <a:pt x="22074" y="14042"/>
                  <a:pt x="21271" y="13903"/>
                  <a:pt x="20489" y="13715"/>
                </a:cubicBezTo>
                <a:cubicBezTo>
                  <a:pt x="20473" y="13711"/>
                  <a:pt x="20457" y="13709"/>
                  <a:pt x="20442" y="13709"/>
                </a:cubicBezTo>
                <a:close/>
                <a:moveTo>
                  <a:pt x="27747" y="14026"/>
                </a:moveTo>
                <a:cubicBezTo>
                  <a:pt x="27737" y="14026"/>
                  <a:pt x="27726" y="14027"/>
                  <a:pt x="27716" y="14029"/>
                </a:cubicBezTo>
                <a:cubicBezTo>
                  <a:pt x="26922" y="14150"/>
                  <a:pt x="26109" y="14218"/>
                  <a:pt x="25300" y="14235"/>
                </a:cubicBezTo>
                <a:cubicBezTo>
                  <a:pt x="25192" y="14238"/>
                  <a:pt x="25105" y="14328"/>
                  <a:pt x="25107" y="14437"/>
                </a:cubicBezTo>
                <a:cubicBezTo>
                  <a:pt x="25109" y="14546"/>
                  <a:pt x="25197" y="14632"/>
                  <a:pt x="25304" y="14632"/>
                </a:cubicBezTo>
                <a:lnTo>
                  <a:pt x="25308" y="14632"/>
                </a:lnTo>
                <a:cubicBezTo>
                  <a:pt x="26133" y="14614"/>
                  <a:pt x="26963" y="14544"/>
                  <a:pt x="27775" y="14421"/>
                </a:cubicBezTo>
                <a:cubicBezTo>
                  <a:pt x="27884" y="14405"/>
                  <a:pt x="27958" y="14303"/>
                  <a:pt x="27942" y="14196"/>
                </a:cubicBezTo>
                <a:cubicBezTo>
                  <a:pt x="27927" y="14098"/>
                  <a:pt x="27844" y="14026"/>
                  <a:pt x="27747" y="14026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" name="Google Shape;134;p14"/>
          <p:cNvGrpSpPr/>
          <p:nvPr/>
        </p:nvGrpSpPr>
        <p:grpSpPr>
          <a:xfrm>
            <a:off x="7648723" y="-473925"/>
            <a:ext cx="2025470" cy="5439875"/>
            <a:chOff x="7648723" y="-473925"/>
            <a:chExt cx="2025470" cy="5439875"/>
          </a:xfrm>
        </p:grpSpPr>
        <p:sp>
          <p:nvSpPr>
            <p:cNvPr id="135" name="Google Shape;135;p14"/>
            <p:cNvSpPr/>
            <p:nvPr/>
          </p:nvSpPr>
          <p:spPr>
            <a:xfrm>
              <a:off x="7648723" y="-473925"/>
              <a:ext cx="2025470" cy="1343503"/>
            </a:xfrm>
            <a:custGeom>
              <a:avLst/>
              <a:gdLst/>
              <a:ahLst/>
              <a:cxnLst/>
              <a:rect l="l" t="t" r="r" b="b"/>
              <a:pathLst>
                <a:path w="73360" h="48660" extrusionOk="0">
                  <a:moveTo>
                    <a:pt x="38079" y="0"/>
                  </a:moveTo>
                  <a:cubicBezTo>
                    <a:pt x="32579" y="0"/>
                    <a:pt x="27144" y="1241"/>
                    <a:pt x="22371" y="3921"/>
                  </a:cubicBezTo>
                  <a:cubicBezTo>
                    <a:pt x="15738" y="7054"/>
                    <a:pt x="1" y="20651"/>
                    <a:pt x="5343" y="28713"/>
                  </a:cubicBezTo>
                  <a:cubicBezTo>
                    <a:pt x="8989" y="33038"/>
                    <a:pt x="15287" y="30728"/>
                    <a:pt x="20000" y="32483"/>
                  </a:cubicBezTo>
                  <a:cubicBezTo>
                    <a:pt x="27810" y="36475"/>
                    <a:pt x="27112" y="46189"/>
                    <a:pt x="38114" y="48124"/>
                  </a:cubicBezTo>
                  <a:cubicBezTo>
                    <a:pt x="39825" y="48496"/>
                    <a:pt x="41542" y="48659"/>
                    <a:pt x="43257" y="48659"/>
                  </a:cubicBezTo>
                  <a:cubicBezTo>
                    <a:pt x="49338" y="48659"/>
                    <a:pt x="55393" y="46609"/>
                    <a:pt x="61068" y="44567"/>
                  </a:cubicBezTo>
                  <a:cubicBezTo>
                    <a:pt x="67770" y="42332"/>
                    <a:pt x="73359" y="36557"/>
                    <a:pt x="73230" y="29177"/>
                  </a:cubicBezTo>
                  <a:cubicBezTo>
                    <a:pt x="72328" y="11615"/>
                    <a:pt x="54903" y="0"/>
                    <a:pt x="380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6" name="Google Shape;136;p14"/>
            <p:cNvGrpSpPr/>
            <p:nvPr/>
          </p:nvGrpSpPr>
          <p:grpSpPr>
            <a:xfrm>
              <a:off x="8530638" y="4604000"/>
              <a:ext cx="485775" cy="361950"/>
              <a:chOff x="8191500" y="2124075"/>
              <a:chExt cx="485775" cy="361950"/>
            </a:xfrm>
          </p:grpSpPr>
          <p:sp>
            <p:nvSpPr>
              <p:cNvPr id="137" name="Google Shape;137;p14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4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4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Wix Madefor Display"/>
              <a:buNone/>
              <a:defRPr sz="3200" b="1">
                <a:solidFill>
                  <a:schemeClr val="dk1"/>
                </a:solidFill>
                <a:latin typeface="Wix Madefor Display"/>
                <a:ea typeface="Wix Madefor Display"/>
                <a:cs typeface="Wix Madefor Display"/>
                <a:sym typeface="Wix Madefor Displ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Instrument Sans"/>
              <a:buChar char="●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○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■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●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○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■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●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○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strument Sans"/>
              <a:buChar char="■"/>
              <a:defRPr>
                <a:solidFill>
                  <a:schemeClr val="dk1"/>
                </a:solidFill>
                <a:latin typeface="Instrument Sans"/>
                <a:ea typeface="Instrument Sans"/>
                <a:cs typeface="Instrument Sans"/>
                <a:sym typeface="Instrument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4" r:id="rId12"/>
    <p:sldLayoutId id="2147483665" r:id="rId13"/>
    <p:sldLayoutId id="2147483666" r:id="rId14"/>
    <p:sldLayoutId id="2147483668" r:id="rId15"/>
    <p:sldLayoutId id="2147483669" r:id="rId16"/>
    <p:sldLayoutId id="2147483675" r:id="rId17"/>
    <p:sldLayoutId id="2147483676" r:id="rId1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4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0.xml"/><Relationship Id="rId4" Type="http://schemas.openxmlformats.org/officeDocument/2006/relationships/slide" Target="slide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2.xml"/><Relationship Id="rId7" Type="http://schemas.openxmlformats.org/officeDocument/2006/relationships/slide" Target="slide4.xml"/><Relationship Id="rId12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11" Type="http://schemas.openxmlformats.org/officeDocument/2006/relationships/slide" Target="slide3.xml"/><Relationship Id="rId5" Type="http://schemas.openxmlformats.org/officeDocument/2006/relationships/slide" Target="slide20.xml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slide" Target="slide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11" Type="http://schemas.openxmlformats.org/officeDocument/2006/relationships/image" Target="../media/image28.png"/><Relationship Id="rId5" Type="http://schemas.openxmlformats.org/officeDocument/2006/relationships/image" Target="../media/image24.png"/><Relationship Id="rId10" Type="http://schemas.openxmlformats.org/officeDocument/2006/relationships/slide" Target="slide1.xml"/><Relationship Id="rId4" Type="http://schemas.openxmlformats.org/officeDocument/2006/relationships/audio" Target="../media/audio3.wav"/><Relationship Id="rId9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3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Relationship Id="rId9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p34"/>
          <p:cNvSpPr txBox="1">
            <a:spLocks noGrp="1"/>
          </p:cNvSpPr>
          <p:nvPr>
            <p:ph type="ctrTitle"/>
          </p:nvPr>
        </p:nvSpPr>
        <p:spPr>
          <a:xfrm>
            <a:off x="501803" y="856078"/>
            <a:ext cx="7085710" cy="241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BÀI 41. MÔI TRƯỜNG VÀ CÁC NHÂN TỐ SINH THÁI</a:t>
            </a:r>
            <a:endParaRPr b="0" dirty="0"/>
          </a:p>
        </p:txBody>
      </p:sp>
      <p:sp>
        <p:nvSpPr>
          <p:cNvPr id="598" name="Google Shape;598;p34"/>
          <p:cNvSpPr txBox="1">
            <a:spLocks noGrp="1"/>
          </p:cNvSpPr>
          <p:nvPr>
            <p:ph type="subTitle" idx="1"/>
          </p:nvPr>
        </p:nvSpPr>
        <p:spPr>
          <a:xfrm>
            <a:off x="713225" y="3466948"/>
            <a:ext cx="50562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Giáo viên: Lê Thị Mỹ Dung</a:t>
            </a:r>
            <a:endParaRPr dirty="0"/>
          </a:p>
        </p:txBody>
      </p:sp>
      <p:sp>
        <p:nvSpPr>
          <p:cNvPr id="599" name="Google Shape;599;p34"/>
          <p:cNvSpPr txBox="1">
            <a:spLocks noGrp="1"/>
          </p:cNvSpPr>
          <p:nvPr>
            <p:ph type="title" idx="4294967295"/>
          </p:nvPr>
        </p:nvSpPr>
        <p:spPr>
          <a:xfrm>
            <a:off x="554262" y="389321"/>
            <a:ext cx="8405439" cy="734145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2"/>
                </a:solidFill>
              </a:rPr>
              <a:t>CHƯƠNG I - SINH VẬT VÀ MÔI TRƯỜNG</a:t>
            </a:r>
            <a:endParaRPr dirty="0">
              <a:solidFill>
                <a:schemeClr val="dk2"/>
              </a:solidFill>
            </a:endParaRPr>
          </a:p>
        </p:txBody>
      </p:sp>
      <p:cxnSp>
        <p:nvCxnSpPr>
          <p:cNvPr id="600" name="Google Shape;600;p34"/>
          <p:cNvCxnSpPr>
            <a:cxnSpLocks/>
          </p:cNvCxnSpPr>
          <p:nvPr/>
        </p:nvCxnSpPr>
        <p:spPr>
          <a:xfrm>
            <a:off x="713225" y="3374709"/>
            <a:ext cx="621117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1" name="Google Shape;601;p34"/>
          <p:cNvGrpSpPr/>
          <p:nvPr/>
        </p:nvGrpSpPr>
        <p:grpSpPr>
          <a:xfrm>
            <a:off x="6286084" y="2750291"/>
            <a:ext cx="2854620" cy="2686288"/>
            <a:chOff x="5266150" y="1274897"/>
            <a:chExt cx="3925475" cy="3729291"/>
          </a:xfrm>
        </p:grpSpPr>
        <p:grpSp>
          <p:nvGrpSpPr>
            <p:cNvPr id="602" name="Google Shape;602;p34"/>
            <p:cNvGrpSpPr/>
            <p:nvPr/>
          </p:nvGrpSpPr>
          <p:grpSpPr>
            <a:xfrm>
              <a:off x="6663817" y="2721682"/>
              <a:ext cx="1807269" cy="1887164"/>
              <a:chOff x="6663665" y="2469680"/>
              <a:chExt cx="2043959" cy="2134318"/>
            </a:xfrm>
          </p:grpSpPr>
          <p:sp>
            <p:nvSpPr>
              <p:cNvPr id="603" name="Google Shape;603;p34"/>
              <p:cNvSpPr/>
              <p:nvPr/>
            </p:nvSpPr>
            <p:spPr>
              <a:xfrm flipH="1">
                <a:off x="7963553" y="2895538"/>
                <a:ext cx="744071" cy="1487846"/>
              </a:xfrm>
              <a:custGeom>
                <a:avLst/>
                <a:gdLst/>
                <a:ahLst/>
                <a:cxnLst/>
                <a:rect l="l" t="t" r="r" b="b"/>
                <a:pathLst>
                  <a:path w="10071" h="20138" extrusionOk="0">
                    <a:moveTo>
                      <a:pt x="2362" y="1"/>
                    </a:moveTo>
                    <a:cubicBezTo>
                      <a:pt x="1743" y="1"/>
                      <a:pt x="1139" y="154"/>
                      <a:pt x="623" y="508"/>
                    </a:cubicBezTo>
                    <a:cubicBezTo>
                      <a:pt x="299" y="731"/>
                      <a:pt x="0" y="1087"/>
                      <a:pt x="65" y="1475"/>
                    </a:cubicBezTo>
                    <a:cubicBezTo>
                      <a:pt x="119" y="1805"/>
                      <a:pt x="424" y="2043"/>
                      <a:pt x="744" y="2136"/>
                    </a:cubicBezTo>
                    <a:cubicBezTo>
                      <a:pt x="1064" y="2231"/>
                      <a:pt x="1404" y="2212"/>
                      <a:pt x="1736" y="2226"/>
                    </a:cubicBezTo>
                    <a:cubicBezTo>
                      <a:pt x="3288" y="2287"/>
                      <a:pt x="4797" y="3083"/>
                      <a:pt x="5710" y="4339"/>
                    </a:cubicBezTo>
                    <a:cubicBezTo>
                      <a:pt x="6623" y="5594"/>
                      <a:pt x="6912" y="7285"/>
                      <a:pt x="6450" y="8768"/>
                    </a:cubicBezTo>
                    <a:cubicBezTo>
                      <a:pt x="5849" y="10698"/>
                      <a:pt x="4086" y="12224"/>
                      <a:pt x="3958" y="14242"/>
                    </a:cubicBezTo>
                    <a:cubicBezTo>
                      <a:pt x="3868" y="15683"/>
                      <a:pt x="4675" y="17063"/>
                      <a:pt x="5761" y="18015"/>
                    </a:cubicBezTo>
                    <a:cubicBezTo>
                      <a:pt x="6483" y="18647"/>
                      <a:pt x="7322" y="19122"/>
                      <a:pt x="8181" y="19540"/>
                    </a:cubicBezTo>
                    <a:cubicBezTo>
                      <a:pt x="8410" y="19651"/>
                      <a:pt x="9202" y="20137"/>
                      <a:pt x="9677" y="20137"/>
                    </a:cubicBezTo>
                    <a:cubicBezTo>
                      <a:pt x="9913" y="20137"/>
                      <a:pt x="10070" y="20017"/>
                      <a:pt x="10042" y="19672"/>
                    </a:cubicBezTo>
                    <a:cubicBezTo>
                      <a:pt x="10018" y="19389"/>
                      <a:pt x="9807" y="19161"/>
                      <a:pt x="9593" y="18974"/>
                    </a:cubicBezTo>
                    <a:cubicBezTo>
                      <a:pt x="8803" y="18284"/>
                      <a:pt x="7836" y="17834"/>
                      <a:pt x="6985" y="17221"/>
                    </a:cubicBezTo>
                    <a:cubicBezTo>
                      <a:pt x="6135" y="16608"/>
                      <a:pt x="5363" y="15747"/>
                      <a:pt x="5269" y="14703"/>
                    </a:cubicBezTo>
                    <a:cubicBezTo>
                      <a:pt x="5190" y="13828"/>
                      <a:pt x="5599" y="12991"/>
                      <a:pt x="5984" y="12200"/>
                    </a:cubicBezTo>
                    <a:cubicBezTo>
                      <a:pt x="7125" y="9855"/>
                      <a:pt x="8175" y="7251"/>
                      <a:pt x="7609" y="4705"/>
                    </a:cubicBezTo>
                    <a:cubicBezTo>
                      <a:pt x="7252" y="3096"/>
                      <a:pt x="6235" y="1646"/>
                      <a:pt x="4844" y="762"/>
                    </a:cubicBezTo>
                    <a:cubicBezTo>
                      <a:pt x="4112" y="296"/>
                      <a:pt x="3221" y="1"/>
                      <a:pt x="23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34"/>
              <p:cNvSpPr/>
              <p:nvPr/>
            </p:nvSpPr>
            <p:spPr>
              <a:xfrm flipH="1">
                <a:off x="6771459" y="3655420"/>
                <a:ext cx="557665" cy="933801"/>
              </a:xfrm>
              <a:custGeom>
                <a:avLst/>
                <a:gdLst/>
                <a:ahLst/>
                <a:cxnLst/>
                <a:rect l="l" t="t" r="r" b="b"/>
                <a:pathLst>
                  <a:path w="7548" h="12639" extrusionOk="0">
                    <a:moveTo>
                      <a:pt x="3582" y="1"/>
                    </a:moveTo>
                    <a:lnTo>
                      <a:pt x="0" y="402"/>
                    </a:lnTo>
                    <a:cubicBezTo>
                      <a:pt x="0" y="402"/>
                      <a:pt x="1127" y="9708"/>
                      <a:pt x="2068" y="10999"/>
                    </a:cubicBezTo>
                    <a:cubicBezTo>
                      <a:pt x="2765" y="11956"/>
                      <a:pt x="3781" y="12543"/>
                      <a:pt x="4633" y="12543"/>
                    </a:cubicBezTo>
                    <a:cubicBezTo>
                      <a:pt x="5198" y="12543"/>
                      <a:pt x="5932" y="12639"/>
                      <a:pt x="6426" y="12639"/>
                    </a:cubicBezTo>
                    <a:cubicBezTo>
                      <a:pt x="6677" y="12639"/>
                      <a:pt x="6866" y="12614"/>
                      <a:pt x="6940" y="12540"/>
                    </a:cubicBezTo>
                    <a:cubicBezTo>
                      <a:pt x="7160" y="12320"/>
                      <a:pt x="7548" y="11286"/>
                      <a:pt x="6186" y="10999"/>
                    </a:cubicBezTo>
                    <a:cubicBezTo>
                      <a:pt x="4825" y="10713"/>
                      <a:pt x="2369" y="9046"/>
                      <a:pt x="358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34"/>
              <p:cNvSpPr/>
              <p:nvPr/>
            </p:nvSpPr>
            <p:spPr>
              <a:xfrm flipH="1">
                <a:off x="6825098" y="3085638"/>
                <a:ext cx="1267898" cy="1449870"/>
              </a:xfrm>
              <a:custGeom>
                <a:avLst/>
                <a:gdLst/>
                <a:ahLst/>
                <a:cxnLst/>
                <a:rect l="l" t="t" r="r" b="b"/>
                <a:pathLst>
                  <a:path w="17161" h="19624" extrusionOk="0">
                    <a:moveTo>
                      <a:pt x="9287" y="1"/>
                    </a:moveTo>
                    <a:cubicBezTo>
                      <a:pt x="9287" y="1"/>
                      <a:pt x="9116" y="357"/>
                      <a:pt x="8873" y="864"/>
                    </a:cubicBezTo>
                    <a:cubicBezTo>
                      <a:pt x="8848" y="915"/>
                      <a:pt x="8823" y="968"/>
                      <a:pt x="8796" y="1021"/>
                    </a:cubicBezTo>
                    <a:cubicBezTo>
                      <a:pt x="8289" y="2078"/>
                      <a:pt x="7536" y="3637"/>
                      <a:pt x="7302" y="4096"/>
                    </a:cubicBezTo>
                    <a:cubicBezTo>
                      <a:pt x="7299" y="4094"/>
                      <a:pt x="7296" y="4094"/>
                      <a:pt x="7293" y="4094"/>
                    </a:cubicBezTo>
                    <a:cubicBezTo>
                      <a:pt x="7197" y="4081"/>
                      <a:pt x="6405" y="3974"/>
                      <a:pt x="5419" y="3974"/>
                    </a:cubicBezTo>
                    <a:cubicBezTo>
                      <a:pt x="4073" y="3974"/>
                      <a:pt x="2366" y="4174"/>
                      <a:pt x="1583" y="5084"/>
                    </a:cubicBezTo>
                    <a:cubicBezTo>
                      <a:pt x="428" y="6426"/>
                      <a:pt x="1" y="8484"/>
                      <a:pt x="15" y="10603"/>
                    </a:cubicBezTo>
                    <a:cubicBezTo>
                      <a:pt x="30" y="13722"/>
                      <a:pt x="996" y="16976"/>
                      <a:pt x="1979" y="18282"/>
                    </a:cubicBezTo>
                    <a:cubicBezTo>
                      <a:pt x="2764" y="19324"/>
                      <a:pt x="5287" y="19623"/>
                      <a:pt x="7720" y="19623"/>
                    </a:cubicBezTo>
                    <a:cubicBezTo>
                      <a:pt x="10406" y="19623"/>
                      <a:pt x="12982" y="19258"/>
                      <a:pt x="12978" y="19125"/>
                    </a:cubicBezTo>
                    <a:cubicBezTo>
                      <a:pt x="12932" y="17621"/>
                      <a:pt x="13111" y="12611"/>
                      <a:pt x="13921" y="11027"/>
                    </a:cubicBezTo>
                    <a:cubicBezTo>
                      <a:pt x="14867" y="9173"/>
                      <a:pt x="16647" y="7370"/>
                      <a:pt x="16947" y="6618"/>
                    </a:cubicBezTo>
                    <a:cubicBezTo>
                      <a:pt x="17161" y="6080"/>
                      <a:pt x="16463" y="2919"/>
                      <a:pt x="16050" y="1167"/>
                    </a:cubicBezTo>
                    <a:cubicBezTo>
                      <a:pt x="16050" y="1166"/>
                      <a:pt x="16048" y="1166"/>
                      <a:pt x="16048" y="1164"/>
                    </a:cubicBezTo>
                    <a:cubicBezTo>
                      <a:pt x="15886" y="471"/>
                      <a:pt x="15766" y="1"/>
                      <a:pt x="157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34"/>
              <p:cNvSpPr/>
              <p:nvPr/>
            </p:nvSpPr>
            <p:spPr>
              <a:xfrm flipH="1">
                <a:off x="7188157" y="4214415"/>
                <a:ext cx="523310" cy="314592"/>
              </a:xfrm>
              <a:custGeom>
                <a:avLst/>
                <a:gdLst/>
                <a:ahLst/>
                <a:cxnLst/>
                <a:rect l="l" t="t" r="r" b="b"/>
                <a:pathLst>
                  <a:path w="7083" h="4258" extrusionOk="0">
                    <a:moveTo>
                      <a:pt x="4518" y="1"/>
                    </a:moveTo>
                    <a:cubicBezTo>
                      <a:pt x="4518" y="1"/>
                      <a:pt x="3240" y="1288"/>
                      <a:pt x="0" y="1289"/>
                    </a:cubicBezTo>
                    <a:cubicBezTo>
                      <a:pt x="0" y="1289"/>
                      <a:pt x="398" y="3957"/>
                      <a:pt x="2817" y="4189"/>
                    </a:cubicBezTo>
                    <a:cubicBezTo>
                      <a:pt x="3331" y="4238"/>
                      <a:pt x="3820" y="4258"/>
                      <a:pt x="4271" y="4258"/>
                    </a:cubicBezTo>
                    <a:cubicBezTo>
                      <a:pt x="5938" y="4258"/>
                      <a:pt x="7083" y="3991"/>
                      <a:pt x="7083" y="3991"/>
                    </a:cubicBezTo>
                    <a:lnTo>
                      <a:pt x="451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4"/>
              <p:cNvSpPr/>
              <p:nvPr/>
            </p:nvSpPr>
            <p:spPr>
              <a:xfrm flipH="1">
                <a:off x="6775153" y="2469680"/>
                <a:ext cx="289324" cy="393424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5325" extrusionOk="0">
                    <a:moveTo>
                      <a:pt x="3459" y="1"/>
                    </a:moveTo>
                    <a:cubicBezTo>
                      <a:pt x="2687" y="1"/>
                      <a:pt x="0" y="2893"/>
                      <a:pt x="0" y="2893"/>
                    </a:cubicBezTo>
                    <a:lnTo>
                      <a:pt x="2835" y="5324"/>
                    </a:lnTo>
                    <a:cubicBezTo>
                      <a:pt x="2835" y="5324"/>
                      <a:pt x="3915" y="1027"/>
                      <a:pt x="3648" y="140"/>
                    </a:cubicBezTo>
                    <a:cubicBezTo>
                      <a:pt x="3619" y="44"/>
                      <a:pt x="3554" y="1"/>
                      <a:pt x="34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4"/>
              <p:cNvSpPr/>
              <p:nvPr/>
            </p:nvSpPr>
            <p:spPr>
              <a:xfrm flipH="1">
                <a:off x="6819335" y="2582055"/>
                <a:ext cx="192095" cy="247137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345" extrusionOk="0">
                    <a:moveTo>
                      <a:pt x="2114" y="0"/>
                    </a:moveTo>
                    <a:cubicBezTo>
                      <a:pt x="1578" y="0"/>
                      <a:pt x="0" y="1683"/>
                      <a:pt x="0" y="1683"/>
                    </a:cubicBezTo>
                    <a:lnTo>
                      <a:pt x="1581" y="3344"/>
                    </a:lnTo>
                    <a:cubicBezTo>
                      <a:pt x="1581" y="3344"/>
                      <a:pt x="2600" y="365"/>
                      <a:pt x="2225" y="37"/>
                    </a:cubicBezTo>
                    <a:cubicBezTo>
                      <a:pt x="2196" y="12"/>
                      <a:pt x="2159" y="0"/>
                      <a:pt x="21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4"/>
              <p:cNvSpPr/>
              <p:nvPr/>
            </p:nvSpPr>
            <p:spPr>
              <a:xfrm flipH="1">
                <a:off x="7268467" y="2469680"/>
                <a:ext cx="289324" cy="393424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5325" extrusionOk="0">
                    <a:moveTo>
                      <a:pt x="455" y="1"/>
                    </a:moveTo>
                    <a:cubicBezTo>
                      <a:pt x="361" y="1"/>
                      <a:pt x="295" y="44"/>
                      <a:pt x="266" y="140"/>
                    </a:cubicBezTo>
                    <a:cubicBezTo>
                      <a:pt x="0" y="1027"/>
                      <a:pt x="1080" y="5324"/>
                      <a:pt x="1080" y="5324"/>
                    </a:cubicBezTo>
                    <a:lnTo>
                      <a:pt x="3915" y="2893"/>
                    </a:lnTo>
                    <a:cubicBezTo>
                      <a:pt x="3915" y="2893"/>
                      <a:pt x="1228" y="1"/>
                      <a:pt x="4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4"/>
              <p:cNvSpPr/>
              <p:nvPr/>
            </p:nvSpPr>
            <p:spPr>
              <a:xfrm flipH="1">
                <a:off x="7321515" y="2582055"/>
                <a:ext cx="192095" cy="247137"/>
              </a:xfrm>
              <a:custGeom>
                <a:avLst/>
                <a:gdLst/>
                <a:ahLst/>
                <a:cxnLst/>
                <a:rect l="l" t="t" r="r" b="b"/>
                <a:pathLst>
                  <a:path w="2600" h="3345" extrusionOk="0">
                    <a:moveTo>
                      <a:pt x="485" y="0"/>
                    </a:moveTo>
                    <a:cubicBezTo>
                      <a:pt x="441" y="0"/>
                      <a:pt x="403" y="12"/>
                      <a:pt x="375" y="37"/>
                    </a:cubicBezTo>
                    <a:cubicBezTo>
                      <a:pt x="0" y="365"/>
                      <a:pt x="1018" y="3344"/>
                      <a:pt x="1018" y="3344"/>
                    </a:cubicBezTo>
                    <a:lnTo>
                      <a:pt x="2600" y="1683"/>
                    </a:lnTo>
                    <a:cubicBezTo>
                      <a:pt x="2600" y="1683"/>
                      <a:pt x="1021" y="0"/>
                      <a:pt x="4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4"/>
              <p:cNvSpPr/>
              <p:nvPr/>
            </p:nvSpPr>
            <p:spPr>
              <a:xfrm flipH="1">
                <a:off x="6785497" y="2594320"/>
                <a:ext cx="910897" cy="622386"/>
              </a:xfrm>
              <a:custGeom>
                <a:avLst/>
                <a:gdLst/>
                <a:ahLst/>
                <a:cxnLst/>
                <a:rect l="l" t="t" r="r" b="b"/>
                <a:pathLst>
                  <a:path w="12329" h="8424" extrusionOk="0">
                    <a:moveTo>
                      <a:pt x="7263" y="1"/>
                    </a:moveTo>
                    <a:cubicBezTo>
                      <a:pt x="6909" y="1"/>
                      <a:pt x="6524" y="35"/>
                      <a:pt x="6121" y="124"/>
                    </a:cubicBezTo>
                    <a:cubicBezTo>
                      <a:pt x="5842" y="184"/>
                      <a:pt x="5555" y="273"/>
                      <a:pt x="5265" y="394"/>
                    </a:cubicBezTo>
                    <a:cubicBezTo>
                      <a:pt x="3348" y="1185"/>
                      <a:pt x="1" y="5933"/>
                      <a:pt x="3377" y="7646"/>
                    </a:cubicBezTo>
                    <a:cubicBezTo>
                      <a:pt x="3393" y="7655"/>
                      <a:pt x="3410" y="7662"/>
                      <a:pt x="3428" y="7671"/>
                    </a:cubicBezTo>
                    <a:cubicBezTo>
                      <a:pt x="3496" y="7703"/>
                      <a:pt x="3569" y="7735"/>
                      <a:pt x="3645" y="7766"/>
                    </a:cubicBezTo>
                    <a:cubicBezTo>
                      <a:pt x="3645" y="7766"/>
                      <a:pt x="3645" y="7767"/>
                      <a:pt x="3647" y="7767"/>
                    </a:cubicBezTo>
                    <a:cubicBezTo>
                      <a:pt x="4680" y="8188"/>
                      <a:pt x="6411" y="8424"/>
                      <a:pt x="7869" y="8424"/>
                    </a:cubicBezTo>
                    <a:cubicBezTo>
                      <a:pt x="8698" y="8424"/>
                      <a:pt x="9439" y="8347"/>
                      <a:pt x="9912" y="8185"/>
                    </a:cubicBezTo>
                    <a:cubicBezTo>
                      <a:pt x="9912" y="8185"/>
                      <a:pt x="10257" y="8078"/>
                      <a:pt x="10680" y="7814"/>
                    </a:cubicBezTo>
                    <a:cubicBezTo>
                      <a:pt x="11333" y="7409"/>
                      <a:pt x="12177" y="6632"/>
                      <a:pt x="12260" y="5301"/>
                    </a:cubicBezTo>
                    <a:cubicBezTo>
                      <a:pt x="12329" y="4219"/>
                      <a:pt x="11328" y="1630"/>
                      <a:pt x="9275" y="381"/>
                    </a:cubicBezTo>
                    <a:cubicBezTo>
                      <a:pt x="9275" y="381"/>
                      <a:pt x="8810" y="169"/>
                      <a:pt x="8085" y="61"/>
                    </a:cubicBezTo>
                    <a:cubicBezTo>
                      <a:pt x="7839" y="25"/>
                      <a:pt x="7562" y="1"/>
                      <a:pt x="726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4"/>
              <p:cNvSpPr/>
              <p:nvPr/>
            </p:nvSpPr>
            <p:spPr>
              <a:xfrm flipH="1">
                <a:off x="7257237" y="2853056"/>
                <a:ext cx="64869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878" h="1019" extrusionOk="0">
                    <a:moveTo>
                      <a:pt x="443" y="1"/>
                    </a:moveTo>
                    <a:cubicBezTo>
                      <a:pt x="209" y="1"/>
                      <a:pt x="15" y="221"/>
                      <a:pt x="8" y="498"/>
                    </a:cubicBezTo>
                    <a:cubicBezTo>
                      <a:pt x="1" y="779"/>
                      <a:pt x="187" y="1012"/>
                      <a:pt x="426" y="1018"/>
                    </a:cubicBezTo>
                    <a:cubicBezTo>
                      <a:pt x="429" y="1018"/>
                      <a:pt x="432" y="1018"/>
                      <a:pt x="435" y="1018"/>
                    </a:cubicBezTo>
                    <a:cubicBezTo>
                      <a:pt x="669" y="1018"/>
                      <a:pt x="863" y="798"/>
                      <a:pt x="870" y="521"/>
                    </a:cubicBezTo>
                    <a:cubicBezTo>
                      <a:pt x="877" y="240"/>
                      <a:pt x="691" y="7"/>
                      <a:pt x="452" y="1"/>
                    </a:cubicBezTo>
                    <a:cubicBezTo>
                      <a:pt x="449" y="1"/>
                      <a:pt x="446" y="1"/>
                      <a:pt x="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" name="Google Shape;613;p34"/>
              <p:cNvSpPr/>
              <p:nvPr/>
            </p:nvSpPr>
            <p:spPr>
              <a:xfrm flipH="1">
                <a:off x="7010839" y="2853056"/>
                <a:ext cx="64943" cy="75286"/>
              </a:xfrm>
              <a:custGeom>
                <a:avLst/>
                <a:gdLst/>
                <a:ahLst/>
                <a:cxnLst/>
                <a:rect l="l" t="t" r="r" b="b"/>
                <a:pathLst>
                  <a:path w="879" h="1019" extrusionOk="0">
                    <a:moveTo>
                      <a:pt x="443" y="1"/>
                    </a:moveTo>
                    <a:cubicBezTo>
                      <a:pt x="209" y="1"/>
                      <a:pt x="16" y="221"/>
                      <a:pt x="8" y="498"/>
                    </a:cubicBezTo>
                    <a:cubicBezTo>
                      <a:pt x="0" y="779"/>
                      <a:pt x="187" y="1012"/>
                      <a:pt x="425" y="1018"/>
                    </a:cubicBezTo>
                    <a:cubicBezTo>
                      <a:pt x="429" y="1018"/>
                      <a:pt x="432" y="1018"/>
                      <a:pt x="435" y="1018"/>
                    </a:cubicBezTo>
                    <a:cubicBezTo>
                      <a:pt x="669" y="1018"/>
                      <a:pt x="863" y="798"/>
                      <a:pt x="871" y="521"/>
                    </a:cubicBezTo>
                    <a:cubicBezTo>
                      <a:pt x="878" y="240"/>
                      <a:pt x="691" y="7"/>
                      <a:pt x="453" y="1"/>
                    </a:cubicBezTo>
                    <a:cubicBezTo>
                      <a:pt x="450" y="1"/>
                      <a:pt x="447" y="1"/>
                      <a:pt x="4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" name="Google Shape;614;p34"/>
              <p:cNvSpPr/>
              <p:nvPr/>
            </p:nvSpPr>
            <p:spPr>
              <a:xfrm flipH="1">
                <a:off x="6788822" y="2594320"/>
                <a:ext cx="662726" cy="1925082"/>
              </a:xfrm>
              <a:custGeom>
                <a:avLst/>
                <a:gdLst/>
                <a:ahLst/>
                <a:cxnLst/>
                <a:rect l="l" t="t" r="r" b="b"/>
                <a:pathLst>
                  <a:path w="8970" h="26056" extrusionOk="0">
                    <a:moveTo>
                      <a:pt x="3947" y="1"/>
                    </a:moveTo>
                    <a:cubicBezTo>
                      <a:pt x="3593" y="1"/>
                      <a:pt x="3209" y="35"/>
                      <a:pt x="2807" y="124"/>
                    </a:cubicBezTo>
                    <a:cubicBezTo>
                      <a:pt x="2999" y="1178"/>
                      <a:pt x="3403" y="3614"/>
                      <a:pt x="3145" y="4212"/>
                    </a:cubicBezTo>
                    <a:cubicBezTo>
                      <a:pt x="2814" y="4983"/>
                      <a:pt x="288" y="6515"/>
                      <a:pt x="154" y="6992"/>
                    </a:cubicBezTo>
                    <a:cubicBezTo>
                      <a:pt x="104" y="7170"/>
                      <a:pt x="122" y="7344"/>
                      <a:pt x="191" y="7514"/>
                    </a:cubicBezTo>
                    <a:cubicBezTo>
                      <a:pt x="224" y="7599"/>
                      <a:pt x="271" y="7684"/>
                      <a:pt x="331" y="7766"/>
                    </a:cubicBezTo>
                    <a:cubicBezTo>
                      <a:pt x="331" y="7766"/>
                      <a:pt x="331" y="7768"/>
                      <a:pt x="333" y="7768"/>
                    </a:cubicBezTo>
                    <a:cubicBezTo>
                      <a:pt x="1" y="9680"/>
                      <a:pt x="4361" y="10828"/>
                      <a:pt x="3969" y="12373"/>
                    </a:cubicBezTo>
                    <a:cubicBezTo>
                      <a:pt x="1128" y="23572"/>
                      <a:pt x="4576" y="26055"/>
                      <a:pt x="4576" y="26055"/>
                    </a:cubicBezTo>
                    <a:cubicBezTo>
                      <a:pt x="4530" y="24551"/>
                      <a:pt x="4429" y="19261"/>
                      <a:pt x="5239" y="17677"/>
                    </a:cubicBezTo>
                    <a:cubicBezTo>
                      <a:pt x="6185" y="15823"/>
                      <a:pt x="7965" y="14020"/>
                      <a:pt x="8265" y="13268"/>
                    </a:cubicBezTo>
                    <a:cubicBezTo>
                      <a:pt x="8479" y="12730"/>
                      <a:pt x="7781" y="9569"/>
                      <a:pt x="7368" y="7818"/>
                    </a:cubicBezTo>
                    <a:cubicBezTo>
                      <a:pt x="7368" y="7816"/>
                      <a:pt x="7366" y="7816"/>
                      <a:pt x="7366" y="7815"/>
                    </a:cubicBezTo>
                    <a:cubicBezTo>
                      <a:pt x="7366" y="7815"/>
                      <a:pt x="8970" y="7010"/>
                      <a:pt x="8305" y="5892"/>
                    </a:cubicBezTo>
                    <a:cubicBezTo>
                      <a:pt x="8000" y="5379"/>
                      <a:pt x="5055" y="5882"/>
                      <a:pt x="4634" y="3926"/>
                    </a:cubicBezTo>
                    <a:cubicBezTo>
                      <a:pt x="4368" y="2686"/>
                      <a:pt x="4579" y="976"/>
                      <a:pt x="4771" y="62"/>
                    </a:cubicBezTo>
                    <a:cubicBezTo>
                      <a:pt x="4524" y="25"/>
                      <a:pt x="4247" y="1"/>
                      <a:pt x="394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" name="Google Shape;615;p34"/>
              <p:cNvSpPr/>
              <p:nvPr/>
            </p:nvSpPr>
            <p:spPr>
              <a:xfrm flipH="1">
                <a:off x="6878885" y="3655420"/>
                <a:ext cx="613225" cy="933801"/>
              </a:xfrm>
              <a:custGeom>
                <a:avLst/>
                <a:gdLst/>
                <a:ahLst/>
                <a:cxnLst/>
                <a:rect l="l" t="t" r="r" b="b"/>
                <a:pathLst>
                  <a:path w="8300" h="12639" extrusionOk="0">
                    <a:moveTo>
                      <a:pt x="3743" y="1"/>
                    </a:moveTo>
                    <a:lnTo>
                      <a:pt x="1" y="869"/>
                    </a:lnTo>
                    <a:cubicBezTo>
                      <a:pt x="1" y="869"/>
                      <a:pt x="674" y="9259"/>
                      <a:pt x="2308" y="10999"/>
                    </a:cubicBezTo>
                    <a:cubicBezTo>
                      <a:pt x="3119" y="11863"/>
                      <a:pt x="4532" y="12543"/>
                      <a:pt x="5385" y="12543"/>
                    </a:cubicBezTo>
                    <a:cubicBezTo>
                      <a:pt x="5950" y="12543"/>
                      <a:pt x="6684" y="12639"/>
                      <a:pt x="7178" y="12639"/>
                    </a:cubicBezTo>
                    <a:cubicBezTo>
                      <a:pt x="7428" y="12639"/>
                      <a:pt x="7617" y="12614"/>
                      <a:pt x="7691" y="12540"/>
                    </a:cubicBezTo>
                    <a:cubicBezTo>
                      <a:pt x="7911" y="12320"/>
                      <a:pt x="8300" y="11286"/>
                      <a:pt x="6937" y="10999"/>
                    </a:cubicBezTo>
                    <a:cubicBezTo>
                      <a:pt x="5576" y="10713"/>
                      <a:pt x="2529" y="9046"/>
                      <a:pt x="3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" name="Google Shape;616;p34"/>
              <p:cNvSpPr/>
              <p:nvPr/>
            </p:nvSpPr>
            <p:spPr>
              <a:xfrm flipH="1">
                <a:off x="7099276" y="2980873"/>
                <a:ext cx="64130" cy="73661"/>
              </a:xfrm>
              <a:custGeom>
                <a:avLst/>
                <a:gdLst/>
                <a:ahLst/>
                <a:cxnLst/>
                <a:rect l="l" t="t" r="r" b="b"/>
                <a:pathLst>
                  <a:path w="868" h="997" fill="none" extrusionOk="0">
                    <a:moveTo>
                      <a:pt x="74" y="1"/>
                    </a:moveTo>
                    <a:cubicBezTo>
                      <a:pt x="74" y="1"/>
                      <a:pt x="0" y="997"/>
                      <a:pt x="434" y="971"/>
                    </a:cubicBezTo>
                    <a:cubicBezTo>
                      <a:pt x="867" y="945"/>
                      <a:pt x="853" y="572"/>
                      <a:pt x="853" y="572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" name="Google Shape;617;p34"/>
              <p:cNvSpPr/>
              <p:nvPr/>
            </p:nvSpPr>
            <p:spPr>
              <a:xfrm flipH="1">
                <a:off x="7151880" y="2980873"/>
                <a:ext cx="64204" cy="73587"/>
              </a:xfrm>
              <a:custGeom>
                <a:avLst/>
                <a:gdLst/>
                <a:ahLst/>
                <a:cxnLst/>
                <a:rect l="l" t="t" r="r" b="b"/>
                <a:pathLst>
                  <a:path w="869" h="996" fill="none" extrusionOk="0">
                    <a:moveTo>
                      <a:pt x="774" y="1"/>
                    </a:moveTo>
                    <a:cubicBezTo>
                      <a:pt x="774" y="1"/>
                      <a:pt x="869" y="996"/>
                      <a:pt x="435" y="979"/>
                    </a:cubicBezTo>
                    <a:cubicBezTo>
                      <a:pt x="1" y="962"/>
                      <a:pt x="7" y="588"/>
                      <a:pt x="7" y="588"/>
                    </a:cubicBezTo>
                  </a:path>
                </a:pathLst>
              </a:custGeom>
              <a:noFill/>
              <a:ln w="9525" cap="rnd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34"/>
              <p:cNvSpPr/>
              <p:nvPr/>
            </p:nvSpPr>
            <p:spPr>
              <a:xfrm flipH="1">
                <a:off x="7110876" y="2957083"/>
                <a:ext cx="92279" cy="47728"/>
              </a:xfrm>
              <a:custGeom>
                <a:avLst/>
                <a:gdLst/>
                <a:ahLst/>
                <a:cxnLst/>
                <a:rect l="l" t="t" r="r" b="b"/>
                <a:pathLst>
                  <a:path w="1249" h="646" extrusionOk="0">
                    <a:moveTo>
                      <a:pt x="775" y="0"/>
                    </a:moveTo>
                    <a:cubicBezTo>
                      <a:pt x="462" y="0"/>
                      <a:pt x="73" y="57"/>
                      <a:pt x="51" y="165"/>
                    </a:cubicBezTo>
                    <a:cubicBezTo>
                      <a:pt x="1" y="412"/>
                      <a:pt x="434" y="645"/>
                      <a:pt x="611" y="645"/>
                    </a:cubicBezTo>
                    <a:cubicBezTo>
                      <a:pt x="612" y="645"/>
                      <a:pt x="613" y="645"/>
                      <a:pt x="613" y="645"/>
                    </a:cubicBezTo>
                    <a:cubicBezTo>
                      <a:pt x="802" y="642"/>
                      <a:pt x="1249" y="254"/>
                      <a:pt x="1164" y="70"/>
                    </a:cubicBezTo>
                    <a:cubicBezTo>
                      <a:pt x="1142" y="23"/>
                      <a:pt x="974" y="0"/>
                      <a:pt x="7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" name="Google Shape;619;p34"/>
              <p:cNvSpPr/>
              <p:nvPr/>
            </p:nvSpPr>
            <p:spPr>
              <a:xfrm flipH="1">
                <a:off x="7347300" y="3924352"/>
                <a:ext cx="686221" cy="679645"/>
              </a:xfrm>
              <a:custGeom>
                <a:avLst/>
                <a:gdLst/>
                <a:ahLst/>
                <a:cxnLst/>
                <a:rect l="l" t="t" r="r" b="b"/>
                <a:pathLst>
                  <a:path w="9288" h="9199" extrusionOk="0">
                    <a:moveTo>
                      <a:pt x="2666" y="1"/>
                    </a:moveTo>
                    <a:cubicBezTo>
                      <a:pt x="406" y="1"/>
                      <a:pt x="1" y="3702"/>
                      <a:pt x="227" y="6046"/>
                    </a:cubicBezTo>
                    <a:cubicBezTo>
                      <a:pt x="480" y="8677"/>
                      <a:pt x="2889" y="9199"/>
                      <a:pt x="5128" y="9199"/>
                    </a:cubicBezTo>
                    <a:cubicBezTo>
                      <a:pt x="6294" y="9199"/>
                      <a:pt x="7413" y="9057"/>
                      <a:pt x="8157" y="8999"/>
                    </a:cubicBezTo>
                    <a:cubicBezTo>
                      <a:pt x="9274" y="8910"/>
                      <a:pt x="9288" y="8230"/>
                      <a:pt x="8907" y="7569"/>
                    </a:cubicBezTo>
                    <a:cubicBezTo>
                      <a:pt x="8838" y="7449"/>
                      <a:pt x="8550" y="7432"/>
                      <a:pt x="8173" y="7432"/>
                    </a:cubicBezTo>
                    <a:cubicBezTo>
                      <a:pt x="8018" y="7432"/>
                      <a:pt x="7848" y="7435"/>
                      <a:pt x="7671" y="7435"/>
                    </a:cubicBezTo>
                    <a:cubicBezTo>
                      <a:pt x="6669" y="7435"/>
                      <a:pt x="5462" y="7340"/>
                      <a:pt x="5668" y="6082"/>
                    </a:cubicBezTo>
                    <a:cubicBezTo>
                      <a:pt x="6131" y="3262"/>
                      <a:pt x="5040" y="67"/>
                      <a:pt x="2727" y="1"/>
                    </a:cubicBezTo>
                    <a:cubicBezTo>
                      <a:pt x="2706" y="1"/>
                      <a:pt x="2686" y="1"/>
                      <a:pt x="266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" name="Google Shape;620;p34"/>
              <p:cNvSpPr/>
              <p:nvPr/>
            </p:nvSpPr>
            <p:spPr>
              <a:xfrm flipH="1">
                <a:off x="6895804" y="3161072"/>
                <a:ext cx="572663" cy="115700"/>
              </a:xfrm>
              <a:custGeom>
                <a:avLst/>
                <a:gdLst/>
                <a:ahLst/>
                <a:cxnLst/>
                <a:rect l="l" t="t" r="r" b="b"/>
                <a:pathLst>
                  <a:path w="7751" h="1566" extrusionOk="0">
                    <a:moveTo>
                      <a:pt x="343" y="0"/>
                    </a:moveTo>
                    <a:lnTo>
                      <a:pt x="343" y="0"/>
                    </a:lnTo>
                    <a:cubicBezTo>
                      <a:pt x="1" y="90"/>
                      <a:pt x="232" y="1299"/>
                      <a:pt x="4013" y="1541"/>
                    </a:cubicBezTo>
                    <a:cubicBezTo>
                      <a:pt x="4272" y="1558"/>
                      <a:pt x="4511" y="1566"/>
                      <a:pt x="4734" y="1566"/>
                    </a:cubicBezTo>
                    <a:cubicBezTo>
                      <a:pt x="7751" y="1566"/>
                      <a:pt x="7597" y="146"/>
                      <a:pt x="7597" y="146"/>
                    </a:cubicBezTo>
                    <a:lnTo>
                      <a:pt x="7597" y="146"/>
                    </a:lnTo>
                    <a:cubicBezTo>
                      <a:pt x="6565" y="635"/>
                      <a:pt x="5466" y="802"/>
                      <a:pt x="4444" y="802"/>
                    </a:cubicBezTo>
                    <a:cubicBezTo>
                      <a:pt x="2210" y="802"/>
                      <a:pt x="343" y="0"/>
                      <a:pt x="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" name="Google Shape;621;p34"/>
              <p:cNvSpPr/>
              <p:nvPr/>
            </p:nvSpPr>
            <p:spPr>
              <a:xfrm flipH="1">
                <a:off x="7339911" y="2896130"/>
                <a:ext cx="203103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1812" extrusionOk="0">
                    <a:moveTo>
                      <a:pt x="113" y="0"/>
                    </a:moveTo>
                    <a:cubicBezTo>
                      <a:pt x="53" y="0"/>
                      <a:pt x="0" y="79"/>
                      <a:pt x="57" y="130"/>
                    </a:cubicBezTo>
                    <a:cubicBezTo>
                      <a:pt x="814" y="819"/>
                      <a:pt x="1664" y="1381"/>
                      <a:pt x="2596" y="1804"/>
                    </a:cubicBezTo>
                    <a:cubicBezTo>
                      <a:pt x="2608" y="1809"/>
                      <a:pt x="2619" y="1812"/>
                      <a:pt x="2630" y="1812"/>
                    </a:cubicBezTo>
                    <a:cubicBezTo>
                      <a:pt x="2702" y="1812"/>
                      <a:pt x="2749" y="1706"/>
                      <a:pt x="2670" y="1671"/>
                    </a:cubicBezTo>
                    <a:cubicBezTo>
                      <a:pt x="1750" y="1254"/>
                      <a:pt x="910" y="701"/>
                      <a:pt x="163" y="20"/>
                    </a:cubicBezTo>
                    <a:cubicBezTo>
                      <a:pt x="147" y="6"/>
                      <a:pt x="130" y="0"/>
                      <a:pt x="1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2" name="Google Shape;622;p34"/>
              <p:cNvSpPr/>
              <p:nvPr/>
            </p:nvSpPr>
            <p:spPr>
              <a:xfrm flipH="1">
                <a:off x="7362889" y="3040348"/>
                <a:ext cx="237532" cy="35759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484" extrusionOk="0">
                    <a:moveTo>
                      <a:pt x="110" y="1"/>
                    </a:moveTo>
                    <a:cubicBezTo>
                      <a:pt x="31" y="1"/>
                      <a:pt x="1" y="127"/>
                      <a:pt x="89" y="150"/>
                    </a:cubicBezTo>
                    <a:cubicBezTo>
                      <a:pt x="916" y="371"/>
                      <a:pt x="1761" y="484"/>
                      <a:pt x="2614" y="484"/>
                    </a:cubicBezTo>
                    <a:cubicBezTo>
                      <a:pt x="2780" y="484"/>
                      <a:pt x="2946" y="480"/>
                      <a:pt x="3112" y="471"/>
                    </a:cubicBezTo>
                    <a:cubicBezTo>
                      <a:pt x="3208" y="467"/>
                      <a:pt x="3215" y="319"/>
                      <a:pt x="3122" y="319"/>
                    </a:cubicBezTo>
                    <a:cubicBezTo>
                      <a:pt x="3121" y="319"/>
                      <a:pt x="3119" y="319"/>
                      <a:pt x="3118" y="319"/>
                    </a:cubicBezTo>
                    <a:cubicBezTo>
                      <a:pt x="2952" y="327"/>
                      <a:pt x="2786" y="332"/>
                      <a:pt x="2620" y="332"/>
                    </a:cubicBezTo>
                    <a:cubicBezTo>
                      <a:pt x="1779" y="332"/>
                      <a:pt x="948" y="223"/>
                      <a:pt x="132" y="4"/>
                    </a:cubicBezTo>
                    <a:cubicBezTo>
                      <a:pt x="124" y="2"/>
                      <a:pt x="117" y="1"/>
                      <a:pt x="1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3" name="Google Shape;623;p34"/>
              <p:cNvSpPr/>
              <p:nvPr/>
            </p:nvSpPr>
            <p:spPr>
              <a:xfrm flipH="1">
                <a:off x="7378773" y="3128194"/>
                <a:ext cx="234429" cy="52013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704" extrusionOk="0">
                    <a:moveTo>
                      <a:pt x="3077" y="0"/>
                    </a:moveTo>
                    <a:cubicBezTo>
                      <a:pt x="3069" y="0"/>
                      <a:pt x="3061" y="2"/>
                      <a:pt x="3051" y="5"/>
                    </a:cubicBezTo>
                    <a:cubicBezTo>
                      <a:pt x="2099" y="341"/>
                      <a:pt x="1111" y="523"/>
                      <a:pt x="100" y="550"/>
                    </a:cubicBezTo>
                    <a:cubicBezTo>
                      <a:pt x="3" y="553"/>
                      <a:pt x="1" y="703"/>
                      <a:pt x="98" y="703"/>
                    </a:cubicBezTo>
                    <a:cubicBezTo>
                      <a:pt x="98" y="703"/>
                      <a:pt x="99" y="703"/>
                      <a:pt x="100" y="703"/>
                    </a:cubicBezTo>
                    <a:cubicBezTo>
                      <a:pt x="1122" y="675"/>
                      <a:pt x="2124" y="492"/>
                      <a:pt x="3090" y="152"/>
                    </a:cubicBezTo>
                    <a:cubicBezTo>
                      <a:pt x="3173" y="123"/>
                      <a:pt x="3151" y="0"/>
                      <a:pt x="30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4" name="Google Shape;624;p34"/>
              <p:cNvSpPr/>
              <p:nvPr/>
            </p:nvSpPr>
            <p:spPr>
              <a:xfrm flipH="1">
                <a:off x="6733779" y="2896130"/>
                <a:ext cx="203103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1812" extrusionOk="0">
                    <a:moveTo>
                      <a:pt x="2635" y="0"/>
                    </a:moveTo>
                    <a:cubicBezTo>
                      <a:pt x="2619" y="0"/>
                      <a:pt x="2601" y="6"/>
                      <a:pt x="2586" y="20"/>
                    </a:cubicBezTo>
                    <a:cubicBezTo>
                      <a:pt x="1838" y="701"/>
                      <a:pt x="998" y="1254"/>
                      <a:pt x="78" y="1671"/>
                    </a:cubicBezTo>
                    <a:cubicBezTo>
                      <a:pt x="1" y="1706"/>
                      <a:pt x="47" y="1812"/>
                      <a:pt x="119" y="1812"/>
                    </a:cubicBezTo>
                    <a:cubicBezTo>
                      <a:pt x="129" y="1812"/>
                      <a:pt x="141" y="1809"/>
                      <a:pt x="152" y="1804"/>
                    </a:cubicBezTo>
                    <a:cubicBezTo>
                      <a:pt x="1085" y="1381"/>
                      <a:pt x="1935" y="819"/>
                      <a:pt x="2691" y="130"/>
                    </a:cubicBezTo>
                    <a:cubicBezTo>
                      <a:pt x="2749" y="79"/>
                      <a:pt x="2696" y="0"/>
                      <a:pt x="263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5" name="Google Shape;625;p34"/>
              <p:cNvSpPr/>
              <p:nvPr/>
            </p:nvSpPr>
            <p:spPr>
              <a:xfrm flipH="1">
                <a:off x="6676446" y="3040348"/>
                <a:ext cx="237532" cy="35759"/>
              </a:xfrm>
              <a:custGeom>
                <a:avLst/>
                <a:gdLst/>
                <a:ahLst/>
                <a:cxnLst/>
                <a:rect l="l" t="t" r="r" b="b"/>
                <a:pathLst>
                  <a:path w="3215" h="484" extrusionOk="0">
                    <a:moveTo>
                      <a:pt x="3105" y="1"/>
                    </a:moveTo>
                    <a:cubicBezTo>
                      <a:pt x="3098" y="1"/>
                      <a:pt x="3091" y="2"/>
                      <a:pt x="3084" y="4"/>
                    </a:cubicBezTo>
                    <a:cubicBezTo>
                      <a:pt x="2268" y="223"/>
                      <a:pt x="1436" y="332"/>
                      <a:pt x="595" y="332"/>
                    </a:cubicBezTo>
                    <a:cubicBezTo>
                      <a:pt x="430" y="332"/>
                      <a:pt x="264" y="327"/>
                      <a:pt x="98" y="319"/>
                    </a:cubicBezTo>
                    <a:cubicBezTo>
                      <a:pt x="96" y="319"/>
                      <a:pt x="95" y="319"/>
                      <a:pt x="93" y="319"/>
                    </a:cubicBezTo>
                    <a:cubicBezTo>
                      <a:pt x="1" y="319"/>
                      <a:pt x="8" y="467"/>
                      <a:pt x="103" y="471"/>
                    </a:cubicBezTo>
                    <a:cubicBezTo>
                      <a:pt x="270" y="480"/>
                      <a:pt x="436" y="484"/>
                      <a:pt x="602" y="484"/>
                    </a:cubicBezTo>
                    <a:cubicBezTo>
                      <a:pt x="1455" y="484"/>
                      <a:pt x="2300" y="371"/>
                      <a:pt x="3128" y="150"/>
                    </a:cubicBezTo>
                    <a:cubicBezTo>
                      <a:pt x="3215" y="127"/>
                      <a:pt x="3184" y="1"/>
                      <a:pt x="310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6" name="Google Shape;626;p34"/>
              <p:cNvSpPr/>
              <p:nvPr/>
            </p:nvSpPr>
            <p:spPr>
              <a:xfrm flipH="1">
                <a:off x="6663665" y="3128194"/>
                <a:ext cx="234429" cy="52013"/>
              </a:xfrm>
              <a:custGeom>
                <a:avLst/>
                <a:gdLst/>
                <a:ahLst/>
                <a:cxnLst/>
                <a:rect l="l" t="t" r="r" b="b"/>
                <a:pathLst>
                  <a:path w="3173" h="704" extrusionOk="0">
                    <a:moveTo>
                      <a:pt x="96" y="0"/>
                    </a:moveTo>
                    <a:cubicBezTo>
                      <a:pt x="24" y="0"/>
                      <a:pt x="1" y="123"/>
                      <a:pt x="83" y="152"/>
                    </a:cubicBezTo>
                    <a:cubicBezTo>
                      <a:pt x="1049" y="492"/>
                      <a:pt x="2051" y="675"/>
                      <a:pt x="3074" y="703"/>
                    </a:cubicBezTo>
                    <a:cubicBezTo>
                      <a:pt x="3075" y="703"/>
                      <a:pt x="3075" y="703"/>
                      <a:pt x="3076" y="703"/>
                    </a:cubicBezTo>
                    <a:cubicBezTo>
                      <a:pt x="3173" y="703"/>
                      <a:pt x="3171" y="553"/>
                      <a:pt x="3074" y="550"/>
                    </a:cubicBezTo>
                    <a:cubicBezTo>
                      <a:pt x="2064" y="523"/>
                      <a:pt x="1076" y="341"/>
                      <a:pt x="122" y="5"/>
                    </a:cubicBezTo>
                    <a:cubicBezTo>
                      <a:pt x="113" y="2"/>
                      <a:pt x="104" y="0"/>
                      <a:pt x="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7" name="Google Shape;627;p34"/>
              <p:cNvSpPr/>
              <p:nvPr/>
            </p:nvSpPr>
            <p:spPr>
              <a:xfrm flipH="1">
                <a:off x="7026723" y="3255420"/>
                <a:ext cx="177835" cy="139638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1890" extrusionOk="0">
                    <a:moveTo>
                      <a:pt x="998" y="0"/>
                    </a:moveTo>
                    <a:cubicBezTo>
                      <a:pt x="1" y="0"/>
                      <a:pt x="60" y="1710"/>
                      <a:pt x="1018" y="1880"/>
                    </a:cubicBezTo>
                    <a:cubicBezTo>
                      <a:pt x="1057" y="1886"/>
                      <a:pt x="1095" y="1890"/>
                      <a:pt x="1133" y="1890"/>
                    </a:cubicBezTo>
                    <a:cubicBezTo>
                      <a:pt x="2018" y="1890"/>
                      <a:pt x="2407" y="32"/>
                      <a:pt x="1018" y="1"/>
                    </a:cubicBezTo>
                    <a:cubicBezTo>
                      <a:pt x="1012" y="0"/>
                      <a:pt x="1005" y="0"/>
                      <a:pt x="9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8" name="Google Shape;628;p34"/>
              <p:cNvSpPr/>
              <p:nvPr/>
            </p:nvSpPr>
            <p:spPr>
              <a:xfrm flipH="1">
                <a:off x="7364810" y="3379173"/>
                <a:ext cx="728186" cy="583007"/>
              </a:xfrm>
              <a:custGeom>
                <a:avLst/>
                <a:gdLst/>
                <a:ahLst/>
                <a:cxnLst/>
                <a:rect l="l" t="t" r="r" b="b"/>
                <a:pathLst>
                  <a:path w="9856" h="7891" extrusionOk="0">
                    <a:moveTo>
                      <a:pt x="5419" y="1"/>
                    </a:moveTo>
                    <a:cubicBezTo>
                      <a:pt x="4072" y="1"/>
                      <a:pt x="2366" y="201"/>
                      <a:pt x="1583" y="1111"/>
                    </a:cubicBezTo>
                    <a:cubicBezTo>
                      <a:pt x="428" y="2453"/>
                      <a:pt x="1" y="4511"/>
                      <a:pt x="14" y="6630"/>
                    </a:cubicBezTo>
                    <a:cubicBezTo>
                      <a:pt x="481" y="7539"/>
                      <a:pt x="1284" y="7890"/>
                      <a:pt x="2035" y="7890"/>
                    </a:cubicBezTo>
                    <a:cubicBezTo>
                      <a:pt x="2833" y="7890"/>
                      <a:pt x="3573" y="7495"/>
                      <a:pt x="3792" y="6950"/>
                    </a:cubicBezTo>
                    <a:cubicBezTo>
                      <a:pt x="4562" y="5034"/>
                      <a:pt x="5661" y="3914"/>
                      <a:pt x="7468" y="3018"/>
                    </a:cubicBezTo>
                    <a:cubicBezTo>
                      <a:pt x="9855" y="1835"/>
                      <a:pt x="7302" y="123"/>
                      <a:pt x="7301" y="123"/>
                    </a:cubicBezTo>
                    <a:cubicBezTo>
                      <a:pt x="7298" y="121"/>
                      <a:pt x="7295" y="121"/>
                      <a:pt x="7292" y="121"/>
                    </a:cubicBezTo>
                    <a:cubicBezTo>
                      <a:pt x="7197" y="108"/>
                      <a:pt x="6404" y="1"/>
                      <a:pt x="5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29" name="Google Shape;629;p34"/>
            <p:cNvGrpSpPr/>
            <p:nvPr/>
          </p:nvGrpSpPr>
          <p:grpSpPr>
            <a:xfrm>
              <a:off x="7888775" y="3158275"/>
              <a:ext cx="921848" cy="1445721"/>
              <a:chOff x="7888775" y="3158275"/>
              <a:chExt cx="921848" cy="1445721"/>
            </a:xfrm>
          </p:grpSpPr>
          <p:sp>
            <p:nvSpPr>
              <p:cNvPr id="630" name="Google Shape;630;p34"/>
              <p:cNvSpPr/>
              <p:nvPr/>
            </p:nvSpPr>
            <p:spPr>
              <a:xfrm>
                <a:off x="8031499" y="3158275"/>
                <a:ext cx="356956" cy="851808"/>
              </a:xfrm>
              <a:custGeom>
                <a:avLst/>
                <a:gdLst/>
                <a:ahLst/>
                <a:cxnLst/>
                <a:rect l="l" t="t" r="r" b="b"/>
                <a:pathLst>
                  <a:path w="6065" h="14473" extrusionOk="0">
                    <a:moveTo>
                      <a:pt x="1002" y="1"/>
                    </a:moveTo>
                    <a:cubicBezTo>
                      <a:pt x="827" y="1"/>
                      <a:pt x="662" y="50"/>
                      <a:pt x="525" y="170"/>
                    </a:cubicBezTo>
                    <a:cubicBezTo>
                      <a:pt x="389" y="289"/>
                      <a:pt x="309" y="461"/>
                      <a:pt x="257" y="634"/>
                    </a:cubicBezTo>
                    <a:cubicBezTo>
                      <a:pt x="0" y="1479"/>
                      <a:pt x="316" y="2385"/>
                      <a:pt x="678" y="3191"/>
                    </a:cubicBezTo>
                    <a:cubicBezTo>
                      <a:pt x="1553" y="5141"/>
                      <a:pt x="2714" y="6947"/>
                      <a:pt x="3709" y="8838"/>
                    </a:cubicBezTo>
                    <a:cubicBezTo>
                      <a:pt x="4655" y="10640"/>
                      <a:pt x="5328" y="12463"/>
                      <a:pt x="5653" y="14473"/>
                    </a:cubicBezTo>
                    <a:cubicBezTo>
                      <a:pt x="6064" y="13203"/>
                      <a:pt x="5967" y="11556"/>
                      <a:pt x="5889" y="10239"/>
                    </a:cubicBezTo>
                    <a:cubicBezTo>
                      <a:pt x="5802" y="8774"/>
                      <a:pt x="5550" y="7319"/>
                      <a:pt x="5136" y="5913"/>
                    </a:cubicBezTo>
                    <a:cubicBezTo>
                      <a:pt x="4899" y="5107"/>
                      <a:pt x="4609" y="4317"/>
                      <a:pt x="4266" y="3549"/>
                    </a:cubicBezTo>
                    <a:cubicBezTo>
                      <a:pt x="3720" y="2323"/>
                      <a:pt x="3010" y="1116"/>
                      <a:pt x="1913" y="341"/>
                    </a:cubicBezTo>
                    <a:cubicBezTo>
                      <a:pt x="1651" y="154"/>
                      <a:pt x="1312" y="1"/>
                      <a:pt x="10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34"/>
              <p:cNvSpPr/>
              <p:nvPr/>
            </p:nvSpPr>
            <p:spPr>
              <a:xfrm>
                <a:off x="8255973" y="3522472"/>
                <a:ext cx="118357" cy="512039"/>
              </a:xfrm>
              <a:custGeom>
                <a:avLst/>
                <a:gdLst/>
                <a:ahLst/>
                <a:cxnLst/>
                <a:rect l="l" t="t" r="r" b="b"/>
                <a:pathLst>
                  <a:path w="2011" h="8700" extrusionOk="0">
                    <a:moveTo>
                      <a:pt x="1" y="0"/>
                    </a:moveTo>
                    <a:lnTo>
                      <a:pt x="245" y="506"/>
                    </a:lnTo>
                    <a:cubicBezTo>
                      <a:pt x="1426" y="3054"/>
                      <a:pt x="1979" y="5897"/>
                      <a:pt x="1838" y="8700"/>
                    </a:cubicBezTo>
                    <a:cubicBezTo>
                      <a:pt x="2011" y="5896"/>
                      <a:pt x="1457" y="3041"/>
                      <a:pt x="251" y="503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34"/>
              <p:cNvSpPr/>
              <p:nvPr/>
            </p:nvSpPr>
            <p:spPr>
              <a:xfrm>
                <a:off x="7888775" y="3431835"/>
                <a:ext cx="460305" cy="609679"/>
              </a:xfrm>
              <a:custGeom>
                <a:avLst/>
                <a:gdLst/>
                <a:ahLst/>
                <a:cxnLst/>
                <a:rect l="l" t="t" r="r" b="b"/>
                <a:pathLst>
                  <a:path w="7821" h="10359" extrusionOk="0">
                    <a:moveTo>
                      <a:pt x="742" y="0"/>
                    </a:moveTo>
                    <a:cubicBezTo>
                      <a:pt x="477" y="0"/>
                      <a:pt x="229" y="80"/>
                      <a:pt x="98" y="301"/>
                    </a:cubicBezTo>
                    <a:cubicBezTo>
                      <a:pt x="20" y="430"/>
                      <a:pt x="0" y="586"/>
                      <a:pt x="2" y="738"/>
                    </a:cubicBezTo>
                    <a:cubicBezTo>
                      <a:pt x="14" y="1474"/>
                      <a:pt x="496" y="2114"/>
                      <a:pt x="989" y="2662"/>
                    </a:cubicBezTo>
                    <a:cubicBezTo>
                      <a:pt x="2181" y="3988"/>
                      <a:pt x="3564" y="5126"/>
                      <a:pt x="4836" y="6377"/>
                    </a:cubicBezTo>
                    <a:cubicBezTo>
                      <a:pt x="6048" y="7567"/>
                      <a:pt x="7048" y="8844"/>
                      <a:pt x="7819" y="10359"/>
                    </a:cubicBezTo>
                    <a:cubicBezTo>
                      <a:pt x="7821" y="9245"/>
                      <a:pt x="7324" y="7960"/>
                      <a:pt x="6925" y="6933"/>
                    </a:cubicBezTo>
                    <a:cubicBezTo>
                      <a:pt x="6484" y="5792"/>
                      <a:pt x="5912" y="4700"/>
                      <a:pt x="5225" y="3688"/>
                    </a:cubicBezTo>
                    <a:cubicBezTo>
                      <a:pt x="4831" y="3109"/>
                      <a:pt x="4400" y="2554"/>
                      <a:pt x="3931" y="2032"/>
                    </a:cubicBezTo>
                    <a:cubicBezTo>
                      <a:pt x="3184" y="1197"/>
                      <a:pt x="2312" y="419"/>
                      <a:pt x="1243" y="82"/>
                    </a:cubicBezTo>
                    <a:cubicBezTo>
                      <a:pt x="1087" y="33"/>
                      <a:pt x="911" y="0"/>
                      <a:pt x="7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34"/>
              <p:cNvSpPr/>
              <p:nvPr/>
            </p:nvSpPr>
            <p:spPr>
              <a:xfrm>
                <a:off x="8138616" y="3681559"/>
                <a:ext cx="216528" cy="379379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6446" extrusionOk="0">
                    <a:moveTo>
                      <a:pt x="1" y="0"/>
                    </a:moveTo>
                    <a:lnTo>
                      <a:pt x="324" y="340"/>
                    </a:lnTo>
                    <a:cubicBezTo>
                      <a:pt x="1910" y="2063"/>
                      <a:pt x="3075" y="4181"/>
                      <a:pt x="3678" y="6445"/>
                    </a:cubicBezTo>
                    <a:cubicBezTo>
                      <a:pt x="3100" y="4173"/>
                      <a:pt x="1933" y="2046"/>
                      <a:pt x="327" y="337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34"/>
              <p:cNvSpPr/>
              <p:nvPr/>
            </p:nvSpPr>
            <p:spPr>
              <a:xfrm>
                <a:off x="8387632" y="3434778"/>
                <a:ext cx="267437" cy="574543"/>
              </a:xfrm>
              <a:custGeom>
                <a:avLst/>
                <a:gdLst/>
                <a:ahLst/>
                <a:cxnLst/>
                <a:rect l="l" t="t" r="r" b="b"/>
                <a:pathLst>
                  <a:path w="4544" h="9762" extrusionOk="0">
                    <a:moveTo>
                      <a:pt x="3874" y="0"/>
                    </a:moveTo>
                    <a:cubicBezTo>
                      <a:pt x="3670" y="0"/>
                      <a:pt x="3447" y="91"/>
                      <a:pt x="3270" y="204"/>
                    </a:cubicBezTo>
                    <a:cubicBezTo>
                      <a:pt x="2494" y="698"/>
                      <a:pt x="1967" y="1501"/>
                      <a:pt x="1552" y="2324"/>
                    </a:cubicBezTo>
                    <a:cubicBezTo>
                      <a:pt x="1292" y="2838"/>
                      <a:pt x="1068" y="3370"/>
                      <a:pt x="879" y="3914"/>
                    </a:cubicBezTo>
                    <a:cubicBezTo>
                      <a:pt x="548" y="4864"/>
                      <a:pt x="327" y="5853"/>
                      <a:pt x="220" y="6853"/>
                    </a:cubicBezTo>
                    <a:cubicBezTo>
                      <a:pt x="122" y="7752"/>
                      <a:pt x="1" y="8877"/>
                      <a:pt x="240" y="9761"/>
                    </a:cubicBezTo>
                    <a:cubicBezTo>
                      <a:pt x="530" y="8395"/>
                      <a:pt x="1051" y="7169"/>
                      <a:pt x="1760" y="5966"/>
                    </a:cubicBezTo>
                    <a:cubicBezTo>
                      <a:pt x="2503" y="4703"/>
                      <a:pt x="3358" y="3503"/>
                      <a:pt x="4023" y="2197"/>
                    </a:cubicBezTo>
                    <a:cubicBezTo>
                      <a:pt x="4297" y="1657"/>
                      <a:pt x="4543" y="1047"/>
                      <a:pt x="4395" y="460"/>
                    </a:cubicBezTo>
                    <a:cubicBezTo>
                      <a:pt x="4365" y="339"/>
                      <a:pt x="4316" y="219"/>
                      <a:pt x="4227" y="133"/>
                    </a:cubicBezTo>
                    <a:cubicBezTo>
                      <a:pt x="4129" y="38"/>
                      <a:pt x="4005" y="0"/>
                      <a:pt x="387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34"/>
              <p:cNvSpPr/>
              <p:nvPr/>
            </p:nvSpPr>
            <p:spPr>
              <a:xfrm>
                <a:off x="8399521" y="3678793"/>
                <a:ext cx="92520" cy="347244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5900" extrusionOk="0">
                    <a:moveTo>
                      <a:pt x="1572" y="0"/>
                    </a:moveTo>
                    <a:lnTo>
                      <a:pt x="1384" y="337"/>
                    </a:lnTo>
                    <a:cubicBezTo>
                      <a:pt x="474" y="2035"/>
                      <a:pt x="0" y="3973"/>
                      <a:pt x="25" y="5900"/>
                    </a:cubicBezTo>
                    <a:cubicBezTo>
                      <a:pt x="22" y="3974"/>
                      <a:pt x="495" y="2044"/>
                      <a:pt x="1388" y="339"/>
                    </a:cubicBezTo>
                    <a:lnTo>
                      <a:pt x="1572" y="0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34"/>
              <p:cNvSpPr/>
              <p:nvPr/>
            </p:nvSpPr>
            <p:spPr>
              <a:xfrm>
                <a:off x="8412234" y="3660430"/>
                <a:ext cx="398389" cy="351835"/>
              </a:xfrm>
              <a:custGeom>
                <a:avLst/>
                <a:gdLst/>
                <a:ahLst/>
                <a:cxnLst/>
                <a:rect l="l" t="t" r="r" b="b"/>
                <a:pathLst>
                  <a:path w="6769" h="5978" extrusionOk="0">
                    <a:moveTo>
                      <a:pt x="6104" y="0"/>
                    </a:moveTo>
                    <a:cubicBezTo>
                      <a:pt x="6066" y="0"/>
                      <a:pt x="6028" y="2"/>
                      <a:pt x="5992" y="5"/>
                    </a:cubicBezTo>
                    <a:cubicBezTo>
                      <a:pt x="5219" y="73"/>
                      <a:pt x="4511" y="469"/>
                      <a:pt x="3880" y="923"/>
                    </a:cubicBezTo>
                    <a:cubicBezTo>
                      <a:pt x="3485" y="1206"/>
                      <a:pt x="3110" y="1517"/>
                      <a:pt x="2756" y="1850"/>
                    </a:cubicBezTo>
                    <a:cubicBezTo>
                      <a:pt x="2139" y="2432"/>
                      <a:pt x="1589" y="3086"/>
                      <a:pt x="1119" y="3793"/>
                    </a:cubicBezTo>
                    <a:cubicBezTo>
                      <a:pt x="696" y="4428"/>
                      <a:pt x="166" y="5223"/>
                      <a:pt x="1" y="5978"/>
                    </a:cubicBezTo>
                    <a:cubicBezTo>
                      <a:pt x="750" y="5068"/>
                      <a:pt x="1618" y="4353"/>
                      <a:pt x="2617" y="3729"/>
                    </a:cubicBezTo>
                    <a:cubicBezTo>
                      <a:pt x="3665" y="3073"/>
                      <a:pt x="4773" y="2509"/>
                      <a:pt x="5778" y="1791"/>
                    </a:cubicBezTo>
                    <a:cubicBezTo>
                      <a:pt x="6194" y="1493"/>
                      <a:pt x="6616" y="1133"/>
                      <a:pt x="6734" y="636"/>
                    </a:cubicBezTo>
                    <a:cubicBezTo>
                      <a:pt x="6759" y="534"/>
                      <a:pt x="6769" y="425"/>
                      <a:pt x="6735" y="326"/>
                    </a:cubicBezTo>
                    <a:cubicBezTo>
                      <a:pt x="6655" y="83"/>
                      <a:pt x="6369" y="0"/>
                      <a:pt x="610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7" name="Google Shape;637;p34"/>
              <p:cNvSpPr/>
              <p:nvPr/>
            </p:nvSpPr>
            <p:spPr>
              <a:xfrm>
                <a:off x="8405171" y="3800035"/>
                <a:ext cx="203462" cy="224473"/>
              </a:xfrm>
              <a:custGeom>
                <a:avLst/>
                <a:gdLst/>
                <a:ahLst/>
                <a:cxnLst/>
                <a:rect l="l" t="t" r="r" b="b"/>
                <a:pathLst>
                  <a:path w="3457" h="3814" extrusionOk="0">
                    <a:moveTo>
                      <a:pt x="3457" y="1"/>
                    </a:moveTo>
                    <a:lnTo>
                      <a:pt x="3184" y="180"/>
                    </a:lnTo>
                    <a:cubicBezTo>
                      <a:pt x="1843" y="1097"/>
                      <a:pt x="733" y="2361"/>
                      <a:pt x="1" y="3813"/>
                    </a:cubicBezTo>
                    <a:cubicBezTo>
                      <a:pt x="748" y="2371"/>
                      <a:pt x="1854" y="1111"/>
                      <a:pt x="3187" y="183"/>
                    </a:cubicBezTo>
                    <a:lnTo>
                      <a:pt x="3457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8" name="Google Shape;638;p34"/>
              <p:cNvSpPr/>
              <p:nvPr/>
            </p:nvSpPr>
            <p:spPr>
              <a:xfrm>
                <a:off x="8115250" y="4027746"/>
                <a:ext cx="493970" cy="576249"/>
              </a:xfrm>
              <a:custGeom>
                <a:avLst/>
                <a:gdLst/>
                <a:ahLst/>
                <a:cxnLst/>
                <a:rect l="l" t="t" r="r" b="b"/>
                <a:pathLst>
                  <a:path w="8393" h="9791" extrusionOk="0">
                    <a:moveTo>
                      <a:pt x="0" y="1"/>
                    </a:moveTo>
                    <a:lnTo>
                      <a:pt x="973" y="9791"/>
                    </a:lnTo>
                    <a:lnTo>
                      <a:pt x="7422" y="9791"/>
                    </a:lnTo>
                    <a:lnTo>
                      <a:pt x="839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9" name="Google Shape;639;p34"/>
              <p:cNvSpPr/>
              <p:nvPr/>
            </p:nvSpPr>
            <p:spPr>
              <a:xfrm>
                <a:off x="8090590" y="3971834"/>
                <a:ext cx="543291" cy="87282"/>
              </a:xfrm>
              <a:custGeom>
                <a:avLst/>
                <a:gdLst/>
                <a:ahLst/>
                <a:cxnLst/>
                <a:rect l="l" t="t" r="r" b="b"/>
                <a:pathLst>
                  <a:path w="9231" h="1483" extrusionOk="0">
                    <a:moveTo>
                      <a:pt x="0" y="1"/>
                    </a:moveTo>
                    <a:lnTo>
                      <a:pt x="0" y="1482"/>
                    </a:lnTo>
                    <a:lnTo>
                      <a:pt x="9231" y="1482"/>
                    </a:lnTo>
                    <a:lnTo>
                      <a:pt x="923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0" name="Google Shape;640;p34"/>
              <p:cNvSpPr/>
              <p:nvPr/>
            </p:nvSpPr>
            <p:spPr>
              <a:xfrm>
                <a:off x="8162746" y="4150342"/>
                <a:ext cx="43317" cy="410337"/>
              </a:xfrm>
              <a:custGeom>
                <a:avLst/>
                <a:gdLst/>
                <a:ahLst/>
                <a:cxnLst/>
                <a:rect l="l" t="t" r="r" b="b"/>
                <a:pathLst>
                  <a:path w="736" h="6972" extrusionOk="0">
                    <a:moveTo>
                      <a:pt x="0" y="1"/>
                    </a:moveTo>
                    <a:cubicBezTo>
                      <a:pt x="219" y="2235"/>
                      <a:pt x="483" y="4740"/>
                      <a:pt x="735" y="6971"/>
                    </a:cubicBezTo>
                    <a:cubicBezTo>
                      <a:pt x="517" y="4737"/>
                      <a:pt x="252" y="2232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1" name="Google Shape;641;p34"/>
            <p:cNvGrpSpPr/>
            <p:nvPr/>
          </p:nvGrpSpPr>
          <p:grpSpPr>
            <a:xfrm>
              <a:off x="5266150" y="4146863"/>
              <a:ext cx="486974" cy="457200"/>
              <a:chOff x="7888775" y="2259725"/>
              <a:chExt cx="486974" cy="457200"/>
            </a:xfrm>
          </p:grpSpPr>
          <p:sp>
            <p:nvSpPr>
              <p:cNvPr id="642" name="Google Shape;642;p34"/>
              <p:cNvSpPr/>
              <p:nvPr/>
            </p:nvSpPr>
            <p:spPr>
              <a:xfrm>
                <a:off x="7888775" y="2301850"/>
                <a:ext cx="486974" cy="415075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528" extrusionOk="0">
                    <a:moveTo>
                      <a:pt x="5070" y="1"/>
                    </a:moveTo>
                    <a:cubicBezTo>
                      <a:pt x="4392" y="1"/>
                      <a:pt x="3687" y="159"/>
                      <a:pt x="3016" y="491"/>
                    </a:cubicBezTo>
                    <a:cubicBezTo>
                      <a:pt x="949" y="1516"/>
                      <a:pt x="1" y="3812"/>
                      <a:pt x="897" y="5621"/>
                    </a:cubicBezTo>
                    <a:cubicBezTo>
                      <a:pt x="1328" y="6489"/>
                      <a:pt x="2135" y="7126"/>
                      <a:pt x="3141" y="7392"/>
                    </a:cubicBezTo>
                    <a:cubicBezTo>
                      <a:pt x="3486" y="7483"/>
                      <a:pt x="3844" y="7528"/>
                      <a:pt x="4206" y="7528"/>
                    </a:cubicBezTo>
                    <a:cubicBezTo>
                      <a:pt x="4902" y="7528"/>
                      <a:pt x="5611" y="7362"/>
                      <a:pt x="6264" y="7038"/>
                    </a:cubicBezTo>
                    <a:cubicBezTo>
                      <a:pt x="7257" y="6546"/>
                      <a:pt x="8037" y="5729"/>
                      <a:pt x="8434" y="4767"/>
                    </a:cubicBezTo>
                    <a:cubicBezTo>
                      <a:pt x="8832" y="3805"/>
                      <a:pt x="8813" y="2776"/>
                      <a:pt x="8383" y="1909"/>
                    </a:cubicBezTo>
                    <a:cubicBezTo>
                      <a:pt x="7777" y="687"/>
                      <a:pt x="6483" y="1"/>
                      <a:pt x="50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3" name="Google Shape;643;p34"/>
              <p:cNvSpPr/>
              <p:nvPr/>
            </p:nvSpPr>
            <p:spPr>
              <a:xfrm>
                <a:off x="7978208" y="2259725"/>
                <a:ext cx="217131" cy="155322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817" extrusionOk="0">
                    <a:moveTo>
                      <a:pt x="3366" y="0"/>
                    </a:moveTo>
                    <a:lnTo>
                      <a:pt x="3366" y="0"/>
                    </a:lnTo>
                    <a:cubicBezTo>
                      <a:pt x="3058" y="297"/>
                      <a:pt x="2757" y="533"/>
                      <a:pt x="2379" y="733"/>
                    </a:cubicBezTo>
                    <a:cubicBezTo>
                      <a:pt x="2021" y="699"/>
                      <a:pt x="1674" y="553"/>
                      <a:pt x="1400" y="319"/>
                    </a:cubicBezTo>
                    <a:lnTo>
                      <a:pt x="1400" y="319"/>
                    </a:lnTo>
                    <a:cubicBezTo>
                      <a:pt x="1472" y="561"/>
                      <a:pt x="1580" y="740"/>
                      <a:pt x="1772" y="906"/>
                    </a:cubicBezTo>
                    <a:cubicBezTo>
                      <a:pt x="1742" y="907"/>
                      <a:pt x="1712" y="908"/>
                      <a:pt x="1682" y="908"/>
                    </a:cubicBezTo>
                    <a:cubicBezTo>
                      <a:pt x="1074" y="908"/>
                      <a:pt x="468" y="671"/>
                      <a:pt x="24" y="256"/>
                    </a:cubicBezTo>
                    <a:lnTo>
                      <a:pt x="24" y="256"/>
                    </a:lnTo>
                    <a:cubicBezTo>
                      <a:pt x="124" y="554"/>
                      <a:pt x="345" y="800"/>
                      <a:pt x="602" y="983"/>
                    </a:cubicBezTo>
                    <a:cubicBezTo>
                      <a:pt x="857" y="1167"/>
                      <a:pt x="1148" y="1295"/>
                      <a:pt x="1435" y="1421"/>
                    </a:cubicBezTo>
                    <a:cubicBezTo>
                      <a:pt x="1245" y="1486"/>
                      <a:pt x="1045" y="1519"/>
                      <a:pt x="844" y="1519"/>
                    </a:cubicBezTo>
                    <a:cubicBezTo>
                      <a:pt x="552" y="1519"/>
                      <a:pt x="260" y="1450"/>
                      <a:pt x="1" y="1316"/>
                    </a:cubicBezTo>
                    <a:lnTo>
                      <a:pt x="1" y="1316"/>
                    </a:lnTo>
                    <a:cubicBezTo>
                      <a:pt x="312" y="1676"/>
                      <a:pt x="787" y="1884"/>
                      <a:pt x="1261" y="1884"/>
                    </a:cubicBezTo>
                    <a:cubicBezTo>
                      <a:pt x="1372" y="1884"/>
                      <a:pt x="1484" y="1872"/>
                      <a:pt x="1593" y="1848"/>
                    </a:cubicBezTo>
                    <a:lnTo>
                      <a:pt x="1593" y="1848"/>
                    </a:lnTo>
                    <a:cubicBezTo>
                      <a:pt x="1620" y="2211"/>
                      <a:pt x="1484" y="2611"/>
                      <a:pt x="1183" y="2817"/>
                    </a:cubicBezTo>
                    <a:cubicBezTo>
                      <a:pt x="1421" y="2705"/>
                      <a:pt x="1653" y="2574"/>
                      <a:pt x="1845" y="2395"/>
                    </a:cubicBezTo>
                    <a:cubicBezTo>
                      <a:pt x="2037" y="2215"/>
                      <a:pt x="2188" y="1983"/>
                      <a:pt x="2233" y="1724"/>
                    </a:cubicBezTo>
                    <a:cubicBezTo>
                      <a:pt x="2395" y="1970"/>
                      <a:pt x="2663" y="2134"/>
                      <a:pt x="2950" y="2201"/>
                    </a:cubicBezTo>
                    <a:cubicBezTo>
                      <a:pt x="3066" y="2228"/>
                      <a:pt x="3186" y="2241"/>
                      <a:pt x="3305" y="2241"/>
                    </a:cubicBezTo>
                    <a:cubicBezTo>
                      <a:pt x="3479" y="2241"/>
                      <a:pt x="3654" y="2214"/>
                      <a:pt x="3822" y="2170"/>
                    </a:cubicBezTo>
                    <a:cubicBezTo>
                      <a:pt x="3436" y="2033"/>
                      <a:pt x="3089" y="1790"/>
                      <a:pt x="2828" y="1475"/>
                    </a:cubicBezTo>
                    <a:cubicBezTo>
                      <a:pt x="3105" y="1384"/>
                      <a:pt x="3384" y="1081"/>
                      <a:pt x="3591" y="878"/>
                    </a:cubicBezTo>
                    <a:cubicBezTo>
                      <a:pt x="3799" y="674"/>
                      <a:pt x="3937" y="387"/>
                      <a:pt x="3914" y="97"/>
                    </a:cubicBezTo>
                    <a:lnTo>
                      <a:pt x="3914" y="97"/>
                    </a:lnTo>
                    <a:cubicBezTo>
                      <a:pt x="3672" y="434"/>
                      <a:pt x="3305" y="678"/>
                      <a:pt x="2901" y="774"/>
                    </a:cubicBezTo>
                    <a:cubicBezTo>
                      <a:pt x="3167" y="610"/>
                      <a:pt x="3345" y="312"/>
                      <a:pt x="33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4" name="Google Shape;644;p34"/>
              <p:cNvSpPr/>
              <p:nvPr/>
            </p:nvSpPr>
            <p:spPr>
              <a:xfrm>
                <a:off x="7957862" y="2439087"/>
                <a:ext cx="32200" cy="155488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820" extrusionOk="0">
                    <a:moveTo>
                      <a:pt x="584" y="1"/>
                    </a:moveTo>
                    <a:cubicBezTo>
                      <a:pt x="511" y="101"/>
                      <a:pt x="447" y="207"/>
                      <a:pt x="390" y="318"/>
                    </a:cubicBezTo>
                    <a:cubicBezTo>
                      <a:pt x="0" y="1093"/>
                      <a:pt x="17" y="2072"/>
                      <a:pt x="466" y="2819"/>
                    </a:cubicBezTo>
                    <a:cubicBezTo>
                      <a:pt x="59" y="2059"/>
                      <a:pt x="40" y="1107"/>
                      <a:pt x="405" y="324"/>
                    </a:cubicBezTo>
                    <a:cubicBezTo>
                      <a:pt x="456" y="212"/>
                      <a:pt x="517" y="105"/>
                      <a:pt x="58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45" name="Google Shape;645;p34"/>
            <p:cNvGrpSpPr/>
            <p:nvPr/>
          </p:nvGrpSpPr>
          <p:grpSpPr>
            <a:xfrm rot="-2244097">
              <a:off x="5658139" y="3554215"/>
              <a:ext cx="1211764" cy="1205932"/>
              <a:chOff x="7598869" y="1114924"/>
              <a:chExt cx="1211760" cy="1205928"/>
            </a:xfrm>
          </p:grpSpPr>
          <p:sp>
            <p:nvSpPr>
              <p:cNvPr id="646" name="Google Shape;646;p34"/>
              <p:cNvSpPr/>
              <p:nvPr/>
            </p:nvSpPr>
            <p:spPr>
              <a:xfrm rot="2270128">
                <a:off x="7704710" y="1505226"/>
                <a:ext cx="195107" cy="411988"/>
              </a:xfrm>
              <a:custGeom>
                <a:avLst/>
                <a:gdLst/>
                <a:ahLst/>
                <a:cxnLst/>
                <a:rect l="l" t="t" r="r" b="b"/>
                <a:pathLst>
                  <a:path w="4012" h="8472" extrusionOk="0">
                    <a:moveTo>
                      <a:pt x="3202" y="1"/>
                    </a:moveTo>
                    <a:lnTo>
                      <a:pt x="0" y="8471"/>
                    </a:lnTo>
                    <a:lnTo>
                      <a:pt x="4012" y="8471"/>
                    </a:lnTo>
                    <a:lnTo>
                      <a:pt x="3202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7" name="Google Shape;647;p34"/>
              <p:cNvSpPr/>
              <p:nvPr/>
            </p:nvSpPr>
            <p:spPr>
              <a:xfrm rot="2270128">
                <a:off x="7816371" y="1260665"/>
                <a:ext cx="784417" cy="902367"/>
              </a:xfrm>
              <a:custGeom>
                <a:avLst/>
                <a:gdLst/>
                <a:ahLst/>
                <a:cxnLst/>
                <a:rect l="l" t="t" r="r" b="b"/>
                <a:pathLst>
                  <a:path w="16130" h="18556" extrusionOk="0">
                    <a:moveTo>
                      <a:pt x="0" y="1"/>
                    </a:moveTo>
                    <a:lnTo>
                      <a:pt x="1986" y="18556"/>
                    </a:lnTo>
                    <a:lnTo>
                      <a:pt x="16129" y="18556"/>
                    </a:lnTo>
                    <a:lnTo>
                      <a:pt x="14144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8" name="Google Shape;648;p34"/>
              <p:cNvSpPr/>
              <p:nvPr/>
            </p:nvSpPr>
            <p:spPr>
              <a:xfrm rot="2270128">
                <a:off x="7831925" y="1272746"/>
                <a:ext cx="784417" cy="902367"/>
              </a:xfrm>
              <a:custGeom>
                <a:avLst/>
                <a:gdLst/>
                <a:ahLst/>
                <a:cxnLst/>
                <a:rect l="l" t="t" r="r" b="b"/>
                <a:pathLst>
                  <a:path w="16130" h="18556" extrusionOk="0">
                    <a:moveTo>
                      <a:pt x="1" y="1"/>
                    </a:moveTo>
                    <a:lnTo>
                      <a:pt x="1985" y="18556"/>
                    </a:lnTo>
                    <a:lnTo>
                      <a:pt x="16130" y="18556"/>
                    </a:lnTo>
                    <a:lnTo>
                      <a:pt x="141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9" name="Google Shape;649;p34"/>
              <p:cNvSpPr/>
              <p:nvPr/>
            </p:nvSpPr>
            <p:spPr>
              <a:xfrm rot="2270128">
                <a:off x="7884523" y="1322826"/>
                <a:ext cx="679179" cy="802239"/>
              </a:xfrm>
              <a:custGeom>
                <a:avLst/>
                <a:gdLst/>
                <a:ahLst/>
                <a:cxnLst/>
                <a:rect l="l" t="t" r="r" b="b"/>
                <a:pathLst>
                  <a:path w="13966" h="16497" extrusionOk="0">
                    <a:moveTo>
                      <a:pt x="1" y="0"/>
                    </a:moveTo>
                    <a:lnTo>
                      <a:pt x="1766" y="16496"/>
                    </a:lnTo>
                    <a:lnTo>
                      <a:pt x="13966" y="16496"/>
                    </a:lnTo>
                    <a:lnTo>
                      <a:pt x="12201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0" name="Google Shape;650;p34"/>
              <p:cNvSpPr/>
              <p:nvPr/>
            </p:nvSpPr>
            <p:spPr>
              <a:xfrm rot="2270128">
                <a:off x="7939610" y="1521728"/>
                <a:ext cx="615813" cy="325330"/>
              </a:xfrm>
              <a:custGeom>
                <a:avLst/>
                <a:gdLst/>
                <a:ahLst/>
                <a:cxnLst/>
                <a:rect l="l" t="t" r="r" b="b"/>
                <a:pathLst>
                  <a:path w="12663" h="6690" extrusionOk="0">
                    <a:moveTo>
                      <a:pt x="4404" y="1"/>
                    </a:moveTo>
                    <a:cubicBezTo>
                      <a:pt x="3498" y="1"/>
                      <a:pt x="2642" y="462"/>
                      <a:pt x="2212" y="1216"/>
                    </a:cubicBezTo>
                    <a:cubicBezTo>
                      <a:pt x="2090" y="1429"/>
                      <a:pt x="2000" y="1680"/>
                      <a:pt x="2066" y="1935"/>
                    </a:cubicBezTo>
                    <a:cubicBezTo>
                      <a:pt x="1496" y="1401"/>
                      <a:pt x="744" y="1073"/>
                      <a:pt x="1" y="1016"/>
                    </a:cubicBezTo>
                    <a:lnTo>
                      <a:pt x="1" y="1016"/>
                    </a:lnTo>
                    <a:lnTo>
                      <a:pt x="248" y="3325"/>
                    </a:lnTo>
                    <a:cubicBezTo>
                      <a:pt x="1877" y="4324"/>
                      <a:pt x="3451" y="5421"/>
                      <a:pt x="4957" y="6608"/>
                    </a:cubicBezTo>
                    <a:cubicBezTo>
                      <a:pt x="5733" y="5590"/>
                      <a:pt x="6657" y="4596"/>
                      <a:pt x="7535" y="3668"/>
                    </a:cubicBezTo>
                    <a:cubicBezTo>
                      <a:pt x="8857" y="4593"/>
                      <a:pt x="10213" y="5605"/>
                      <a:pt x="11412" y="6690"/>
                    </a:cubicBezTo>
                    <a:cubicBezTo>
                      <a:pt x="11847" y="6276"/>
                      <a:pt x="12259" y="5810"/>
                      <a:pt x="12663" y="5339"/>
                    </a:cubicBezTo>
                    <a:lnTo>
                      <a:pt x="12096" y="44"/>
                    </a:lnTo>
                    <a:cubicBezTo>
                      <a:pt x="12042" y="38"/>
                      <a:pt x="11989" y="36"/>
                      <a:pt x="11936" y="36"/>
                    </a:cubicBezTo>
                    <a:cubicBezTo>
                      <a:pt x="11724" y="36"/>
                      <a:pt x="11517" y="79"/>
                      <a:pt x="11335" y="169"/>
                    </a:cubicBezTo>
                    <a:cubicBezTo>
                      <a:pt x="10935" y="368"/>
                      <a:pt x="10663" y="779"/>
                      <a:pt x="10631" y="1239"/>
                    </a:cubicBezTo>
                    <a:cubicBezTo>
                      <a:pt x="10321" y="757"/>
                      <a:pt x="9741" y="506"/>
                      <a:pt x="9189" y="506"/>
                    </a:cubicBezTo>
                    <a:cubicBezTo>
                      <a:pt x="9010" y="506"/>
                      <a:pt x="8835" y="533"/>
                      <a:pt x="8672" y="586"/>
                    </a:cubicBezTo>
                    <a:cubicBezTo>
                      <a:pt x="8004" y="803"/>
                      <a:pt x="7539" y="1376"/>
                      <a:pt x="7255" y="2007"/>
                    </a:cubicBezTo>
                    <a:cubicBezTo>
                      <a:pt x="6859" y="1000"/>
                      <a:pt x="5869" y="198"/>
                      <a:pt x="4816" y="33"/>
                    </a:cubicBezTo>
                    <a:cubicBezTo>
                      <a:pt x="4679" y="11"/>
                      <a:pt x="4541" y="1"/>
                      <a:pt x="44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1" name="Google Shape;651;p34"/>
              <p:cNvSpPr/>
              <p:nvPr/>
            </p:nvSpPr>
            <p:spPr>
              <a:xfrm rot="2270128">
                <a:off x="7857177" y="1662532"/>
                <a:ext cx="625248" cy="298536"/>
              </a:xfrm>
              <a:custGeom>
                <a:avLst/>
                <a:gdLst/>
                <a:ahLst/>
                <a:cxnLst/>
                <a:rect l="l" t="t" r="r" b="b"/>
                <a:pathLst>
                  <a:path w="12857" h="6139" extrusionOk="0">
                    <a:moveTo>
                      <a:pt x="0" y="0"/>
                    </a:moveTo>
                    <a:lnTo>
                      <a:pt x="480" y="4488"/>
                    </a:lnTo>
                    <a:cubicBezTo>
                      <a:pt x="1631" y="4428"/>
                      <a:pt x="2786" y="4375"/>
                      <a:pt x="3945" y="4375"/>
                    </a:cubicBezTo>
                    <a:cubicBezTo>
                      <a:pt x="4984" y="4375"/>
                      <a:pt x="6025" y="4417"/>
                      <a:pt x="7070" y="4532"/>
                    </a:cubicBezTo>
                    <a:cubicBezTo>
                      <a:pt x="7667" y="4598"/>
                      <a:pt x="8349" y="4738"/>
                      <a:pt x="8705" y="5249"/>
                    </a:cubicBezTo>
                    <a:cubicBezTo>
                      <a:pt x="8828" y="5427"/>
                      <a:pt x="8903" y="5640"/>
                      <a:pt x="9065" y="5785"/>
                    </a:cubicBezTo>
                    <a:cubicBezTo>
                      <a:pt x="9268" y="5967"/>
                      <a:pt x="9552" y="5996"/>
                      <a:pt x="9811" y="6014"/>
                    </a:cubicBezTo>
                    <a:cubicBezTo>
                      <a:pt x="10827" y="6083"/>
                      <a:pt x="11843" y="6124"/>
                      <a:pt x="12856" y="6138"/>
                    </a:cubicBezTo>
                    <a:lnTo>
                      <a:pt x="12415" y="2014"/>
                    </a:lnTo>
                    <a:cubicBezTo>
                      <a:pt x="12011" y="2486"/>
                      <a:pt x="11599" y="2951"/>
                      <a:pt x="11164" y="3365"/>
                    </a:cubicBezTo>
                    <a:cubicBezTo>
                      <a:pt x="9965" y="2280"/>
                      <a:pt x="8609" y="1268"/>
                      <a:pt x="7287" y="343"/>
                    </a:cubicBezTo>
                    <a:cubicBezTo>
                      <a:pt x="6408" y="1271"/>
                      <a:pt x="5485" y="2265"/>
                      <a:pt x="4709" y="3283"/>
                    </a:cubicBezTo>
                    <a:cubicBezTo>
                      <a:pt x="3203" y="2096"/>
                      <a:pt x="1628" y="999"/>
                      <a:pt x="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34"/>
              <p:cNvSpPr/>
              <p:nvPr/>
            </p:nvSpPr>
            <p:spPr>
              <a:xfrm rot="2270128">
                <a:off x="7791401" y="1773403"/>
                <a:ext cx="370422" cy="234928"/>
              </a:xfrm>
              <a:custGeom>
                <a:avLst/>
                <a:gdLst/>
                <a:ahLst/>
                <a:cxnLst/>
                <a:rect l="l" t="t" r="r" b="b"/>
                <a:pathLst>
                  <a:path w="7617" h="4831" extrusionOk="0">
                    <a:moveTo>
                      <a:pt x="3466" y="0"/>
                    </a:moveTo>
                    <a:cubicBezTo>
                      <a:pt x="2307" y="0"/>
                      <a:pt x="1152" y="53"/>
                      <a:pt x="1" y="113"/>
                    </a:cubicBezTo>
                    <a:lnTo>
                      <a:pt x="505" y="4830"/>
                    </a:lnTo>
                    <a:lnTo>
                      <a:pt x="7115" y="4830"/>
                    </a:lnTo>
                    <a:cubicBezTo>
                      <a:pt x="7234" y="4707"/>
                      <a:pt x="7348" y="4579"/>
                      <a:pt x="7452" y="4442"/>
                    </a:cubicBezTo>
                    <a:cubicBezTo>
                      <a:pt x="7522" y="4351"/>
                      <a:pt x="7590" y="4250"/>
                      <a:pt x="7598" y="4131"/>
                    </a:cubicBezTo>
                    <a:cubicBezTo>
                      <a:pt x="7616" y="3855"/>
                      <a:pt x="7320" y="3635"/>
                      <a:pt x="7056" y="3512"/>
                    </a:cubicBezTo>
                    <a:cubicBezTo>
                      <a:pt x="5889" y="2967"/>
                      <a:pt x="4599" y="2986"/>
                      <a:pt x="3362" y="2743"/>
                    </a:cubicBezTo>
                    <a:cubicBezTo>
                      <a:pt x="3265" y="2723"/>
                      <a:pt x="3159" y="2698"/>
                      <a:pt x="3092" y="2619"/>
                    </a:cubicBezTo>
                    <a:cubicBezTo>
                      <a:pt x="2958" y="2461"/>
                      <a:pt x="3088" y="2246"/>
                      <a:pt x="3228" y="2120"/>
                    </a:cubicBezTo>
                    <a:cubicBezTo>
                      <a:pt x="4112" y="1322"/>
                      <a:pt x="5340" y="994"/>
                      <a:pt x="6388" y="408"/>
                    </a:cubicBezTo>
                    <a:cubicBezTo>
                      <a:pt x="6490" y="350"/>
                      <a:pt x="6598" y="283"/>
                      <a:pt x="6628" y="169"/>
                    </a:cubicBezTo>
                    <a:cubicBezTo>
                      <a:pt x="6629" y="167"/>
                      <a:pt x="6629" y="164"/>
                      <a:pt x="6629" y="161"/>
                    </a:cubicBezTo>
                    <a:cubicBezTo>
                      <a:pt x="6617" y="160"/>
                      <a:pt x="6604" y="158"/>
                      <a:pt x="6590" y="157"/>
                    </a:cubicBezTo>
                    <a:cubicBezTo>
                      <a:pt x="5545" y="42"/>
                      <a:pt x="4504" y="0"/>
                      <a:pt x="34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34"/>
              <p:cNvSpPr/>
              <p:nvPr/>
            </p:nvSpPr>
            <p:spPr>
              <a:xfrm rot="2270128">
                <a:off x="8017862" y="1956147"/>
                <a:ext cx="328745" cy="214601"/>
              </a:xfrm>
              <a:custGeom>
                <a:avLst/>
                <a:gdLst/>
                <a:ahLst/>
                <a:cxnLst/>
                <a:rect l="l" t="t" r="r" b="b"/>
                <a:pathLst>
                  <a:path w="6760" h="4413" extrusionOk="0">
                    <a:moveTo>
                      <a:pt x="1718" y="0"/>
                    </a:moveTo>
                    <a:cubicBezTo>
                      <a:pt x="1715" y="27"/>
                      <a:pt x="1711" y="54"/>
                      <a:pt x="1702" y="78"/>
                    </a:cubicBezTo>
                    <a:cubicBezTo>
                      <a:pt x="1610" y="335"/>
                      <a:pt x="1337" y="461"/>
                      <a:pt x="1083" y="559"/>
                    </a:cubicBezTo>
                    <a:cubicBezTo>
                      <a:pt x="710" y="703"/>
                      <a:pt x="311" y="851"/>
                      <a:pt x="90" y="1177"/>
                    </a:cubicBezTo>
                    <a:cubicBezTo>
                      <a:pt x="41" y="1250"/>
                      <a:pt x="1" y="1340"/>
                      <a:pt x="29" y="1430"/>
                    </a:cubicBezTo>
                    <a:cubicBezTo>
                      <a:pt x="69" y="1555"/>
                      <a:pt x="215" y="1615"/>
                      <a:pt x="341" y="1653"/>
                    </a:cubicBezTo>
                    <a:cubicBezTo>
                      <a:pt x="1820" y="2094"/>
                      <a:pt x="3373" y="2105"/>
                      <a:pt x="4819" y="2678"/>
                    </a:cubicBezTo>
                    <a:cubicBezTo>
                      <a:pt x="5072" y="2777"/>
                      <a:pt x="5325" y="2899"/>
                      <a:pt x="5525" y="3089"/>
                    </a:cubicBezTo>
                    <a:cubicBezTo>
                      <a:pt x="5859" y="3408"/>
                      <a:pt x="5995" y="3882"/>
                      <a:pt x="5982" y="4316"/>
                    </a:cubicBezTo>
                    <a:cubicBezTo>
                      <a:pt x="5981" y="4348"/>
                      <a:pt x="5978" y="4380"/>
                      <a:pt x="5976" y="4412"/>
                    </a:cubicBezTo>
                    <a:lnTo>
                      <a:pt x="6760" y="4412"/>
                    </a:lnTo>
                    <a:lnTo>
                      <a:pt x="6431" y="1345"/>
                    </a:lnTo>
                    <a:cubicBezTo>
                      <a:pt x="5419" y="1331"/>
                      <a:pt x="4403" y="1290"/>
                      <a:pt x="3387" y="1221"/>
                    </a:cubicBezTo>
                    <a:cubicBezTo>
                      <a:pt x="3127" y="1203"/>
                      <a:pt x="2844" y="1174"/>
                      <a:pt x="2640" y="992"/>
                    </a:cubicBezTo>
                    <a:cubicBezTo>
                      <a:pt x="2479" y="847"/>
                      <a:pt x="2404" y="634"/>
                      <a:pt x="2280" y="456"/>
                    </a:cubicBezTo>
                    <a:cubicBezTo>
                      <a:pt x="2136" y="251"/>
                      <a:pt x="1940" y="106"/>
                      <a:pt x="171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34"/>
              <p:cNvSpPr/>
              <p:nvPr/>
            </p:nvSpPr>
            <p:spPr>
              <a:xfrm rot="2270128">
                <a:off x="7895579" y="1888989"/>
                <a:ext cx="436851" cy="227099"/>
              </a:xfrm>
              <a:custGeom>
                <a:avLst/>
                <a:gdLst/>
                <a:ahLst/>
                <a:cxnLst/>
                <a:rect l="l" t="t" r="r" b="b"/>
                <a:pathLst>
                  <a:path w="8983" h="4670" extrusionOk="0">
                    <a:moveTo>
                      <a:pt x="3672" y="0"/>
                    </a:moveTo>
                    <a:cubicBezTo>
                      <a:pt x="3672" y="3"/>
                      <a:pt x="3672" y="5"/>
                      <a:pt x="3671" y="7"/>
                    </a:cubicBezTo>
                    <a:cubicBezTo>
                      <a:pt x="3641" y="122"/>
                      <a:pt x="3533" y="189"/>
                      <a:pt x="3431" y="247"/>
                    </a:cubicBezTo>
                    <a:cubicBezTo>
                      <a:pt x="2383" y="833"/>
                      <a:pt x="1155" y="1161"/>
                      <a:pt x="271" y="1959"/>
                    </a:cubicBezTo>
                    <a:cubicBezTo>
                      <a:pt x="131" y="2085"/>
                      <a:pt x="1" y="2300"/>
                      <a:pt x="135" y="2458"/>
                    </a:cubicBezTo>
                    <a:cubicBezTo>
                      <a:pt x="202" y="2537"/>
                      <a:pt x="308" y="2562"/>
                      <a:pt x="405" y="2582"/>
                    </a:cubicBezTo>
                    <a:cubicBezTo>
                      <a:pt x="1642" y="2825"/>
                      <a:pt x="2931" y="2806"/>
                      <a:pt x="4099" y="3351"/>
                    </a:cubicBezTo>
                    <a:cubicBezTo>
                      <a:pt x="4363" y="3474"/>
                      <a:pt x="4659" y="3694"/>
                      <a:pt x="4641" y="3970"/>
                    </a:cubicBezTo>
                    <a:cubicBezTo>
                      <a:pt x="4633" y="4089"/>
                      <a:pt x="4565" y="4190"/>
                      <a:pt x="4495" y="4281"/>
                    </a:cubicBezTo>
                    <a:cubicBezTo>
                      <a:pt x="4391" y="4418"/>
                      <a:pt x="4277" y="4546"/>
                      <a:pt x="4158" y="4669"/>
                    </a:cubicBezTo>
                    <a:lnTo>
                      <a:pt x="8964" y="4669"/>
                    </a:lnTo>
                    <a:cubicBezTo>
                      <a:pt x="8966" y="4637"/>
                      <a:pt x="8969" y="4604"/>
                      <a:pt x="8970" y="4573"/>
                    </a:cubicBezTo>
                    <a:cubicBezTo>
                      <a:pt x="8983" y="4139"/>
                      <a:pt x="8847" y="3665"/>
                      <a:pt x="8513" y="3346"/>
                    </a:cubicBezTo>
                    <a:cubicBezTo>
                      <a:pt x="8313" y="3156"/>
                      <a:pt x="8060" y="3034"/>
                      <a:pt x="7807" y="2935"/>
                    </a:cubicBezTo>
                    <a:cubicBezTo>
                      <a:pt x="6361" y="2362"/>
                      <a:pt x="4808" y="2351"/>
                      <a:pt x="3329" y="1910"/>
                    </a:cubicBezTo>
                    <a:cubicBezTo>
                      <a:pt x="3203" y="1872"/>
                      <a:pt x="3057" y="1812"/>
                      <a:pt x="3017" y="1687"/>
                    </a:cubicBezTo>
                    <a:cubicBezTo>
                      <a:pt x="2989" y="1597"/>
                      <a:pt x="3029" y="1507"/>
                      <a:pt x="3078" y="1434"/>
                    </a:cubicBezTo>
                    <a:cubicBezTo>
                      <a:pt x="3299" y="1108"/>
                      <a:pt x="3698" y="960"/>
                      <a:pt x="4071" y="816"/>
                    </a:cubicBezTo>
                    <a:cubicBezTo>
                      <a:pt x="4325" y="717"/>
                      <a:pt x="4598" y="592"/>
                      <a:pt x="4690" y="335"/>
                    </a:cubicBezTo>
                    <a:cubicBezTo>
                      <a:pt x="4699" y="311"/>
                      <a:pt x="4703" y="284"/>
                      <a:pt x="4706" y="257"/>
                    </a:cubicBezTo>
                    <a:cubicBezTo>
                      <a:pt x="4389" y="107"/>
                      <a:pt x="4018" y="41"/>
                      <a:pt x="3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34"/>
              <p:cNvSpPr/>
              <p:nvPr/>
            </p:nvSpPr>
            <p:spPr>
              <a:xfrm rot="2270128">
                <a:off x="8431702" y="1518105"/>
                <a:ext cx="121091" cy="114328"/>
              </a:xfrm>
              <a:custGeom>
                <a:avLst/>
                <a:gdLst/>
                <a:ahLst/>
                <a:cxnLst/>
                <a:rect l="l" t="t" r="r" b="b"/>
                <a:pathLst>
                  <a:path w="2490" h="2351" extrusionOk="0">
                    <a:moveTo>
                      <a:pt x="1119" y="1"/>
                    </a:moveTo>
                    <a:cubicBezTo>
                      <a:pt x="470" y="1"/>
                      <a:pt x="1" y="526"/>
                      <a:pt x="70" y="1175"/>
                    </a:cubicBezTo>
                    <a:cubicBezTo>
                      <a:pt x="140" y="1825"/>
                      <a:pt x="722" y="2351"/>
                      <a:pt x="1371" y="2351"/>
                    </a:cubicBezTo>
                    <a:cubicBezTo>
                      <a:pt x="2020" y="2351"/>
                      <a:pt x="2490" y="1825"/>
                      <a:pt x="2421" y="1175"/>
                    </a:cubicBezTo>
                    <a:cubicBezTo>
                      <a:pt x="2351" y="526"/>
                      <a:pt x="1769" y="1"/>
                      <a:pt x="11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6" name="Google Shape;656;p34"/>
              <p:cNvSpPr/>
              <p:nvPr/>
            </p:nvSpPr>
            <p:spPr>
              <a:xfrm rot="2270128">
                <a:off x="7860707" y="1293621"/>
                <a:ext cx="726886" cy="860643"/>
              </a:xfrm>
              <a:custGeom>
                <a:avLst/>
                <a:gdLst/>
                <a:ahLst/>
                <a:cxnLst/>
                <a:rect l="l" t="t" r="r" b="b"/>
                <a:pathLst>
                  <a:path w="14947" h="17698" fill="none" extrusionOk="0">
                    <a:moveTo>
                      <a:pt x="1893" y="17698"/>
                    </a:moveTo>
                    <a:lnTo>
                      <a:pt x="14946" y="17698"/>
                    </a:lnTo>
                    <a:lnTo>
                      <a:pt x="13053" y="1"/>
                    </a:lnTo>
                    <a:lnTo>
                      <a:pt x="0" y="1"/>
                    </a:lnTo>
                    <a:close/>
                  </a:path>
                </a:pathLst>
              </a:custGeom>
              <a:noFill/>
              <a:ln w="325" cap="flat" cmpd="sng">
                <a:solidFill>
                  <a:srgbClr val="EDD29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7" name="Google Shape;657;p34"/>
            <p:cNvGrpSpPr/>
            <p:nvPr/>
          </p:nvGrpSpPr>
          <p:grpSpPr>
            <a:xfrm>
              <a:off x="7705725" y="2470513"/>
              <a:ext cx="485775" cy="361950"/>
              <a:chOff x="8191500" y="2124075"/>
              <a:chExt cx="485775" cy="361950"/>
            </a:xfrm>
          </p:grpSpPr>
          <p:sp>
            <p:nvSpPr>
              <p:cNvPr id="658" name="Google Shape;658;p34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34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34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1" name="Google Shape;661;p34"/>
            <p:cNvGrpSpPr/>
            <p:nvPr/>
          </p:nvGrpSpPr>
          <p:grpSpPr>
            <a:xfrm rot="1800044">
              <a:off x="6347552" y="1703955"/>
              <a:ext cx="1104079" cy="898966"/>
              <a:chOff x="6099246" y="1489844"/>
              <a:chExt cx="1104104" cy="898986"/>
            </a:xfrm>
          </p:grpSpPr>
          <p:sp>
            <p:nvSpPr>
              <p:cNvPr id="662" name="Google Shape;662;p34"/>
              <p:cNvSpPr/>
              <p:nvPr/>
            </p:nvSpPr>
            <p:spPr>
              <a:xfrm rot="-881319">
                <a:off x="6325157" y="2023133"/>
                <a:ext cx="786879" cy="270352"/>
              </a:xfrm>
              <a:custGeom>
                <a:avLst/>
                <a:gdLst/>
                <a:ahLst/>
                <a:cxnLst/>
                <a:rect l="l" t="t" r="r" b="b"/>
                <a:pathLst>
                  <a:path w="15720" h="5401" extrusionOk="0">
                    <a:moveTo>
                      <a:pt x="12223" y="1"/>
                    </a:moveTo>
                    <a:cubicBezTo>
                      <a:pt x="11850" y="1"/>
                      <a:pt x="11475" y="79"/>
                      <a:pt x="11134" y="231"/>
                    </a:cubicBezTo>
                    <a:cubicBezTo>
                      <a:pt x="10396" y="558"/>
                      <a:pt x="9822" y="1209"/>
                      <a:pt x="9533" y="1962"/>
                    </a:cubicBezTo>
                    <a:cubicBezTo>
                      <a:pt x="9372" y="1279"/>
                      <a:pt x="8716" y="746"/>
                      <a:pt x="8014" y="729"/>
                    </a:cubicBezTo>
                    <a:cubicBezTo>
                      <a:pt x="8002" y="729"/>
                      <a:pt x="7990" y="728"/>
                      <a:pt x="7979" y="728"/>
                    </a:cubicBezTo>
                    <a:cubicBezTo>
                      <a:pt x="7290" y="728"/>
                      <a:pt x="6627" y="1222"/>
                      <a:pt x="6435" y="1884"/>
                    </a:cubicBezTo>
                    <a:cubicBezTo>
                      <a:pt x="6276" y="1339"/>
                      <a:pt x="5688" y="956"/>
                      <a:pt x="5120" y="956"/>
                    </a:cubicBezTo>
                    <a:cubicBezTo>
                      <a:pt x="5115" y="956"/>
                      <a:pt x="5110" y="956"/>
                      <a:pt x="5105" y="956"/>
                    </a:cubicBezTo>
                    <a:cubicBezTo>
                      <a:pt x="4532" y="964"/>
                      <a:pt x="3994" y="1313"/>
                      <a:pt x="3684" y="1796"/>
                    </a:cubicBezTo>
                    <a:cubicBezTo>
                      <a:pt x="3407" y="1248"/>
                      <a:pt x="2940" y="767"/>
                      <a:pt x="2345" y="621"/>
                    </a:cubicBezTo>
                    <a:cubicBezTo>
                      <a:pt x="2240" y="595"/>
                      <a:pt x="2131" y="583"/>
                      <a:pt x="2022" y="583"/>
                    </a:cubicBezTo>
                    <a:cubicBezTo>
                      <a:pt x="1514" y="583"/>
                      <a:pt x="999" y="853"/>
                      <a:pt x="817" y="1324"/>
                    </a:cubicBezTo>
                    <a:cubicBezTo>
                      <a:pt x="588" y="1030"/>
                      <a:pt x="311" y="801"/>
                      <a:pt x="1" y="642"/>
                    </a:cubicBezTo>
                    <a:lnTo>
                      <a:pt x="1" y="642"/>
                    </a:lnTo>
                    <a:cubicBezTo>
                      <a:pt x="972" y="3387"/>
                      <a:pt x="4132" y="5401"/>
                      <a:pt x="7885" y="5401"/>
                    </a:cubicBezTo>
                    <a:cubicBezTo>
                      <a:pt x="11574" y="5401"/>
                      <a:pt x="14693" y="3455"/>
                      <a:pt x="15720" y="780"/>
                    </a:cubicBezTo>
                    <a:cubicBezTo>
                      <a:pt x="15666" y="776"/>
                      <a:pt x="15613" y="775"/>
                      <a:pt x="15559" y="775"/>
                    </a:cubicBezTo>
                    <a:cubicBezTo>
                      <a:pt x="15067" y="775"/>
                      <a:pt x="14575" y="931"/>
                      <a:pt x="14190" y="1237"/>
                    </a:cubicBezTo>
                    <a:cubicBezTo>
                      <a:pt x="14118" y="842"/>
                      <a:pt x="13810" y="526"/>
                      <a:pt x="13463" y="323"/>
                    </a:cubicBezTo>
                    <a:cubicBezTo>
                      <a:pt x="13088" y="106"/>
                      <a:pt x="12656" y="1"/>
                      <a:pt x="122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3" name="Google Shape;663;p34"/>
              <p:cNvSpPr/>
              <p:nvPr/>
            </p:nvSpPr>
            <p:spPr>
              <a:xfrm rot="-881319">
                <a:off x="6239136" y="1647875"/>
                <a:ext cx="820317" cy="482239"/>
              </a:xfrm>
              <a:custGeom>
                <a:avLst/>
                <a:gdLst/>
                <a:ahLst/>
                <a:cxnLst/>
                <a:rect l="l" t="t" r="r" b="b"/>
                <a:pathLst>
                  <a:path w="16388" h="9634" extrusionOk="0">
                    <a:moveTo>
                      <a:pt x="8194" y="0"/>
                    </a:moveTo>
                    <a:cubicBezTo>
                      <a:pt x="5341" y="0"/>
                      <a:pt x="1" y="2927"/>
                      <a:pt x="1" y="6536"/>
                    </a:cubicBezTo>
                    <a:cubicBezTo>
                      <a:pt x="1" y="7152"/>
                      <a:pt x="110" y="7748"/>
                      <a:pt x="311" y="8314"/>
                    </a:cubicBezTo>
                    <a:cubicBezTo>
                      <a:pt x="620" y="8473"/>
                      <a:pt x="898" y="8701"/>
                      <a:pt x="1126" y="8995"/>
                    </a:cubicBezTo>
                    <a:cubicBezTo>
                      <a:pt x="1308" y="8525"/>
                      <a:pt x="1823" y="8255"/>
                      <a:pt x="2332" y="8255"/>
                    </a:cubicBezTo>
                    <a:cubicBezTo>
                      <a:pt x="2441" y="8255"/>
                      <a:pt x="2549" y="8267"/>
                      <a:pt x="2655" y="8293"/>
                    </a:cubicBezTo>
                    <a:cubicBezTo>
                      <a:pt x="3249" y="8439"/>
                      <a:pt x="3716" y="8920"/>
                      <a:pt x="3993" y="9467"/>
                    </a:cubicBezTo>
                    <a:cubicBezTo>
                      <a:pt x="4303" y="8985"/>
                      <a:pt x="4841" y="8636"/>
                      <a:pt x="5414" y="8628"/>
                    </a:cubicBezTo>
                    <a:cubicBezTo>
                      <a:pt x="5419" y="8628"/>
                      <a:pt x="5424" y="8628"/>
                      <a:pt x="5429" y="8628"/>
                    </a:cubicBezTo>
                    <a:cubicBezTo>
                      <a:pt x="5998" y="8628"/>
                      <a:pt x="6585" y="9011"/>
                      <a:pt x="6744" y="9556"/>
                    </a:cubicBezTo>
                    <a:cubicBezTo>
                      <a:pt x="6936" y="8894"/>
                      <a:pt x="7599" y="8400"/>
                      <a:pt x="8288" y="8400"/>
                    </a:cubicBezTo>
                    <a:cubicBezTo>
                      <a:pt x="8299" y="8400"/>
                      <a:pt x="8311" y="8401"/>
                      <a:pt x="8323" y="8401"/>
                    </a:cubicBezTo>
                    <a:cubicBezTo>
                      <a:pt x="9025" y="8418"/>
                      <a:pt x="9681" y="8951"/>
                      <a:pt x="9842" y="9634"/>
                    </a:cubicBezTo>
                    <a:cubicBezTo>
                      <a:pt x="10131" y="8881"/>
                      <a:pt x="10705" y="8230"/>
                      <a:pt x="11443" y="7903"/>
                    </a:cubicBezTo>
                    <a:cubicBezTo>
                      <a:pt x="11784" y="7751"/>
                      <a:pt x="12159" y="7673"/>
                      <a:pt x="12532" y="7673"/>
                    </a:cubicBezTo>
                    <a:cubicBezTo>
                      <a:pt x="12965" y="7673"/>
                      <a:pt x="13397" y="7778"/>
                      <a:pt x="13772" y="7995"/>
                    </a:cubicBezTo>
                    <a:cubicBezTo>
                      <a:pt x="14119" y="8198"/>
                      <a:pt x="14427" y="8514"/>
                      <a:pt x="14499" y="8909"/>
                    </a:cubicBezTo>
                    <a:cubicBezTo>
                      <a:pt x="14884" y="8602"/>
                      <a:pt x="15375" y="8447"/>
                      <a:pt x="15867" y="8447"/>
                    </a:cubicBezTo>
                    <a:cubicBezTo>
                      <a:pt x="15921" y="8447"/>
                      <a:pt x="15975" y="8448"/>
                      <a:pt x="16029" y="8452"/>
                    </a:cubicBezTo>
                    <a:cubicBezTo>
                      <a:pt x="16261" y="7846"/>
                      <a:pt x="16387" y="7203"/>
                      <a:pt x="16387" y="6536"/>
                    </a:cubicBezTo>
                    <a:cubicBezTo>
                      <a:pt x="16387" y="2926"/>
                      <a:pt x="11048" y="0"/>
                      <a:pt x="81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34"/>
              <p:cNvSpPr/>
              <p:nvPr/>
            </p:nvSpPr>
            <p:spPr>
              <a:xfrm rot="-881319">
                <a:off x="6332827" y="1732952"/>
                <a:ext cx="527589" cy="51157"/>
              </a:xfrm>
              <a:custGeom>
                <a:avLst/>
                <a:gdLst/>
                <a:ahLst/>
                <a:cxnLst/>
                <a:rect l="l" t="t" r="r" b="b"/>
                <a:pathLst>
                  <a:path w="10540" h="1022" extrusionOk="0">
                    <a:moveTo>
                      <a:pt x="10487" y="1"/>
                    </a:moveTo>
                    <a:cubicBezTo>
                      <a:pt x="10483" y="1"/>
                      <a:pt x="10479" y="1"/>
                      <a:pt x="10475" y="3"/>
                    </a:cubicBezTo>
                    <a:cubicBezTo>
                      <a:pt x="9821" y="201"/>
                      <a:pt x="9158" y="369"/>
                      <a:pt x="8488" y="506"/>
                    </a:cubicBezTo>
                    <a:cubicBezTo>
                      <a:pt x="7816" y="642"/>
                      <a:pt x="7136" y="747"/>
                      <a:pt x="6453" y="820"/>
                    </a:cubicBezTo>
                    <a:cubicBezTo>
                      <a:pt x="5774" y="892"/>
                      <a:pt x="5091" y="933"/>
                      <a:pt x="4408" y="942"/>
                    </a:cubicBezTo>
                    <a:cubicBezTo>
                      <a:pt x="4317" y="943"/>
                      <a:pt x="4226" y="944"/>
                      <a:pt x="4135" y="944"/>
                    </a:cubicBezTo>
                    <a:cubicBezTo>
                      <a:pt x="3542" y="944"/>
                      <a:pt x="2950" y="920"/>
                      <a:pt x="2359" y="873"/>
                    </a:cubicBezTo>
                    <a:cubicBezTo>
                      <a:pt x="1675" y="818"/>
                      <a:pt x="993" y="731"/>
                      <a:pt x="318" y="610"/>
                    </a:cubicBezTo>
                    <a:cubicBezTo>
                      <a:pt x="233" y="595"/>
                      <a:pt x="150" y="580"/>
                      <a:pt x="67" y="564"/>
                    </a:cubicBezTo>
                    <a:cubicBezTo>
                      <a:pt x="64" y="564"/>
                      <a:pt x="62" y="563"/>
                      <a:pt x="59" y="563"/>
                    </a:cubicBezTo>
                    <a:cubicBezTo>
                      <a:pt x="17" y="563"/>
                      <a:pt x="0" y="630"/>
                      <a:pt x="47" y="639"/>
                    </a:cubicBezTo>
                    <a:cubicBezTo>
                      <a:pt x="722" y="768"/>
                      <a:pt x="1403" y="863"/>
                      <a:pt x="2087" y="927"/>
                    </a:cubicBezTo>
                    <a:cubicBezTo>
                      <a:pt x="2760" y="990"/>
                      <a:pt x="3435" y="1021"/>
                      <a:pt x="4111" y="1021"/>
                    </a:cubicBezTo>
                    <a:cubicBezTo>
                      <a:pt x="4122" y="1021"/>
                      <a:pt x="4133" y="1021"/>
                      <a:pt x="4144" y="1021"/>
                    </a:cubicBezTo>
                    <a:cubicBezTo>
                      <a:pt x="4834" y="1021"/>
                      <a:pt x="5524" y="987"/>
                      <a:pt x="6211" y="923"/>
                    </a:cubicBezTo>
                    <a:cubicBezTo>
                      <a:pt x="6892" y="858"/>
                      <a:pt x="7570" y="761"/>
                      <a:pt x="8241" y="633"/>
                    </a:cubicBezTo>
                    <a:cubicBezTo>
                      <a:pt x="8919" y="505"/>
                      <a:pt x="9590" y="344"/>
                      <a:pt x="10253" y="150"/>
                    </a:cubicBezTo>
                    <a:cubicBezTo>
                      <a:pt x="10335" y="126"/>
                      <a:pt x="10416" y="102"/>
                      <a:pt x="10497" y="78"/>
                    </a:cubicBezTo>
                    <a:cubicBezTo>
                      <a:pt x="10540" y="64"/>
                      <a:pt x="10526" y="1"/>
                      <a:pt x="1048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34"/>
              <p:cNvSpPr/>
              <p:nvPr/>
            </p:nvSpPr>
            <p:spPr>
              <a:xfrm rot="-881319">
                <a:off x="6136908" y="1927923"/>
                <a:ext cx="194017" cy="322060"/>
              </a:xfrm>
              <a:custGeom>
                <a:avLst/>
                <a:gdLst/>
                <a:ahLst/>
                <a:cxnLst/>
                <a:rect l="l" t="t" r="r" b="b"/>
                <a:pathLst>
                  <a:path w="3876" h="6434" extrusionOk="0">
                    <a:moveTo>
                      <a:pt x="2037" y="0"/>
                    </a:moveTo>
                    <a:cubicBezTo>
                      <a:pt x="1970" y="0"/>
                      <a:pt x="1904" y="3"/>
                      <a:pt x="1837" y="10"/>
                    </a:cubicBezTo>
                    <a:cubicBezTo>
                      <a:pt x="1460" y="45"/>
                      <a:pt x="1099" y="182"/>
                      <a:pt x="803" y="419"/>
                    </a:cubicBezTo>
                    <a:cubicBezTo>
                      <a:pt x="516" y="649"/>
                      <a:pt x="302" y="963"/>
                      <a:pt x="171" y="1305"/>
                    </a:cubicBezTo>
                    <a:cubicBezTo>
                      <a:pt x="43" y="1643"/>
                      <a:pt x="0" y="2017"/>
                      <a:pt x="64" y="2375"/>
                    </a:cubicBezTo>
                    <a:cubicBezTo>
                      <a:pt x="129" y="2747"/>
                      <a:pt x="322" y="3077"/>
                      <a:pt x="577" y="3352"/>
                    </a:cubicBezTo>
                    <a:cubicBezTo>
                      <a:pt x="839" y="3634"/>
                      <a:pt x="1157" y="3857"/>
                      <a:pt x="1473" y="4075"/>
                    </a:cubicBezTo>
                    <a:cubicBezTo>
                      <a:pt x="1796" y="4296"/>
                      <a:pt x="2123" y="4514"/>
                      <a:pt x="2407" y="4785"/>
                    </a:cubicBezTo>
                    <a:cubicBezTo>
                      <a:pt x="2701" y="5069"/>
                      <a:pt x="3016" y="5470"/>
                      <a:pt x="2913" y="5905"/>
                    </a:cubicBezTo>
                    <a:cubicBezTo>
                      <a:pt x="2869" y="6091"/>
                      <a:pt x="2751" y="6264"/>
                      <a:pt x="2565" y="6328"/>
                    </a:cubicBezTo>
                    <a:cubicBezTo>
                      <a:pt x="2509" y="6348"/>
                      <a:pt x="2451" y="6356"/>
                      <a:pt x="2393" y="6356"/>
                    </a:cubicBezTo>
                    <a:cubicBezTo>
                      <a:pt x="2260" y="6356"/>
                      <a:pt x="2127" y="6310"/>
                      <a:pt x="2013" y="6240"/>
                    </a:cubicBezTo>
                    <a:cubicBezTo>
                      <a:pt x="1931" y="6189"/>
                      <a:pt x="1859" y="6123"/>
                      <a:pt x="1800" y="6047"/>
                    </a:cubicBezTo>
                    <a:cubicBezTo>
                      <a:pt x="1792" y="6038"/>
                      <a:pt x="1783" y="6034"/>
                      <a:pt x="1775" y="6034"/>
                    </a:cubicBezTo>
                    <a:cubicBezTo>
                      <a:pt x="1747" y="6034"/>
                      <a:pt x="1721" y="6073"/>
                      <a:pt x="1744" y="6102"/>
                    </a:cubicBezTo>
                    <a:cubicBezTo>
                      <a:pt x="1897" y="6295"/>
                      <a:pt x="2150" y="6433"/>
                      <a:pt x="2395" y="6433"/>
                    </a:cubicBezTo>
                    <a:cubicBezTo>
                      <a:pt x="2534" y="6433"/>
                      <a:pt x="2670" y="6389"/>
                      <a:pt x="2785" y="6286"/>
                    </a:cubicBezTo>
                    <a:cubicBezTo>
                      <a:pt x="2929" y="6155"/>
                      <a:pt x="3003" y="5955"/>
                      <a:pt x="3009" y="5763"/>
                    </a:cubicBezTo>
                    <a:cubicBezTo>
                      <a:pt x="3018" y="5539"/>
                      <a:pt x="2929" y="5322"/>
                      <a:pt x="2809" y="5137"/>
                    </a:cubicBezTo>
                    <a:cubicBezTo>
                      <a:pt x="2588" y="4801"/>
                      <a:pt x="2264" y="4539"/>
                      <a:pt x="1941" y="4306"/>
                    </a:cubicBezTo>
                    <a:cubicBezTo>
                      <a:pt x="1624" y="4077"/>
                      <a:pt x="1291" y="3869"/>
                      <a:pt x="987" y="3623"/>
                    </a:cubicBezTo>
                    <a:cubicBezTo>
                      <a:pt x="693" y="3387"/>
                      <a:pt x="426" y="3108"/>
                      <a:pt x="266" y="2764"/>
                    </a:cubicBezTo>
                    <a:cubicBezTo>
                      <a:pt x="115" y="2438"/>
                      <a:pt x="80" y="2064"/>
                      <a:pt x="141" y="1712"/>
                    </a:cubicBezTo>
                    <a:cubicBezTo>
                      <a:pt x="202" y="1355"/>
                      <a:pt x="359" y="1011"/>
                      <a:pt x="595" y="733"/>
                    </a:cubicBezTo>
                    <a:cubicBezTo>
                      <a:pt x="834" y="449"/>
                      <a:pt x="1149" y="245"/>
                      <a:pt x="1507" y="147"/>
                    </a:cubicBezTo>
                    <a:cubicBezTo>
                      <a:pt x="1680" y="100"/>
                      <a:pt x="1859" y="78"/>
                      <a:pt x="2038" y="78"/>
                    </a:cubicBezTo>
                    <a:cubicBezTo>
                      <a:pt x="2236" y="78"/>
                      <a:pt x="2434" y="105"/>
                      <a:pt x="2625" y="158"/>
                    </a:cubicBezTo>
                    <a:cubicBezTo>
                      <a:pt x="2993" y="258"/>
                      <a:pt x="3336" y="451"/>
                      <a:pt x="3606" y="721"/>
                    </a:cubicBezTo>
                    <a:cubicBezTo>
                      <a:pt x="3671" y="786"/>
                      <a:pt x="3731" y="856"/>
                      <a:pt x="3787" y="930"/>
                    </a:cubicBezTo>
                    <a:cubicBezTo>
                      <a:pt x="3795" y="942"/>
                      <a:pt x="3808" y="947"/>
                      <a:pt x="3820" y="947"/>
                    </a:cubicBezTo>
                    <a:cubicBezTo>
                      <a:pt x="3848" y="947"/>
                      <a:pt x="3875" y="919"/>
                      <a:pt x="3853" y="891"/>
                    </a:cubicBezTo>
                    <a:cubicBezTo>
                      <a:pt x="3623" y="584"/>
                      <a:pt x="3310" y="343"/>
                      <a:pt x="2957" y="193"/>
                    </a:cubicBezTo>
                    <a:cubicBezTo>
                      <a:pt x="2667" y="69"/>
                      <a:pt x="2353" y="0"/>
                      <a:pt x="20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34"/>
              <p:cNvSpPr/>
              <p:nvPr/>
            </p:nvSpPr>
            <p:spPr>
              <a:xfrm rot="-881319">
                <a:off x="6967543" y="1505144"/>
                <a:ext cx="180201" cy="461816"/>
              </a:xfrm>
              <a:custGeom>
                <a:avLst/>
                <a:gdLst/>
                <a:ahLst/>
                <a:cxnLst/>
                <a:rect l="l" t="t" r="r" b="b"/>
                <a:pathLst>
                  <a:path w="3600" h="9226" extrusionOk="0">
                    <a:moveTo>
                      <a:pt x="3297" y="0"/>
                    </a:moveTo>
                    <a:lnTo>
                      <a:pt x="3297" y="0"/>
                    </a:lnTo>
                    <a:cubicBezTo>
                      <a:pt x="2294" y="533"/>
                      <a:pt x="1980" y="1797"/>
                      <a:pt x="1784" y="2915"/>
                    </a:cubicBezTo>
                    <a:cubicBezTo>
                      <a:pt x="1587" y="4034"/>
                      <a:pt x="1312" y="5296"/>
                      <a:pt x="335" y="5876"/>
                    </a:cubicBezTo>
                    <a:lnTo>
                      <a:pt x="1" y="9226"/>
                    </a:lnTo>
                    <a:cubicBezTo>
                      <a:pt x="1613" y="8716"/>
                      <a:pt x="2597" y="7023"/>
                      <a:pt x="2858" y="5353"/>
                    </a:cubicBezTo>
                    <a:cubicBezTo>
                      <a:pt x="3100" y="3795"/>
                      <a:pt x="2868" y="2112"/>
                      <a:pt x="3599" y="716"/>
                    </a:cubicBezTo>
                    <a:lnTo>
                      <a:pt x="3599" y="716"/>
                    </a:lnTo>
                    <a:cubicBezTo>
                      <a:pt x="3378" y="854"/>
                      <a:pt x="3156" y="993"/>
                      <a:pt x="2934" y="1132"/>
                    </a:cubicBezTo>
                    <a:cubicBezTo>
                      <a:pt x="3055" y="755"/>
                      <a:pt x="3176" y="378"/>
                      <a:pt x="329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34"/>
              <p:cNvSpPr/>
              <p:nvPr/>
            </p:nvSpPr>
            <p:spPr>
              <a:xfrm rot="-881319">
                <a:off x="6530590" y="1621897"/>
                <a:ext cx="73832" cy="73832"/>
              </a:xfrm>
              <a:custGeom>
                <a:avLst/>
                <a:gdLst/>
                <a:ahLst/>
                <a:cxnLst/>
                <a:rect l="l" t="t" r="r" b="b"/>
                <a:pathLst>
                  <a:path w="1475" h="1475" extrusionOk="0">
                    <a:moveTo>
                      <a:pt x="738" y="1"/>
                    </a:moveTo>
                    <a:cubicBezTo>
                      <a:pt x="331" y="1"/>
                      <a:pt x="1" y="330"/>
                      <a:pt x="1" y="738"/>
                    </a:cubicBezTo>
                    <a:cubicBezTo>
                      <a:pt x="1" y="1144"/>
                      <a:pt x="331" y="1474"/>
                      <a:pt x="738" y="1474"/>
                    </a:cubicBezTo>
                    <a:cubicBezTo>
                      <a:pt x="1145" y="1474"/>
                      <a:pt x="1474" y="1144"/>
                      <a:pt x="1474" y="738"/>
                    </a:cubicBezTo>
                    <a:cubicBezTo>
                      <a:pt x="1474" y="330"/>
                      <a:pt x="1145" y="1"/>
                      <a:pt x="7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34"/>
              <p:cNvSpPr/>
              <p:nvPr/>
            </p:nvSpPr>
            <p:spPr>
              <a:xfrm rot="-881319">
                <a:off x="7007384" y="1727051"/>
                <a:ext cx="71930" cy="308294"/>
              </a:xfrm>
              <a:custGeom>
                <a:avLst/>
                <a:gdLst/>
                <a:ahLst/>
                <a:cxnLst/>
                <a:rect l="l" t="t" r="r" b="b"/>
                <a:pathLst>
                  <a:path w="1437" h="6159" extrusionOk="0">
                    <a:moveTo>
                      <a:pt x="1" y="0"/>
                    </a:moveTo>
                    <a:cubicBezTo>
                      <a:pt x="1351" y="1489"/>
                      <a:pt x="1433" y="3680"/>
                      <a:pt x="568" y="5436"/>
                    </a:cubicBezTo>
                    <a:cubicBezTo>
                      <a:pt x="449" y="5685"/>
                      <a:pt x="312" y="5927"/>
                      <a:pt x="162" y="6159"/>
                    </a:cubicBezTo>
                    <a:cubicBezTo>
                      <a:pt x="474" y="5701"/>
                      <a:pt x="724" y="5200"/>
                      <a:pt x="898" y="4673"/>
                    </a:cubicBezTo>
                    <a:cubicBezTo>
                      <a:pt x="1437" y="3104"/>
                      <a:pt x="1170" y="1220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34"/>
              <p:cNvSpPr/>
              <p:nvPr/>
            </p:nvSpPr>
            <p:spPr>
              <a:xfrm rot="-881319">
                <a:off x="6257192" y="1898681"/>
                <a:ext cx="96408" cy="328167"/>
              </a:xfrm>
              <a:custGeom>
                <a:avLst/>
                <a:gdLst/>
                <a:ahLst/>
                <a:cxnLst/>
                <a:rect l="l" t="t" r="r" b="b"/>
                <a:pathLst>
                  <a:path w="1926" h="6556" extrusionOk="0">
                    <a:moveTo>
                      <a:pt x="1926" y="0"/>
                    </a:moveTo>
                    <a:cubicBezTo>
                      <a:pt x="463" y="1118"/>
                      <a:pt x="1" y="3216"/>
                      <a:pt x="554" y="4927"/>
                    </a:cubicBezTo>
                    <a:cubicBezTo>
                      <a:pt x="736" y="5503"/>
                      <a:pt x="1015" y="6043"/>
                      <a:pt x="1330" y="6556"/>
                    </a:cubicBezTo>
                    <a:cubicBezTo>
                      <a:pt x="1179" y="6295"/>
                      <a:pt x="1034" y="6031"/>
                      <a:pt x="906" y="5758"/>
                    </a:cubicBezTo>
                    <a:cubicBezTo>
                      <a:pt x="649" y="5216"/>
                      <a:pt x="460" y="4637"/>
                      <a:pt x="390" y="4038"/>
                    </a:cubicBezTo>
                    <a:cubicBezTo>
                      <a:pt x="214" y="2556"/>
                      <a:pt x="734" y="944"/>
                      <a:pt x="192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34"/>
              <p:cNvSpPr/>
              <p:nvPr/>
            </p:nvSpPr>
            <p:spPr>
              <a:xfrm rot="-881319">
                <a:off x="6854984" y="1722033"/>
                <a:ext cx="505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9" extrusionOk="0">
                    <a:moveTo>
                      <a:pt x="50" y="1"/>
                    </a:moveTo>
                    <a:cubicBezTo>
                      <a:pt x="0" y="1"/>
                      <a:pt x="0" y="79"/>
                      <a:pt x="50" y="79"/>
                    </a:cubicBezTo>
                    <a:cubicBezTo>
                      <a:pt x="101" y="79"/>
                      <a:pt x="101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34"/>
              <p:cNvSpPr/>
              <p:nvPr/>
            </p:nvSpPr>
            <p:spPr>
              <a:xfrm rot="-881319">
                <a:off x="6790652" y="1759699"/>
                <a:ext cx="505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9" extrusionOk="0">
                    <a:moveTo>
                      <a:pt x="50" y="0"/>
                    </a:moveTo>
                    <a:cubicBezTo>
                      <a:pt x="1" y="0"/>
                      <a:pt x="1" y="78"/>
                      <a:pt x="50" y="78"/>
                    </a:cubicBezTo>
                    <a:cubicBezTo>
                      <a:pt x="100" y="78"/>
                      <a:pt x="100" y="0"/>
                      <a:pt x="5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34"/>
              <p:cNvSpPr/>
              <p:nvPr/>
            </p:nvSpPr>
            <p:spPr>
              <a:xfrm rot="-881319">
                <a:off x="6740099" y="1787744"/>
                <a:ext cx="510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9" extrusionOk="0">
                    <a:moveTo>
                      <a:pt x="51" y="1"/>
                    </a:moveTo>
                    <a:cubicBezTo>
                      <a:pt x="1" y="1"/>
                      <a:pt x="1" y="79"/>
                      <a:pt x="51" y="79"/>
                    </a:cubicBezTo>
                    <a:cubicBezTo>
                      <a:pt x="101" y="79"/>
                      <a:pt x="101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34"/>
              <p:cNvSpPr/>
              <p:nvPr/>
            </p:nvSpPr>
            <p:spPr>
              <a:xfrm rot="-881319">
                <a:off x="6684667" y="1808239"/>
                <a:ext cx="500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9" extrusionOk="0">
                    <a:moveTo>
                      <a:pt x="49" y="1"/>
                    </a:moveTo>
                    <a:cubicBezTo>
                      <a:pt x="0" y="1"/>
                      <a:pt x="0" y="79"/>
                      <a:pt x="49" y="79"/>
                    </a:cubicBezTo>
                    <a:cubicBezTo>
                      <a:pt x="100" y="79"/>
                      <a:pt x="100" y="1"/>
                      <a:pt x="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34"/>
              <p:cNvSpPr/>
              <p:nvPr/>
            </p:nvSpPr>
            <p:spPr>
              <a:xfrm rot="-881319">
                <a:off x="6623260" y="1834775"/>
                <a:ext cx="5106" cy="390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8" extrusionOk="0">
                    <a:moveTo>
                      <a:pt x="51" y="0"/>
                    </a:moveTo>
                    <a:cubicBezTo>
                      <a:pt x="2" y="0"/>
                      <a:pt x="1" y="77"/>
                      <a:pt x="51" y="77"/>
                    </a:cubicBezTo>
                    <a:cubicBezTo>
                      <a:pt x="101" y="77"/>
                      <a:pt x="101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34"/>
              <p:cNvSpPr/>
              <p:nvPr/>
            </p:nvSpPr>
            <p:spPr>
              <a:xfrm rot="-881319">
                <a:off x="6564595" y="1848658"/>
                <a:ext cx="5056" cy="390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78" extrusionOk="0">
                    <a:moveTo>
                      <a:pt x="51" y="0"/>
                    </a:moveTo>
                    <a:cubicBezTo>
                      <a:pt x="0" y="0"/>
                      <a:pt x="0" y="77"/>
                      <a:pt x="51" y="77"/>
                    </a:cubicBezTo>
                    <a:cubicBezTo>
                      <a:pt x="101" y="77"/>
                      <a:pt x="101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34"/>
              <p:cNvSpPr/>
              <p:nvPr/>
            </p:nvSpPr>
            <p:spPr>
              <a:xfrm rot="-881319">
                <a:off x="6506248" y="1863947"/>
                <a:ext cx="5106" cy="390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8" extrusionOk="0">
                    <a:moveTo>
                      <a:pt x="51" y="0"/>
                    </a:moveTo>
                    <a:cubicBezTo>
                      <a:pt x="1" y="0"/>
                      <a:pt x="1" y="77"/>
                      <a:pt x="51" y="77"/>
                    </a:cubicBezTo>
                    <a:cubicBezTo>
                      <a:pt x="101" y="77"/>
                      <a:pt x="102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34"/>
              <p:cNvSpPr/>
              <p:nvPr/>
            </p:nvSpPr>
            <p:spPr>
              <a:xfrm rot="-881319">
                <a:off x="6441911" y="1867423"/>
                <a:ext cx="500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0" h="79" extrusionOk="0">
                    <a:moveTo>
                      <a:pt x="49" y="1"/>
                    </a:moveTo>
                    <a:cubicBezTo>
                      <a:pt x="0" y="1"/>
                      <a:pt x="0" y="79"/>
                      <a:pt x="49" y="79"/>
                    </a:cubicBezTo>
                    <a:cubicBezTo>
                      <a:pt x="100" y="79"/>
                      <a:pt x="100" y="1"/>
                      <a:pt x="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34"/>
              <p:cNvSpPr/>
              <p:nvPr/>
            </p:nvSpPr>
            <p:spPr>
              <a:xfrm rot="-881319">
                <a:off x="6367748" y="1873500"/>
                <a:ext cx="5106" cy="395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79" extrusionOk="0">
                    <a:moveTo>
                      <a:pt x="51" y="1"/>
                    </a:moveTo>
                    <a:cubicBezTo>
                      <a:pt x="1" y="1"/>
                      <a:pt x="1" y="79"/>
                      <a:pt x="51" y="79"/>
                    </a:cubicBezTo>
                    <a:cubicBezTo>
                      <a:pt x="101" y="79"/>
                      <a:pt x="102" y="1"/>
                      <a:pt x="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9525" cap="flat" cmpd="sng">
                <a:solidFill>
                  <a:schemeClr val="accen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34"/>
            <p:cNvGrpSpPr/>
            <p:nvPr/>
          </p:nvGrpSpPr>
          <p:grpSpPr>
            <a:xfrm>
              <a:off x="7574910" y="1274897"/>
              <a:ext cx="943689" cy="917145"/>
              <a:chOff x="7574910" y="1274897"/>
              <a:chExt cx="943689" cy="917145"/>
            </a:xfrm>
          </p:grpSpPr>
          <p:sp>
            <p:nvSpPr>
              <p:cNvPr id="680" name="Google Shape;680;p34"/>
              <p:cNvSpPr/>
              <p:nvPr/>
            </p:nvSpPr>
            <p:spPr>
              <a:xfrm rot="-3321767">
                <a:off x="7769761" y="1337861"/>
                <a:ext cx="553987" cy="764268"/>
              </a:xfrm>
              <a:custGeom>
                <a:avLst/>
                <a:gdLst/>
                <a:ahLst/>
                <a:cxnLst/>
                <a:rect l="l" t="t" r="r" b="b"/>
                <a:pathLst>
                  <a:path w="11771" h="16239" extrusionOk="0">
                    <a:moveTo>
                      <a:pt x="6837" y="0"/>
                    </a:moveTo>
                    <a:cubicBezTo>
                      <a:pt x="5439" y="0"/>
                      <a:pt x="3886" y="842"/>
                      <a:pt x="2989" y="2564"/>
                    </a:cubicBezTo>
                    <a:cubicBezTo>
                      <a:pt x="1128" y="6137"/>
                      <a:pt x="0" y="14171"/>
                      <a:pt x="0" y="14171"/>
                    </a:cubicBezTo>
                    <a:lnTo>
                      <a:pt x="3754" y="15449"/>
                    </a:lnTo>
                    <a:lnTo>
                      <a:pt x="7651" y="16239"/>
                    </a:lnTo>
                    <a:cubicBezTo>
                      <a:pt x="7651" y="16239"/>
                      <a:pt x="8517" y="12623"/>
                      <a:pt x="8806" y="11646"/>
                    </a:cubicBezTo>
                    <a:cubicBezTo>
                      <a:pt x="9094" y="10670"/>
                      <a:pt x="11770" y="8119"/>
                      <a:pt x="11125" y="7520"/>
                    </a:cubicBezTo>
                    <a:cubicBezTo>
                      <a:pt x="11016" y="7418"/>
                      <a:pt x="10896" y="7376"/>
                      <a:pt x="10772" y="7376"/>
                    </a:cubicBezTo>
                    <a:cubicBezTo>
                      <a:pt x="10166" y="7376"/>
                      <a:pt x="9468" y="8388"/>
                      <a:pt x="9468" y="8388"/>
                    </a:cubicBezTo>
                    <a:cubicBezTo>
                      <a:pt x="9468" y="8388"/>
                      <a:pt x="10074" y="6553"/>
                      <a:pt x="9806" y="2880"/>
                    </a:cubicBezTo>
                    <a:cubicBezTo>
                      <a:pt x="9667" y="976"/>
                      <a:pt x="8342" y="0"/>
                      <a:pt x="68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34"/>
              <p:cNvSpPr/>
              <p:nvPr/>
            </p:nvSpPr>
            <p:spPr>
              <a:xfrm rot="-3321767">
                <a:off x="7686745" y="1428146"/>
                <a:ext cx="316551" cy="232730"/>
              </a:xfrm>
              <a:custGeom>
                <a:avLst/>
                <a:gdLst/>
                <a:ahLst/>
                <a:cxnLst/>
                <a:rect l="l" t="t" r="r" b="b"/>
                <a:pathLst>
                  <a:path w="6726" h="4945" extrusionOk="0">
                    <a:moveTo>
                      <a:pt x="3684" y="0"/>
                    </a:moveTo>
                    <a:cubicBezTo>
                      <a:pt x="2368" y="0"/>
                      <a:pt x="915" y="746"/>
                      <a:pt x="1" y="2269"/>
                    </a:cubicBezTo>
                    <a:cubicBezTo>
                      <a:pt x="1242" y="3297"/>
                      <a:pt x="2705" y="4056"/>
                      <a:pt x="4249" y="4522"/>
                    </a:cubicBezTo>
                    <a:cubicBezTo>
                      <a:pt x="5048" y="4762"/>
                      <a:pt x="5886" y="4923"/>
                      <a:pt x="6719" y="4945"/>
                    </a:cubicBezTo>
                    <a:cubicBezTo>
                      <a:pt x="6726" y="4337"/>
                      <a:pt x="6708" y="3649"/>
                      <a:pt x="6652" y="2879"/>
                    </a:cubicBezTo>
                    <a:cubicBezTo>
                      <a:pt x="6513" y="975"/>
                      <a:pt x="5188" y="0"/>
                      <a:pt x="368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34"/>
              <p:cNvSpPr/>
              <p:nvPr/>
            </p:nvSpPr>
            <p:spPr>
              <a:xfrm rot="-3321767">
                <a:off x="8034735" y="1842960"/>
                <a:ext cx="385075" cy="208775"/>
              </a:xfrm>
              <a:custGeom>
                <a:avLst/>
                <a:gdLst/>
                <a:ahLst/>
                <a:cxnLst/>
                <a:rect l="l" t="t" r="r" b="b"/>
                <a:pathLst>
                  <a:path w="8182" h="4436" extrusionOk="0">
                    <a:moveTo>
                      <a:pt x="390" y="0"/>
                    </a:moveTo>
                    <a:cubicBezTo>
                      <a:pt x="136" y="1406"/>
                      <a:pt x="0" y="2368"/>
                      <a:pt x="0" y="2368"/>
                    </a:cubicBezTo>
                    <a:lnTo>
                      <a:pt x="3753" y="3646"/>
                    </a:lnTo>
                    <a:lnTo>
                      <a:pt x="7651" y="4436"/>
                    </a:lnTo>
                    <a:cubicBezTo>
                      <a:pt x="7651" y="4436"/>
                      <a:pt x="7903" y="3382"/>
                      <a:pt x="8182" y="2258"/>
                    </a:cubicBezTo>
                    <a:cubicBezTo>
                      <a:pt x="5472" y="2004"/>
                      <a:pt x="2811" y="1240"/>
                      <a:pt x="3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34"/>
              <p:cNvSpPr/>
              <p:nvPr/>
            </p:nvSpPr>
            <p:spPr>
              <a:xfrm rot="-3321767">
                <a:off x="7983644" y="1813175"/>
                <a:ext cx="379898" cy="155969"/>
              </a:xfrm>
              <a:custGeom>
                <a:avLst/>
                <a:gdLst/>
                <a:ahLst/>
                <a:cxnLst/>
                <a:rect l="l" t="t" r="r" b="b"/>
                <a:pathLst>
                  <a:path w="8072" h="3314" extrusionOk="0">
                    <a:moveTo>
                      <a:pt x="198" y="1"/>
                    </a:moveTo>
                    <a:cubicBezTo>
                      <a:pt x="126" y="372"/>
                      <a:pt x="59" y="727"/>
                      <a:pt x="1" y="1056"/>
                    </a:cubicBezTo>
                    <a:cubicBezTo>
                      <a:pt x="2422" y="2296"/>
                      <a:pt x="5083" y="3060"/>
                      <a:pt x="7793" y="3314"/>
                    </a:cubicBezTo>
                    <a:cubicBezTo>
                      <a:pt x="7886" y="2937"/>
                      <a:pt x="7981" y="2552"/>
                      <a:pt x="8072" y="2197"/>
                    </a:cubicBezTo>
                    <a:cubicBezTo>
                      <a:pt x="5340" y="1973"/>
                      <a:pt x="2650" y="1228"/>
                      <a:pt x="19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34"/>
              <p:cNvSpPr/>
              <p:nvPr/>
            </p:nvSpPr>
            <p:spPr>
              <a:xfrm rot="-3321767">
                <a:off x="7829525" y="1587790"/>
                <a:ext cx="472237" cy="298572"/>
              </a:xfrm>
              <a:custGeom>
                <a:avLst/>
                <a:gdLst/>
                <a:ahLst/>
                <a:cxnLst/>
                <a:rect l="l" t="t" r="r" b="b"/>
                <a:pathLst>
                  <a:path w="10034" h="6344" extrusionOk="0">
                    <a:moveTo>
                      <a:pt x="1975" y="1"/>
                    </a:moveTo>
                    <a:lnTo>
                      <a:pt x="1975" y="1"/>
                    </a:lnTo>
                    <a:cubicBezTo>
                      <a:pt x="1723" y="262"/>
                      <a:pt x="1358" y="401"/>
                      <a:pt x="997" y="401"/>
                    </a:cubicBezTo>
                    <a:cubicBezTo>
                      <a:pt x="978" y="401"/>
                      <a:pt x="959" y="401"/>
                      <a:pt x="940" y="400"/>
                    </a:cubicBezTo>
                    <a:cubicBezTo>
                      <a:pt x="572" y="1653"/>
                      <a:pt x="258" y="2989"/>
                      <a:pt x="0" y="4214"/>
                    </a:cubicBezTo>
                    <a:cubicBezTo>
                      <a:pt x="2483" y="5427"/>
                      <a:pt x="5201" y="6153"/>
                      <a:pt x="7956" y="6344"/>
                    </a:cubicBezTo>
                    <a:cubicBezTo>
                      <a:pt x="7975" y="6277"/>
                      <a:pt x="7992" y="6215"/>
                      <a:pt x="8008" y="6162"/>
                    </a:cubicBezTo>
                    <a:cubicBezTo>
                      <a:pt x="8196" y="5526"/>
                      <a:pt x="9398" y="4221"/>
                      <a:pt x="10034" y="3223"/>
                    </a:cubicBezTo>
                    <a:cubicBezTo>
                      <a:pt x="9736" y="2913"/>
                      <a:pt x="9529" y="2519"/>
                      <a:pt x="9442" y="2098"/>
                    </a:cubicBezTo>
                    <a:cubicBezTo>
                      <a:pt x="9021" y="2395"/>
                      <a:pt x="8670" y="2904"/>
                      <a:pt x="8670" y="2904"/>
                    </a:cubicBezTo>
                    <a:cubicBezTo>
                      <a:pt x="8670" y="2904"/>
                      <a:pt x="8738" y="2698"/>
                      <a:pt x="8818" y="2287"/>
                    </a:cubicBezTo>
                    <a:cubicBezTo>
                      <a:pt x="8522" y="2242"/>
                      <a:pt x="8291" y="2038"/>
                      <a:pt x="8161" y="1746"/>
                    </a:cubicBezTo>
                    <a:cubicBezTo>
                      <a:pt x="7946" y="1974"/>
                      <a:pt x="7633" y="2102"/>
                      <a:pt x="7321" y="2102"/>
                    </a:cubicBezTo>
                    <a:cubicBezTo>
                      <a:pt x="7232" y="2102"/>
                      <a:pt x="7143" y="2092"/>
                      <a:pt x="7057" y="2071"/>
                    </a:cubicBezTo>
                    <a:cubicBezTo>
                      <a:pt x="6667" y="1973"/>
                      <a:pt x="6330" y="1595"/>
                      <a:pt x="6223" y="1208"/>
                    </a:cubicBezTo>
                    <a:cubicBezTo>
                      <a:pt x="6036" y="1498"/>
                      <a:pt x="5691" y="1671"/>
                      <a:pt x="5349" y="1671"/>
                    </a:cubicBezTo>
                    <a:cubicBezTo>
                      <a:pt x="5255" y="1671"/>
                      <a:pt x="5161" y="1658"/>
                      <a:pt x="5071" y="1631"/>
                    </a:cubicBezTo>
                    <a:cubicBezTo>
                      <a:pt x="4650" y="1504"/>
                      <a:pt x="4339" y="1080"/>
                      <a:pt x="4344" y="640"/>
                    </a:cubicBezTo>
                    <a:lnTo>
                      <a:pt x="4344" y="640"/>
                    </a:lnTo>
                    <a:cubicBezTo>
                      <a:pt x="4073" y="863"/>
                      <a:pt x="3789" y="1092"/>
                      <a:pt x="3448" y="1176"/>
                    </a:cubicBezTo>
                    <a:cubicBezTo>
                      <a:pt x="3357" y="1199"/>
                      <a:pt x="3263" y="1210"/>
                      <a:pt x="3169" y="1210"/>
                    </a:cubicBezTo>
                    <a:cubicBezTo>
                      <a:pt x="2901" y="1210"/>
                      <a:pt x="2631" y="1120"/>
                      <a:pt x="2421" y="951"/>
                    </a:cubicBezTo>
                    <a:cubicBezTo>
                      <a:pt x="2138" y="725"/>
                      <a:pt x="1968" y="363"/>
                      <a:pt x="1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5" name="Google Shape;685;p34"/>
              <p:cNvSpPr/>
              <p:nvPr/>
            </p:nvSpPr>
            <p:spPr>
              <a:xfrm rot="-3321767">
                <a:off x="7819226" y="1532618"/>
                <a:ext cx="6259" cy="29368"/>
              </a:xfrm>
              <a:custGeom>
                <a:avLst/>
                <a:gdLst/>
                <a:ahLst/>
                <a:cxnLst/>
                <a:rect l="l" t="t" r="r" b="b"/>
                <a:pathLst>
                  <a:path w="133" h="62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202"/>
                      <a:pt x="94" y="421"/>
                      <a:pt x="133" y="624"/>
                    </a:cubicBezTo>
                    <a:cubicBezTo>
                      <a:pt x="114" y="411"/>
                      <a:pt x="70" y="201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6" name="Google Shape;686;p34"/>
              <p:cNvSpPr/>
              <p:nvPr/>
            </p:nvSpPr>
            <p:spPr>
              <a:xfrm rot="-3321767">
                <a:off x="7866140" y="1471866"/>
                <a:ext cx="24661" cy="27909"/>
              </a:xfrm>
              <a:custGeom>
                <a:avLst/>
                <a:gdLst/>
                <a:ahLst/>
                <a:cxnLst/>
                <a:rect l="l" t="t" r="r" b="b"/>
                <a:pathLst>
                  <a:path w="524" h="593" extrusionOk="0">
                    <a:moveTo>
                      <a:pt x="523" y="0"/>
                    </a:moveTo>
                    <a:lnTo>
                      <a:pt x="523" y="0"/>
                    </a:lnTo>
                    <a:cubicBezTo>
                      <a:pt x="342" y="189"/>
                      <a:pt x="166" y="389"/>
                      <a:pt x="1" y="593"/>
                    </a:cubicBezTo>
                    <a:cubicBezTo>
                      <a:pt x="182" y="404"/>
                      <a:pt x="358" y="204"/>
                      <a:pt x="52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34"/>
              <p:cNvSpPr/>
              <p:nvPr/>
            </p:nvSpPr>
            <p:spPr>
              <a:xfrm rot="-3321767">
                <a:off x="7880814" y="1577074"/>
                <a:ext cx="10025" cy="30780"/>
              </a:xfrm>
              <a:custGeom>
                <a:avLst/>
                <a:gdLst/>
                <a:ahLst/>
                <a:cxnLst/>
                <a:rect l="l" t="t" r="r" b="b"/>
                <a:pathLst>
                  <a:path w="213" h="654" extrusionOk="0">
                    <a:moveTo>
                      <a:pt x="0" y="0"/>
                    </a:moveTo>
                    <a:cubicBezTo>
                      <a:pt x="29" y="229"/>
                      <a:pt x="102" y="452"/>
                      <a:pt x="213" y="653"/>
                    </a:cubicBezTo>
                    <a:cubicBezTo>
                      <a:pt x="204" y="631"/>
                      <a:pt x="189" y="597"/>
                      <a:pt x="180" y="574"/>
                    </a:cubicBezTo>
                    <a:cubicBezTo>
                      <a:pt x="103" y="389"/>
                      <a:pt x="45" y="195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34"/>
              <p:cNvSpPr/>
              <p:nvPr/>
            </p:nvSpPr>
            <p:spPr>
              <a:xfrm rot="-3321767">
                <a:off x="7824075" y="1670065"/>
                <a:ext cx="10966" cy="28238"/>
              </a:xfrm>
              <a:custGeom>
                <a:avLst/>
                <a:gdLst/>
                <a:ahLst/>
                <a:cxnLst/>
                <a:rect l="l" t="t" r="r" b="b"/>
                <a:pathLst>
                  <a:path w="233" h="60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52" y="209"/>
                      <a:pt x="130" y="411"/>
                      <a:pt x="233" y="600"/>
                    </a:cubicBezTo>
                    <a:cubicBezTo>
                      <a:pt x="152" y="407"/>
                      <a:pt x="71" y="19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34"/>
              <p:cNvSpPr/>
              <p:nvPr/>
            </p:nvSpPr>
            <p:spPr>
              <a:xfrm rot="-3321767">
                <a:off x="7927320" y="1658830"/>
                <a:ext cx="11531" cy="2282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85" extrusionOk="0">
                    <a:moveTo>
                      <a:pt x="0" y="1"/>
                    </a:moveTo>
                    <a:cubicBezTo>
                      <a:pt x="72" y="167"/>
                      <a:pt x="153" y="328"/>
                      <a:pt x="245" y="484"/>
                    </a:cubicBezTo>
                    <a:cubicBezTo>
                      <a:pt x="174" y="318"/>
                      <a:pt x="92" y="15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34"/>
              <p:cNvSpPr/>
              <p:nvPr/>
            </p:nvSpPr>
            <p:spPr>
              <a:xfrm rot="-3321767">
                <a:off x="7986688" y="1581722"/>
                <a:ext cx="20237" cy="23861"/>
              </a:xfrm>
              <a:custGeom>
                <a:avLst/>
                <a:gdLst/>
                <a:ahLst/>
                <a:cxnLst/>
                <a:rect l="l" t="t" r="r" b="b"/>
                <a:pathLst>
                  <a:path w="430" h="507" extrusionOk="0">
                    <a:moveTo>
                      <a:pt x="429" y="0"/>
                    </a:moveTo>
                    <a:lnTo>
                      <a:pt x="429" y="0"/>
                    </a:lnTo>
                    <a:cubicBezTo>
                      <a:pt x="279" y="160"/>
                      <a:pt x="134" y="331"/>
                      <a:pt x="1" y="506"/>
                    </a:cubicBezTo>
                    <a:cubicBezTo>
                      <a:pt x="151" y="345"/>
                      <a:pt x="296" y="175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1" name="Google Shape;691;p34"/>
              <p:cNvSpPr/>
              <p:nvPr/>
            </p:nvSpPr>
            <p:spPr>
              <a:xfrm rot="-3321767">
                <a:off x="7939685" y="1472039"/>
                <a:ext cx="21649" cy="16237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45" extrusionOk="0">
                    <a:moveTo>
                      <a:pt x="460" y="0"/>
                    </a:moveTo>
                    <a:lnTo>
                      <a:pt x="460" y="0"/>
                    </a:lnTo>
                    <a:cubicBezTo>
                      <a:pt x="301" y="106"/>
                      <a:pt x="147" y="221"/>
                      <a:pt x="1" y="344"/>
                    </a:cubicBezTo>
                    <a:cubicBezTo>
                      <a:pt x="160" y="239"/>
                      <a:pt x="314" y="124"/>
                      <a:pt x="46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2" name="Google Shape;692;p34"/>
              <p:cNvSpPr/>
              <p:nvPr/>
            </p:nvSpPr>
            <p:spPr>
              <a:xfrm rot="-3321767">
                <a:off x="8036145" y="1530749"/>
                <a:ext cx="18590" cy="1318"/>
              </a:xfrm>
              <a:custGeom>
                <a:avLst/>
                <a:gdLst/>
                <a:ahLst/>
                <a:cxnLst/>
                <a:rect l="l" t="t" r="r" b="b"/>
                <a:pathLst>
                  <a:path w="395" h="28" extrusionOk="0">
                    <a:moveTo>
                      <a:pt x="394" y="1"/>
                    </a:moveTo>
                    <a:lnTo>
                      <a:pt x="394" y="1"/>
                    </a:lnTo>
                    <a:cubicBezTo>
                      <a:pt x="304" y="8"/>
                      <a:pt x="215" y="12"/>
                      <a:pt x="126" y="12"/>
                    </a:cubicBezTo>
                    <a:cubicBezTo>
                      <a:pt x="84" y="12"/>
                      <a:pt x="42" y="11"/>
                      <a:pt x="0" y="9"/>
                    </a:cubicBezTo>
                    <a:lnTo>
                      <a:pt x="0" y="9"/>
                    </a:lnTo>
                    <a:cubicBezTo>
                      <a:pt x="59" y="21"/>
                      <a:pt x="120" y="28"/>
                      <a:pt x="180" y="28"/>
                    </a:cubicBezTo>
                    <a:cubicBezTo>
                      <a:pt x="252" y="28"/>
                      <a:pt x="325" y="19"/>
                      <a:pt x="3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34"/>
              <p:cNvSpPr/>
              <p:nvPr/>
            </p:nvSpPr>
            <p:spPr>
              <a:xfrm rot="-3321767">
                <a:off x="8117956" y="1621874"/>
                <a:ext cx="7295" cy="22685"/>
              </a:xfrm>
              <a:custGeom>
                <a:avLst/>
                <a:gdLst/>
                <a:ahLst/>
                <a:cxnLst/>
                <a:rect l="l" t="t" r="r" b="b"/>
                <a:pathLst>
                  <a:path w="155" h="48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2" y="165"/>
                      <a:pt x="93" y="325"/>
                      <a:pt x="155" y="481"/>
                    </a:cubicBezTo>
                    <a:cubicBezTo>
                      <a:pt x="114" y="318"/>
                      <a:pt x="62" y="15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34"/>
              <p:cNvSpPr/>
              <p:nvPr/>
            </p:nvSpPr>
            <p:spPr>
              <a:xfrm rot="-3321767">
                <a:off x="8081185" y="1682184"/>
                <a:ext cx="3530" cy="35251"/>
              </a:xfrm>
              <a:custGeom>
                <a:avLst/>
                <a:gdLst/>
                <a:ahLst/>
                <a:cxnLst/>
                <a:rect l="l" t="t" r="r" b="b"/>
                <a:pathLst>
                  <a:path w="75" h="749" extrusionOk="0">
                    <a:moveTo>
                      <a:pt x="23" y="1"/>
                    </a:moveTo>
                    <a:lnTo>
                      <a:pt x="23" y="1"/>
                    </a:lnTo>
                    <a:cubicBezTo>
                      <a:pt x="0" y="250"/>
                      <a:pt x="18" y="504"/>
                      <a:pt x="74" y="748"/>
                    </a:cubicBezTo>
                    <a:cubicBezTo>
                      <a:pt x="72" y="732"/>
                      <a:pt x="70" y="716"/>
                      <a:pt x="68" y="701"/>
                    </a:cubicBezTo>
                    <a:cubicBezTo>
                      <a:pt x="37" y="469"/>
                      <a:pt x="23" y="235"/>
                      <a:pt x="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34"/>
              <p:cNvSpPr/>
              <p:nvPr/>
            </p:nvSpPr>
            <p:spPr>
              <a:xfrm rot="-3321767">
                <a:off x="8024876" y="1731415"/>
                <a:ext cx="18261" cy="26073"/>
              </a:xfrm>
              <a:custGeom>
                <a:avLst/>
                <a:gdLst/>
                <a:ahLst/>
                <a:cxnLst/>
                <a:rect l="l" t="t" r="r" b="b"/>
                <a:pathLst>
                  <a:path w="388" h="554" extrusionOk="0">
                    <a:moveTo>
                      <a:pt x="388" y="1"/>
                    </a:moveTo>
                    <a:lnTo>
                      <a:pt x="388" y="1"/>
                    </a:lnTo>
                    <a:cubicBezTo>
                      <a:pt x="250" y="178"/>
                      <a:pt x="120" y="363"/>
                      <a:pt x="1" y="553"/>
                    </a:cubicBezTo>
                    <a:cubicBezTo>
                      <a:pt x="138" y="376"/>
                      <a:pt x="269" y="190"/>
                      <a:pt x="3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34"/>
              <p:cNvSpPr/>
              <p:nvPr/>
            </p:nvSpPr>
            <p:spPr>
              <a:xfrm rot="-3321767">
                <a:off x="7971026" y="1771816"/>
                <a:ext cx="24567" cy="27956"/>
              </a:xfrm>
              <a:custGeom>
                <a:avLst/>
                <a:gdLst/>
                <a:ahLst/>
                <a:cxnLst/>
                <a:rect l="l" t="t" r="r" b="b"/>
                <a:pathLst>
                  <a:path w="522" h="594" extrusionOk="0">
                    <a:moveTo>
                      <a:pt x="522" y="0"/>
                    </a:moveTo>
                    <a:lnTo>
                      <a:pt x="522" y="0"/>
                    </a:lnTo>
                    <a:cubicBezTo>
                      <a:pt x="340" y="190"/>
                      <a:pt x="165" y="389"/>
                      <a:pt x="0" y="594"/>
                    </a:cubicBezTo>
                    <a:cubicBezTo>
                      <a:pt x="182" y="404"/>
                      <a:pt x="356" y="205"/>
                      <a:pt x="52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7" name="Google Shape;697;p34"/>
              <p:cNvSpPr/>
              <p:nvPr/>
            </p:nvSpPr>
            <p:spPr>
              <a:xfrm rot="-3321767">
                <a:off x="7924462" y="1816280"/>
                <a:ext cx="5459" cy="27721"/>
              </a:xfrm>
              <a:custGeom>
                <a:avLst/>
                <a:gdLst/>
                <a:ahLst/>
                <a:cxnLst/>
                <a:rect l="l" t="t" r="r" b="b"/>
                <a:pathLst>
                  <a:path w="116" h="589" extrusionOk="0">
                    <a:moveTo>
                      <a:pt x="1" y="1"/>
                    </a:moveTo>
                    <a:cubicBezTo>
                      <a:pt x="8" y="201"/>
                      <a:pt x="47" y="400"/>
                      <a:pt x="116" y="588"/>
                    </a:cubicBezTo>
                    <a:cubicBezTo>
                      <a:pt x="68" y="394"/>
                      <a:pt x="29" y="19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8" name="Google Shape;698;p34"/>
              <p:cNvSpPr/>
              <p:nvPr/>
            </p:nvSpPr>
            <p:spPr>
              <a:xfrm rot="-3321767">
                <a:off x="8004572" y="1863916"/>
                <a:ext cx="11907" cy="25791"/>
              </a:xfrm>
              <a:custGeom>
                <a:avLst/>
                <a:gdLst/>
                <a:ahLst/>
                <a:cxnLst/>
                <a:rect l="l" t="t" r="r" b="b"/>
                <a:pathLst>
                  <a:path w="253" h="548" extrusionOk="0">
                    <a:moveTo>
                      <a:pt x="1" y="1"/>
                    </a:moveTo>
                    <a:cubicBezTo>
                      <a:pt x="75" y="187"/>
                      <a:pt x="159" y="371"/>
                      <a:pt x="252" y="547"/>
                    </a:cubicBezTo>
                    <a:cubicBezTo>
                      <a:pt x="179" y="361"/>
                      <a:pt x="94" y="178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34"/>
              <p:cNvSpPr/>
              <p:nvPr/>
            </p:nvSpPr>
            <p:spPr>
              <a:xfrm rot="-3321767">
                <a:off x="8065269" y="1809651"/>
                <a:ext cx="3436" cy="25509"/>
              </a:xfrm>
              <a:custGeom>
                <a:avLst/>
                <a:gdLst/>
                <a:ahLst/>
                <a:cxnLst/>
                <a:rect l="l" t="t" r="r" b="b"/>
                <a:pathLst>
                  <a:path w="73" h="54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" y="182"/>
                      <a:pt x="38" y="363"/>
                      <a:pt x="72" y="542"/>
                    </a:cubicBezTo>
                    <a:cubicBezTo>
                      <a:pt x="59" y="360"/>
                      <a:pt x="35" y="18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34"/>
              <p:cNvSpPr/>
              <p:nvPr/>
            </p:nvSpPr>
            <p:spPr>
              <a:xfrm rot="-3321767">
                <a:off x="8137408" y="1752326"/>
                <a:ext cx="1459" cy="22355"/>
              </a:xfrm>
              <a:custGeom>
                <a:avLst/>
                <a:gdLst/>
                <a:ahLst/>
                <a:cxnLst/>
                <a:rect l="l" t="t" r="r" b="b"/>
                <a:pathLst>
                  <a:path w="31" h="475" extrusionOk="0">
                    <a:moveTo>
                      <a:pt x="27" y="0"/>
                    </a:moveTo>
                    <a:lnTo>
                      <a:pt x="27" y="0"/>
                    </a:lnTo>
                    <a:cubicBezTo>
                      <a:pt x="9" y="157"/>
                      <a:pt x="0" y="317"/>
                      <a:pt x="3" y="475"/>
                    </a:cubicBezTo>
                    <a:cubicBezTo>
                      <a:pt x="22" y="318"/>
                      <a:pt x="30" y="160"/>
                      <a:pt x="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34"/>
              <p:cNvSpPr/>
              <p:nvPr/>
            </p:nvSpPr>
            <p:spPr>
              <a:xfrm rot="-3321767">
                <a:off x="8192006" y="1674653"/>
                <a:ext cx="1224" cy="21132"/>
              </a:xfrm>
              <a:custGeom>
                <a:avLst/>
                <a:gdLst/>
                <a:ahLst/>
                <a:cxnLst/>
                <a:rect l="l" t="t" r="r" b="b"/>
                <a:pathLst>
                  <a:path w="26" h="449" extrusionOk="0">
                    <a:moveTo>
                      <a:pt x="19" y="1"/>
                    </a:moveTo>
                    <a:cubicBezTo>
                      <a:pt x="4" y="150"/>
                      <a:pt x="0" y="299"/>
                      <a:pt x="8" y="449"/>
                    </a:cubicBezTo>
                    <a:cubicBezTo>
                      <a:pt x="23" y="300"/>
                      <a:pt x="26" y="150"/>
                      <a:pt x="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34"/>
              <p:cNvSpPr/>
              <p:nvPr/>
            </p:nvSpPr>
            <p:spPr>
              <a:xfrm rot="-3321767">
                <a:off x="8250576" y="1733700"/>
                <a:ext cx="2306" cy="20802"/>
              </a:xfrm>
              <a:custGeom>
                <a:avLst/>
                <a:gdLst/>
                <a:ahLst/>
                <a:cxnLst/>
                <a:rect l="l" t="t" r="r" b="b"/>
                <a:pathLst>
                  <a:path w="49" h="44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" y="148"/>
                      <a:pt x="22" y="296"/>
                      <a:pt x="49" y="442"/>
                    </a:cubicBezTo>
                    <a:cubicBezTo>
                      <a:pt x="44" y="293"/>
                      <a:pt x="27" y="146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34"/>
              <p:cNvSpPr/>
              <p:nvPr/>
            </p:nvSpPr>
            <p:spPr>
              <a:xfrm rot="-3321767">
                <a:off x="8222476" y="1812354"/>
                <a:ext cx="7907" cy="21367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54" extrusionOk="0">
                    <a:moveTo>
                      <a:pt x="168" y="1"/>
                    </a:moveTo>
                    <a:cubicBezTo>
                      <a:pt x="102" y="147"/>
                      <a:pt x="45" y="298"/>
                      <a:pt x="0" y="453"/>
                    </a:cubicBezTo>
                    <a:cubicBezTo>
                      <a:pt x="67" y="307"/>
                      <a:pt x="122" y="156"/>
                      <a:pt x="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34"/>
              <p:cNvSpPr/>
              <p:nvPr/>
            </p:nvSpPr>
            <p:spPr>
              <a:xfrm rot="-3321767">
                <a:off x="8148879" y="1877140"/>
                <a:ext cx="7907" cy="2132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453" extrusionOk="0">
                    <a:moveTo>
                      <a:pt x="168" y="0"/>
                    </a:moveTo>
                    <a:lnTo>
                      <a:pt x="168" y="0"/>
                    </a:lnTo>
                    <a:cubicBezTo>
                      <a:pt x="102" y="147"/>
                      <a:pt x="46" y="298"/>
                      <a:pt x="1" y="452"/>
                    </a:cubicBezTo>
                    <a:cubicBezTo>
                      <a:pt x="66" y="305"/>
                      <a:pt x="123" y="154"/>
                      <a:pt x="1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34"/>
              <p:cNvSpPr/>
              <p:nvPr/>
            </p:nvSpPr>
            <p:spPr>
              <a:xfrm rot="-3321767">
                <a:off x="8068014" y="1921938"/>
                <a:ext cx="2212" cy="25367"/>
              </a:xfrm>
              <a:custGeom>
                <a:avLst/>
                <a:gdLst/>
                <a:ahLst/>
                <a:cxnLst/>
                <a:rect l="l" t="t" r="r" b="b"/>
                <a:pathLst>
                  <a:path w="47" h="539" extrusionOk="0">
                    <a:moveTo>
                      <a:pt x="47" y="1"/>
                    </a:moveTo>
                    <a:lnTo>
                      <a:pt x="47" y="1"/>
                    </a:lnTo>
                    <a:cubicBezTo>
                      <a:pt x="7" y="177"/>
                      <a:pt x="0" y="360"/>
                      <a:pt x="27" y="539"/>
                    </a:cubicBezTo>
                    <a:cubicBezTo>
                      <a:pt x="22" y="358"/>
                      <a:pt x="29" y="181"/>
                      <a:pt x="4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34"/>
              <p:cNvSpPr/>
              <p:nvPr/>
            </p:nvSpPr>
            <p:spPr>
              <a:xfrm rot="-3321767">
                <a:off x="7996253" y="1923322"/>
                <a:ext cx="1271" cy="24050"/>
              </a:xfrm>
              <a:custGeom>
                <a:avLst/>
                <a:gdLst/>
                <a:ahLst/>
                <a:cxnLst/>
                <a:rect l="l" t="t" r="r" b="b"/>
                <a:pathLst>
                  <a:path w="27" h="511" extrusionOk="0">
                    <a:moveTo>
                      <a:pt x="18" y="1"/>
                    </a:moveTo>
                    <a:lnTo>
                      <a:pt x="18" y="1"/>
                    </a:lnTo>
                    <a:cubicBezTo>
                      <a:pt x="4" y="170"/>
                      <a:pt x="1" y="340"/>
                      <a:pt x="10" y="511"/>
                    </a:cubicBezTo>
                    <a:cubicBezTo>
                      <a:pt x="23" y="342"/>
                      <a:pt x="26" y="171"/>
                      <a:pt x="1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34"/>
              <p:cNvSpPr/>
              <p:nvPr/>
            </p:nvSpPr>
            <p:spPr>
              <a:xfrm rot="-3321767">
                <a:off x="8137796" y="1947665"/>
                <a:ext cx="3153" cy="23155"/>
              </a:xfrm>
              <a:custGeom>
                <a:avLst/>
                <a:gdLst/>
                <a:ahLst/>
                <a:cxnLst/>
                <a:rect l="l" t="t" r="r" b="b"/>
                <a:pathLst>
                  <a:path w="67" h="492" extrusionOk="0">
                    <a:moveTo>
                      <a:pt x="67" y="0"/>
                    </a:moveTo>
                    <a:lnTo>
                      <a:pt x="67" y="0"/>
                    </a:lnTo>
                    <a:cubicBezTo>
                      <a:pt x="34" y="162"/>
                      <a:pt x="11" y="326"/>
                      <a:pt x="0" y="491"/>
                    </a:cubicBezTo>
                    <a:cubicBezTo>
                      <a:pt x="34" y="329"/>
                      <a:pt x="56" y="166"/>
                      <a:pt x="6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34"/>
              <p:cNvSpPr/>
              <p:nvPr/>
            </p:nvSpPr>
            <p:spPr>
              <a:xfrm rot="-3321767">
                <a:off x="8237477" y="1936400"/>
                <a:ext cx="9648" cy="24756"/>
              </a:xfrm>
              <a:custGeom>
                <a:avLst/>
                <a:gdLst/>
                <a:ahLst/>
                <a:cxnLst/>
                <a:rect l="l" t="t" r="r" b="b"/>
                <a:pathLst>
                  <a:path w="205" h="52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58" y="180"/>
                      <a:pt x="126" y="355"/>
                      <a:pt x="205" y="525"/>
                    </a:cubicBezTo>
                    <a:cubicBezTo>
                      <a:pt x="147" y="346"/>
                      <a:pt x="78" y="172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09;p34"/>
              <p:cNvSpPr/>
              <p:nvPr/>
            </p:nvSpPr>
            <p:spPr>
              <a:xfrm rot="-3321767">
                <a:off x="8271221" y="1829253"/>
                <a:ext cx="7718" cy="28474"/>
              </a:xfrm>
              <a:custGeom>
                <a:avLst/>
                <a:gdLst/>
                <a:ahLst/>
                <a:cxnLst/>
                <a:rect l="l" t="t" r="r" b="b"/>
                <a:pathLst>
                  <a:path w="164" h="605" extrusionOk="0">
                    <a:moveTo>
                      <a:pt x="163" y="0"/>
                    </a:moveTo>
                    <a:lnTo>
                      <a:pt x="163" y="0"/>
                    </a:lnTo>
                    <a:cubicBezTo>
                      <a:pt x="82" y="193"/>
                      <a:pt x="27" y="398"/>
                      <a:pt x="0" y="605"/>
                    </a:cubicBezTo>
                    <a:cubicBezTo>
                      <a:pt x="47" y="408"/>
                      <a:pt x="104" y="194"/>
                      <a:pt x="16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34"/>
              <p:cNvSpPr/>
              <p:nvPr/>
            </p:nvSpPr>
            <p:spPr>
              <a:xfrm rot="-3321767">
                <a:off x="8336464" y="1839229"/>
                <a:ext cx="9836" cy="15296"/>
              </a:xfrm>
              <a:custGeom>
                <a:avLst/>
                <a:gdLst/>
                <a:ahLst/>
                <a:cxnLst/>
                <a:rect l="l" t="t" r="r" b="b"/>
                <a:pathLst>
                  <a:path w="209" h="325" extrusionOk="0">
                    <a:moveTo>
                      <a:pt x="208" y="0"/>
                    </a:moveTo>
                    <a:lnTo>
                      <a:pt x="208" y="0"/>
                    </a:lnTo>
                    <a:cubicBezTo>
                      <a:pt x="139" y="108"/>
                      <a:pt x="70" y="216"/>
                      <a:pt x="1" y="325"/>
                    </a:cubicBezTo>
                    <a:cubicBezTo>
                      <a:pt x="87" y="229"/>
                      <a:pt x="158" y="118"/>
                      <a:pt x="2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34"/>
              <p:cNvSpPr/>
              <p:nvPr/>
            </p:nvSpPr>
            <p:spPr>
              <a:xfrm rot="-3321767">
                <a:off x="8165501" y="1995603"/>
                <a:ext cx="11531" cy="22826"/>
              </a:xfrm>
              <a:custGeom>
                <a:avLst/>
                <a:gdLst/>
                <a:ahLst/>
                <a:cxnLst/>
                <a:rect l="l" t="t" r="r" b="b"/>
                <a:pathLst>
                  <a:path w="245" h="485" extrusionOk="0">
                    <a:moveTo>
                      <a:pt x="0" y="1"/>
                    </a:moveTo>
                    <a:cubicBezTo>
                      <a:pt x="72" y="167"/>
                      <a:pt x="153" y="328"/>
                      <a:pt x="244" y="485"/>
                    </a:cubicBezTo>
                    <a:cubicBezTo>
                      <a:pt x="173" y="318"/>
                      <a:pt x="91" y="157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34"/>
              <p:cNvSpPr/>
              <p:nvPr/>
            </p:nvSpPr>
            <p:spPr>
              <a:xfrm rot="-3321767">
                <a:off x="7785864" y="1595118"/>
                <a:ext cx="5789" cy="25320"/>
              </a:xfrm>
              <a:custGeom>
                <a:avLst/>
                <a:gdLst/>
                <a:ahLst/>
                <a:cxnLst/>
                <a:rect l="l" t="t" r="r" b="b"/>
                <a:pathLst>
                  <a:path w="123" h="538" extrusionOk="0">
                    <a:moveTo>
                      <a:pt x="0" y="0"/>
                    </a:moveTo>
                    <a:cubicBezTo>
                      <a:pt x="14" y="184"/>
                      <a:pt x="56" y="366"/>
                      <a:pt x="122" y="537"/>
                    </a:cubicBezTo>
                    <a:cubicBezTo>
                      <a:pt x="77" y="359"/>
                      <a:pt x="36" y="181"/>
                      <a:pt x="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34"/>
              <p:cNvSpPr/>
              <p:nvPr/>
            </p:nvSpPr>
            <p:spPr>
              <a:xfrm rot="-3321767">
                <a:off x="7818819" y="1465182"/>
                <a:ext cx="3012" cy="20661"/>
              </a:xfrm>
              <a:custGeom>
                <a:avLst/>
                <a:gdLst/>
                <a:ahLst/>
                <a:cxnLst/>
                <a:rect l="l" t="t" r="r" b="b"/>
                <a:pathLst>
                  <a:path w="64" h="439" extrusionOk="0">
                    <a:moveTo>
                      <a:pt x="64" y="1"/>
                    </a:moveTo>
                    <a:cubicBezTo>
                      <a:pt x="17" y="141"/>
                      <a:pt x="0" y="292"/>
                      <a:pt x="14" y="439"/>
                    </a:cubicBezTo>
                    <a:cubicBezTo>
                      <a:pt x="23" y="291"/>
                      <a:pt x="39" y="146"/>
                      <a:pt x="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34"/>
              <p:cNvSpPr/>
              <p:nvPr/>
            </p:nvSpPr>
            <p:spPr>
              <a:xfrm rot="-3321767">
                <a:off x="7924097" y="1520571"/>
                <a:ext cx="3153" cy="22544"/>
              </a:xfrm>
              <a:custGeom>
                <a:avLst/>
                <a:gdLst/>
                <a:ahLst/>
                <a:cxnLst/>
                <a:rect l="l" t="t" r="r" b="b"/>
                <a:pathLst>
                  <a:path w="67" h="47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2" y="161"/>
                      <a:pt x="33" y="321"/>
                      <a:pt x="66" y="478"/>
                    </a:cubicBezTo>
                    <a:cubicBezTo>
                      <a:pt x="55" y="318"/>
                      <a:pt x="33" y="15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34"/>
              <p:cNvSpPr/>
              <p:nvPr/>
            </p:nvSpPr>
            <p:spPr>
              <a:xfrm rot="-3321767">
                <a:off x="8065440" y="1938522"/>
                <a:ext cx="398347" cy="114318"/>
              </a:xfrm>
              <a:custGeom>
                <a:avLst/>
                <a:gdLst/>
                <a:ahLst/>
                <a:cxnLst/>
                <a:rect l="l" t="t" r="r" b="b"/>
                <a:pathLst>
                  <a:path w="8464" h="2429" extrusionOk="0">
                    <a:moveTo>
                      <a:pt x="66" y="0"/>
                    </a:moveTo>
                    <a:cubicBezTo>
                      <a:pt x="27" y="0"/>
                      <a:pt x="0" y="55"/>
                      <a:pt x="43" y="73"/>
                    </a:cubicBezTo>
                    <a:cubicBezTo>
                      <a:pt x="563" y="294"/>
                      <a:pt x="1089" y="503"/>
                      <a:pt x="1620" y="697"/>
                    </a:cubicBezTo>
                    <a:cubicBezTo>
                      <a:pt x="2150" y="892"/>
                      <a:pt x="2684" y="1073"/>
                      <a:pt x="3223" y="1242"/>
                    </a:cubicBezTo>
                    <a:cubicBezTo>
                      <a:pt x="3766" y="1410"/>
                      <a:pt x="4311" y="1566"/>
                      <a:pt x="4860" y="1708"/>
                    </a:cubicBezTo>
                    <a:cubicBezTo>
                      <a:pt x="5406" y="1850"/>
                      <a:pt x="5957" y="1978"/>
                      <a:pt x="6510" y="2092"/>
                    </a:cubicBezTo>
                    <a:cubicBezTo>
                      <a:pt x="7066" y="2207"/>
                      <a:pt x="7624" y="2309"/>
                      <a:pt x="8184" y="2396"/>
                    </a:cubicBezTo>
                    <a:cubicBezTo>
                      <a:pt x="8253" y="2406"/>
                      <a:pt x="8323" y="2416"/>
                      <a:pt x="8393" y="2428"/>
                    </a:cubicBezTo>
                    <a:cubicBezTo>
                      <a:pt x="8395" y="2428"/>
                      <a:pt x="8398" y="2428"/>
                      <a:pt x="8400" y="2428"/>
                    </a:cubicBezTo>
                    <a:cubicBezTo>
                      <a:pt x="8446" y="2428"/>
                      <a:pt x="8464" y="2357"/>
                      <a:pt x="8415" y="2350"/>
                    </a:cubicBezTo>
                    <a:cubicBezTo>
                      <a:pt x="7856" y="2267"/>
                      <a:pt x="7300" y="2169"/>
                      <a:pt x="6746" y="2058"/>
                    </a:cubicBezTo>
                    <a:cubicBezTo>
                      <a:pt x="6193" y="1947"/>
                      <a:pt x="5641" y="1823"/>
                      <a:pt x="5094" y="1685"/>
                    </a:cubicBezTo>
                    <a:cubicBezTo>
                      <a:pt x="4547" y="1547"/>
                      <a:pt x="4003" y="1396"/>
                      <a:pt x="3463" y="1231"/>
                    </a:cubicBezTo>
                    <a:cubicBezTo>
                      <a:pt x="2925" y="1067"/>
                      <a:pt x="2392" y="890"/>
                      <a:pt x="1862" y="700"/>
                    </a:cubicBezTo>
                    <a:cubicBezTo>
                      <a:pt x="1331" y="509"/>
                      <a:pt x="805" y="304"/>
                      <a:pt x="283" y="88"/>
                    </a:cubicBezTo>
                    <a:cubicBezTo>
                      <a:pt x="216" y="60"/>
                      <a:pt x="149" y="32"/>
                      <a:pt x="83" y="4"/>
                    </a:cubicBezTo>
                    <a:cubicBezTo>
                      <a:pt x="77" y="1"/>
                      <a:pt x="71" y="0"/>
                      <a:pt x="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716" name="Google Shape;716;p34"/>
            <p:cNvCxnSpPr/>
            <p:nvPr/>
          </p:nvCxnSpPr>
          <p:spPr>
            <a:xfrm rot="10800000">
              <a:off x="5286525" y="4600575"/>
              <a:ext cx="390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" name="Google Shape;1153;p43"/>
          <p:cNvSpPr txBox="1">
            <a:spLocks noGrp="1"/>
          </p:cNvSpPr>
          <p:nvPr>
            <p:ph type="title"/>
          </p:nvPr>
        </p:nvSpPr>
        <p:spPr>
          <a:xfrm>
            <a:off x="826326" y="4228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II. Các nhân tố sinh thái của môi trường</a:t>
            </a:r>
            <a:endParaRPr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8DA7BCA-92F7-C33A-3BA4-B719E4206B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391" y="1070839"/>
            <a:ext cx="4065711" cy="407266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2256F0-1B44-B6C3-FECF-FE9A4A15DC2A}"/>
              </a:ext>
            </a:extLst>
          </p:cNvPr>
          <p:cNvSpPr txBox="1"/>
          <p:nvPr/>
        </p:nvSpPr>
        <p:spPr>
          <a:xfrm>
            <a:off x="545805" y="1722020"/>
            <a:ext cx="3664689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Nhân tố sinh thái là các yếu tố của 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môi trường tác động đến sinh vật.</a:t>
            </a:r>
          </a:p>
          <a:p>
            <a:pPr algn="just"/>
            <a:r>
              <a:rPr lang="vi-VN" sz="24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Nhân tố sinh thái được chia thành </a:t>
            </a:r>
            <a:r>
              <a:rPr lang="vi-VN" sz="2400" b="1" i="1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2 nhóm: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Diagram 27">
            <a:extLst>
              <a:ext uri="{FF2B5EF4-FFF2-40B4-BE49-F238E27FC236}">
                <a16:creationId xmlns:a16="http://schemas.microsoft.com/office/drawing/2014/main" id="{E43CD062-3745-3E65-0C26-80FF81512F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82254762"/>
              </p:ext>
            </p:extLst>
          </p:nvPr>
        </p:nvGraphicFramePr>
        <p:xfrm>
          <a:off x="1942214" y="248093"/>
          <a:ext cx="5784112" cy="28883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4FE4823D-B488-60F2-EE67-994082AB309F}"/>
              </a:ext>
            </a:extLst>
          </p:cNvPr>
          <p:cNvSpPr txBox="1"/>
          <p:nvPr/>
        </p:nvSpPr>
        <p:spPr>
          <a:xfrm>
            <a:off x="946298" y="3323992"/>
            <a:ext cx="7566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400" b="1" i="0" dirty="0">
                <a:solidFill>
                  <a:srgbClr val="FF0000"/>
                </a:solidFill>
                <a:effectLst/>
                <a:latin typeface="Open Sans" panose="020B0606030504020204" pitchFamily="34" charset="0"/>
              </a:rPr>
              <a:t>Vì sao con người được tách thành 1 nhóm riêng trong nhóm nhân tố sinh thái hữu sinh?</a:t>
            </a:r>
            <a:endParaRPr lang="vi-VN" sz="2400" b="1" i="1" dirty="0">
              <a:solidFill>
                <a:srgbClr val="FF0000"/>
              </a:solidFill>
              <a:effectLst/>
              <a:latin typeface="Open Sans" panose="020B0606030504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07784CC-AC45-5A8C-1891-46FCCB78ED38}"/>
              </a:ext>
            </a:extLst>
          </p:cNvPr>
          <p:cNvSpPr txBox="1"/>
          <p:nvPr/>
        </p:nvSpPr>
        <p:spPr>
          <a:xfrm>
            <a:off x="717697" y="3323992"/>
            <a:ext cx="8024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Nhân</a:t>
            </a:r>
            <a:r>
              <a:rPr kumimoji="0" lang="vi-VN" sz="2400" b="0" i="0" u="none" strike="noStrike" kern="0" cap="none" spc="0" normalizeH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 tố con người được tách ra thành một nhóm nhân tố sinh thái riêng vì bên cạnh khai thác tài nguyên, con người còn cải tạo thiên nhiên.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3842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47"/>
          <p:cNvSpPr txBox="1">
            <a:spLocks noGrp="1"/>
          </p:cNvSpPr>
          <p:nvPr>
            <p:ph type="title"/>
          </p:nvPr>
        </p:nvSpPr>
        <p:spPr>
          <a:xfrm>
            <a:off x="834615" y="203913"/>
            <a:ext cx="5433022" cy="1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3200" dirty="0"/>
              <a:t>Thảo luận nhóm 4 học sinh các câu hỏi sau:</a:t>
            </a:r>
            <a:endParaRPr sz="3200" b="0" dirty="0"/>
          </a:p>
        </p:txBody>
      </p:sp>
      <p:grpSp>
        <p:nvGrpSpPr>
          <p:cNvPr id="1345" name="Google Shape;1345;p47"/>
          <p:cNvGrpSpPr/>
          <p:nvPr/>
        </p:nvGrpSpPr>
        <p:grpSpPr>
          <a:xfrm>
            <a:off x="5286525" y="1305849"/>
            <a:ext cx="3905100" cy="3294726"/>
            <a:chOff x="5286525" y="1305849"/>
            <a:chExt cx="3905100" cy="3294726"/>
          </a:xfrm>
        </p:grpSpPr>
        <p:grpSp>
          <p:nvGrpSpPr>
            <p:cNvPr id="1346" name="Google Shape;1346;p47"/>
            <p:cNvGrpSpPr/>
            <p:nvPr/>
          </p:nvGrpSpPr>
          <p:grpSpPr>
            <a:xfrm>
              <a:off x="7444916" y="3546675"/>
              <a:ext cx="1163640" cy="1053897"/>
              <a:chOff x="7444916" y="3537150"/>
              <a:chExt cx="1163640" cy="1053897"/>
            </a:xfrm>
          </p:grpSpPr>
          <p:sp>
            <p:nvSpPr>
              <p:cNvPr id="1347" name="Google Shape;1347;p47"/>
              <p:cNvSpPr/>
              <p:nvPr/>
            </p:nvSpPr>
            <p:spPr>
              <a:xfrm>
                <a:off x="7652550" y="4358474"/>
                <a:ext cx="141325" cy="232573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3013" extrusionOk="0">
                    <a:moveTo>
                      <a:pt x="1" y="0"/>
                    </a:moveTo>
                    <a:lnTo>
                      <a:pt x="557" y="3013"/>
                    </a:lnTo>
                    <a:lnTo>
                      <a:pt x="1770" y="3013"/>
                    </a:lnTo>
                    <a:lnTo>
                      <a:pt x="23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8" name="Google Shape;1348;p47"/>
              <p:cNvSpPr/>
              <p:nvPr/>
            </p:nvSpPr>
            <p:spPr>
              <a:xfrm>
                <a:off x="8292975" y="4358474"/>
                <a:ext cx="141252" cy="232573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3013" extrusionOk="0">
                    <a:moveTo>
                      <a:pt x="0" y="0"/>
                    </a:moveTo>
                    <a:lnTo>
                      <a:pt x="557" y="3013"/>
                    </a:lnTo>
                    <a:lnTo>
                      <a:pt x="1769" y="3013"/>
                    </a:lnTo>
                    <a:lnTo>
                      <a:pt x="23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9" name="Google Shape;1349;p47"/>
              <p:cNvSpPr/>
              <p:nvPr/>
            </p:nvSpPr>
            <p:spPr>
              <a:xfrm>
                <a:off x="7866757" y="4403117"/>
                <a:ext cx="141325" cy="182979"/>
              </a:xfrm>
              <a:custGeom>
                <a:avLst/>
                <a:gdLst/>
                <a:ahLst/>
                <a:cxnLst/>
                <a:rect l="l" t="t" r="r" b="b"/>
                <a:pathLst>
                  <a:path w="2327" h="3013" extrusionOk="0">
                    <a:moveTo>
                      <a:pt x="1" y="0"/>
                    </a:moveTo>
                    <a:lnTo>
                      <a:pt x="557" y="3013"/>
                    </a:lnTo>
                    <a:lnTo>
                      <a:pt x="1770" y="3013"/>
                    </a:lnTo>
                    <a:lnTo>
                      <a:pt x="23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0" name="Google Shape;1350;p47"/>
              <p:cNvSpPr/>
              <p:nvPr/>
            </p:nvSpPr>
            <p:spPr>
              <a:xfrm>
                <a:off x="8085451" y="4403117"/>
                <a:ext cx="141264" cy="182979"/>
              </a:xfrm>
              <a:custGeom>
                <a:avLst/>
                <a:gdLst/>
                <a:ahLst/>
                <a:cxnLst/>
                <a:rect l="l" t="t" r="r" b="b"/>
                <a:pathLst>
                  <a:path w="2326" h="3013" extrusionOk="0">
                    <a:moveTo>
                      <a:pt x="0" y="0"/>
                    </a:moveTo>
                    <a:lnTo>
                      <a:pt x="557" y="3013"/>
                    </a:lnTo>
                    <a:lnTo>
                      <a:pt x="1769" y="3013"/>
                    </a:lnTo>
                    <a:lnTo>
                      <a:pt x="232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1" name="Google Shape;1351;p47"/>
              <p:cNvSpPr/>
              <p:nvPr/>
            </p:nvSpPr>
            <p:spPr>
              <a:xfrm>
                <a:off x="7444916" y="3635413"/>
                <a:ext cx="1163635" cy="793984"/>
              </a:xfrm>
              <a:custGeom>
                <a:avLst/>
                <a:gdLst/>
                <a:ahLst/>
                <a:cxnLst/>
                <a:rect l="l" t="t" r="r" b="b"/>
                <a:pathLst>
                  <a:path w="19160" h="13074" extrusionOk="0">
                    <a:moveTo>
                      <a:pt x="1116" y="1"/>
                    </a:moveTo>
                    <a:cubicBezTo>
                      <a:pt x="1116" y="1"/>
                      <a:pt x="102" y="2987"/>
                      <a:pt x="51" y="5825"/>
                    </a:cubicBezTo>
                    <a:cubicBezTo>
                      <a:pt x="1" y="8664"/>
                      <a:pt x="1116" y="11455"/>
                      <a:pt x="1116" y="11455"/>
                    </a:cubicBezTo>
                    <a:cubicBezTo>
                      <a:pt x="1116" y="12349"/>
                      <a:pt x="4973" y="13073"/>
                      <a:pt x="9732" y="13073"/>
                    </a:cubicBezTo>
                    <a:cubicBezTo>
                      <a:pt x="14491" y="13073"/>
                      <a:pt x="18349" y="12349"/>
                      <a:pt x="18349" y="11455"/>
                    </a:cubicBezTo>
                    <a:cubicBezTo>
                      <a:pt x="18349" y="11455"/>
                      <a:pt x="19160" y="9069"/>
                      <a:pt x="19108" y="5470"/>
                    </a:cubicBezTo>
                    <a:cubicBezTo>
                      <a:pt x="19072" y="2873"/>
                      <a:pt x="18349" y="1"/>
                      <a:pt x="1834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2" name="Google Shape;1352;p47"/>
              <p:cNvSpPr/>
              <p:nvPr/>
            </p:nvSpPr>
            <p:spPr>
              <a:xfrm>
                <a:off x="7512632" y="3537150"/>
                <a:ext cx="1046664" cy="196583"/>
              </a:xfrm>
              <a:custGeom>
                <a:avLst/>
                <a:gdLst/>
                <a:ahLst/>
                <a:cxnLst/>
                <a:rect l="l" t="t" r="r" b="b"/>
                <a:pathLst>
                  <a:path w="17234" h="3237" extrusionOk="0">
                    <a:moveTo>
                      <a:pt x="8617" y="1"/>
                    </a:moveTo>
                    <a:cubicBezTo>
                      <a:pt x="6332" y="1"/>
                      <a:pt x="4140" y="171"/>
                      <a:pt x="2524" y="474"/>
                    </a:cubicBezTo>
                    <a:cubicBezTo>
                      <a:pt x="908" y="778"/>
                      <a:pt x="1" y="1190"/>
                      <a:pt x="1" y="1618"/>
                    </a:cubicBezTo>
                    <a:cubicBezTo>
                      <a:pt x="1" y="2047"/>
                      <a:pt x="908" y="2459"/>
                      <a:pt x="2524" y="2762"/>
                    </a:cubicBezTo>
                    <a:cubicBezTo>
                      <a:pt x="4140" y="3066"/>
                      <a:pt x="6332" y="3236"/>
                      <a:pt x="8617" y="3236"/>
                    </a:cubicBezTo>
                    <a:cubicBezTo>
                      <a:pt x="10902" y="3236"/>
                      <a:pt x="13094" y="3066"/>
                      <a:pt x="14710" y="2762"/>
                    </a:cubicBezTo>
                    <a:cubicBezTo>
                      <a:pt x="16326" y="2459"/>
                      <a:pt x="17234" y="2047"/>
                      <a:pt x="17234" y="1618"/>
                    </a:cubicBezTo>
                    <a:cubicBezTo>
                      <a:pt x="17234" y="1190"/>
                      <a:pt x="16326" y="778"/>
                      <a:pt x="14710" y="474"/>
                    </a:cubicBezTo>
                    <a:cubicBezTo>
                      <a:pt x="13094" y="171"/>
                      <a:pt x="10902" y="1"/>
                      <a:pt x="86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3" name="Google Shape;1353;p47"/>
              <p:cNvSpPr/>
              <p:nvPr/>
            </p:nvSpPr>
            <p:spPr>
              <a:xfrm>
                <a:off x="7469148" y="3762949"/>
                <a:ext cx="1122701" cy="110711"/>
              </a:xfrm>
              <a:custGeom>
                <a:avLst/>
                <a:gdLst/>
                <a:ahLst/>
                <a:cxnLst/>
                <a:rect l="l" t="t" r="r" b="b"/>
                <a:pathLst>
                  <a:path w="18486" h="1823" fill="none" extrusionOk="0">
                    <a:moveTo>
                      <a:pt x="0" y="737"/>
                    </a:moveTo>
                    <a:cubicBezTo>
                      <a:pt x="342" y="1275"/>
                      <a:pt x="984" y="1606"/>
                      <a:pt x="1619" y="1575"/>
                    </a:cubicBezTo>
                    <a:cubicBezTo>
                      <a:pt x="2255" y="1542"/>
                      <a:pt x="2861" y="1148"/>
                      <a:pt x="3146" y="579"/>
                    </a:cubicBezTo>
                    <a:cubicBezTo>
                      <a:pt x="3815" y="1130"/>
                      <a:pt x="4587" y="1680"/>
                      <a:pt x="5454" y="1649"/>
                    </a:cubicBezTo>
                    <a:cubicBezTo>
                      <a:pt x="6167" y="1622"/>
                      <a:pt x="6846" y="1159"/>
                      <a:pt x="7130" y="504"/>
                    </a:cubicBezTo>
                    <a:cubicBezTo>
                      <a:pt x="7536" y="1294"/>
                      <a:pt x="8408" y="1822"/>
                      <a:pt x="9296" y="1816"/>
                    </a:cubicBezTo>
                    <a:cubicBezTo>
                      <a:pt x="10185" y="1811"/>
                      <a:pt x="11051" y="1273"/>
                      <a:pt x="11448" y="477"/>
                    </a:cubicBezTo>
                    <a:cubicBezTo>
                      <a:pt x="11899" y="1115"/>
                      <a:pt x="12714" y="1474"/>
                      <a:pt x="13488" y="1378"/>
                    </a:cubicBezTo>
                    <a:cubicBezTo>
                      <a:pt x="14264" y="1280"/>
                      <a:pt x="14964" y="730"/>
                      <a:pt x="15243" y="1"/>
                    </a:cubicBezTo>
                    <a:cubicBezTo>
                      <a:pt x="16085" y="985"/>
                      <a:pt x="17363" y="1233"/>
                      <a:pt x="18486" y="586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4" name="Google Shape;1354;p47"/>
              <p:cNvSpPr/>
              <p:nvPr/>
            </p:nvSpPr>
            <p:spPr>
              <a:xfrm>
                <a:off x="7467751" y="4167783"/>
                <a:ext cx="1125191" cy="117209"/>
              </a:xfrm>
              <a:custGeom>
                <a:avLst/>
                <a:gdLst/>
                <a:ahLst/>
                <a:cxnLst/>
                <a:rect l="l" t="t" r="r" b="b"/>
                <a:pathLst>
                  <a:path w="18527" h="1930" fill="none" extrusionOk="0">
                    <a:moveTo>
                      <a:pt x="0" y="62"/>
                    </a:moveTo>
                    <a:cubicBezTo>
                      <a:pt x="701" y="179"/>
                      <a:pt x="1604" y="852"/>
                      <a:pt x="2035" y="1415"/>
                    </a:cubicBezTo>
                    <a:cubicBezTo>
                      <a:pt x="2496" y="642"/>
                      <a:pt x="3420" y="171"/>
                      <a:pt x="4316" y="250"/>
                    </a:cubicBezTo>
                    <a:cubicBezTo>
                      <a:pt x="5212" y="329"/>
                      <a:pt x="6039" y="954"/>
                      <a:pt x="6357" y="1796"/>
                    </a:cubicBezTo>
                    <a:cubicBezTo>
                      <a:pt x="6703" y="1072"/>
                      <a:pt x="7501" y="590"/>
                      <a:pt x="8303" y="617"/>
                    </a:cubicBezTo>
                    <a:cubicBezTo>
                      <a:pt x="9105" y="646"/>
                      <a:pt x="9866" y="1183"/>
                      <a:pt x="10162" y="1930"/>
                    </a:cubicBezTo>
                    <a:cubicBezTo>
                      <a:pt x="10492" y="1284"/>
                      <a:pt x="11146" y="798"/>
                      <a:pt x="11868" y="728"/>
                    </a:cubicBezTo>
                    <a:cubicBezTo>
                      <a:pt x="12589" y="658"/>
                      <a:pt x="13350" y="1035"/>
                      <a:pt x="13682" y="1680"/>
                    </a:cubicBezTo>
                    <a:cubicBezTo>
                      <a:pt x="13843" y="1045"/>
                      <a:pt x="14405" y="531"/>
                      <a:pt x="15051" y="426"/>
                    </a:cubicBezTo>
                    <a:cubicBezTo>
                      <a:pt x="15698" y="323"/>
                      <a:pt x="16393" y="635"/>
                      <a:pt x="16745" y="1188"/>
                    </a:cubicBezTo>
                    <a:cubicBezTo>
                      <a:pt x="17009" y="541"/>
                      <a:pt x="17828" y="23"/>
                      <a:pt x="18527" y="0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5" name="Google Shape;1355;p47"/>
              <p:cNvSpPr/>
              <p:nvPr/>
            </p:nvSpPr>
            <p:spPr>
              <a:xfrm>
                <a:off x="7569051" y="3786998"/>
                <a:ext cx="5162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5" h="66" extrusionOk="0">
                    <a:moveTo>
                      <a:pt x="42" y="1"/>
                    </a:moveTo>
                    <a:cubicBezTo>
                      <a:pt x="1" y="1"/>
                      <a:pt x="1" y="66"/>
                      <a:pt x="42" y="66"/>
                    </a:cubicBezTo>
                    <a:cubicBezTo>
                      <a:pt x="84" y="66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6" name="Google Shape;1356;p47"/>
              <p:cNvSpPr/>
              <p:nvPr/>
            </p:nvSpPr>
            <p:spPr>
              <a:xfrm>
                <a:off x="7787503" y="3793193"/>
                <a:ext cx="5102" cy="39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3" y="1"/>
                    </a:moveTo>
                    <a:cubicBezTo>
                      <a:pt x="1" y="1"/>
                      <a:pt x="1" y="64"/>
                      <a:pt x="43" y="64"/>
                    </a:cubicBezTo>
                    <a:cubicBezTo>
                      <a:pt x="84" y="64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7" name="Google Shape;1357;p47"/>
              <p:cNvSpPr/>
              <p:nvPr/>
            </p:nvSpPr>
            <p:spPr>
              <a:xfrm>
                <a:off x="8052960" y="3815663"/>
                <a:ext cx="5102" cy="388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" extrusionOk="0">
                    <a:moveTo>
                      <a:pt x="42" y="0"/>
                    </a:moveTo>
                    <a:cubicBezTo>
                      <a:pt x="0" y="0"/>
                      <a:pt x="0" y="64"/>
                      <a:pt x="42" y="64"/>
                    </a:cubicBezTo>
                    <a:cubicBezTo>
                      <a:pt x="84" y="64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8" name="Google Shape;1358;p47"/>
              <p:cNvSpPr/>
              <p:nvPr/>
            </p:nvSpPr>
            <p:spPr>
              <a:xfrm>
                <a:off x="8295886" y="3786998"/>
                <a:ext cx="5102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1" y="1"/>
                      <a:pt x="1" y="66"/>
                      <a:pt x="43" y="66"/>
                    </a:cubicBezTo>
                    <a:cubicBezTo>
                      <a:pt x="84" y="66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9" name="Google Shape;1359;p47"/>
              <p:cNvSpPr/>
              <p:nvPr/>
            </p:nvSpPr>
            <p:spPr>
              <a:xfrm>
                <a:off x="8500126" y="3748252"/>
                <a:ext cx="5041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0"/>
                    </a:moveTo>
                    <a:cubicBezTo>
                      <a:pt x="0" y="0"/>
                      <a:pt x="0" y="65"/>
                      <a:pt x="41" y="65"/>
                    </a:cubicBezTo>
                    <a:cubicBezTo>
                      <a:pt x="82" y="65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0" name="Google Shape;1360;p47"/>
              <p:cNvSpPr/>
              <p:nvPr/>
            </p:nvSpPr>
            <p:spPr>
              <a:xfrm>
                <a:off x="8542942" y="4234162"/>
                <a:ext cx="5102" cy="39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4" y="64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1" name="Google Shape;1361;p47"/>
              <p:cNvSpPr/>
              <p:nvPr/>
            </p:nvSpPr>
            <p:spPr>
              <a:xfrm>
                <a:off x="8397976" y="4266836"/>
                <a:ext cx="5102" cy="39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1" y="1"/>
                      <a:pt x="0" y="64"/>
                      <a:pt x="42" y="64"/>
                    </a:cubicBezTo>
                    <a:cubicBezTo>
                      <a:pt x="84" y="64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2" name="Google Shape;1362;p47"/>
              <p:cNvSpPr/>
              <p:nvPr/>
            </p:nvSpPr>
            <p:spPr>
              <a:xfrm>
                <a:off x="8197926" y="4285177"/>
                <a:ext cx="5041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3" name="Google Shape;1363;p47"/>
              <p:cNvSpPr/>
              <p:nvPr/>
            </p:nvSpPr>
            <p:spPr>
              <a:xfrm>
                <a:off x="7979414" y="4277039"/>
                <a:ext cx="5162" cy="39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4" name="Google Shape;1364;p47"/>
              <p:cNvSpPr/>
              <p:nvPr/>
            </p:nvSpPr>
            <p:spPr>
              <a:xfrm>
                <a:off x="7714078" y="4256633"/>
                <a:ext cx="5041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0"/>
                    </a:moveTo>
                    <a:cubicBezTo>
                      <a:pt x="0" y="0"/>
                      <a:pt x="0" y="65"/>
                      <a:pt x="41" y="65"/>
                    </a:cubicBezTo>
                    <a:cubicBezTo>
                      <a:pt x="82" y="65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5" name="Google Shape;1365;p47"/>
              <p:cNvSpPr/>
              <p:nvPr/>
            </p:nvSpPr>
            <p:spPr>
              <a:xfrm>
                <a:off x="7522106" y="4246369"/>
                <a:ext cx="5102" cy="4008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1"/>
                    </a:moveTo>
                    <a:cubicBezTo>
                      <a:pt x="1" y="1"/>
                      <a:pt x="1" y="66"/>
                      <a:pt x="42" y="66"/>
                    </a:cubicBezTo>
                    <a:cubicBezTo>
                      <a:pt x="84" y="66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6" name="Google Shape;1366;p47"/>
              <p:cNvSpPr/>
              <p:nvPr/>
            </p:nvSpPr>
            <p:spPr>
              <a:xfrm>
                <a:off x="7444925" y="3956800"/>
                <a:ext cx="1163631" cy="160698"/>
              </a:xfrm>
              <a:custGeom>
                <a:avLst/>
                <a:gdLst/>
                <a:ahLst/>
                <a:cxnLst/>
                <a:rect l="l" t="t" r="r" b="b"/>
                <a:pathLst>
                  <a:path w="20321" h="2646" fill="none" extrusionOk="0">
                    <a:moveTo>
                      <a:pt x="0" y="428"/>
                    </a:moveTo>
                    <a:lnTo>
                      <a:pt x="2171" y="2321"/>
                    </a:lnTo>
                    <a:lnTo>
                      <a:pt x="3994" y="207"/>
                    </a:lnTo>
                    <a:lnTo>
                      <a:pt x="6254" y="2573"/>
                    </a:lnTo>
                    <a:lnTo>
                      <a:pt x="8344" y="295"/>
                    </a:lnTo>
                    <a:lnTo>
                      <a:pt x="10474" y="2625"/>
                    </a:lnTo>
                    <a:lnTo>
                      <a:pt x="12537" y="78"/>
                    </a:lnTo>
                    <a:lnTo>
                      <a:pt x="14792" y="2646"/>
                    </a:lnTo>
                    <a:lnTo>
                      <a:pt x="16461" y="57"/>
                    </a:lnTo>
                    <a:lnTo>
                      <a:pt x="18818" y="2526"/>
                    </a:lnTo>
                    <a:lnTo>
                      <a:pt x="20320" y="1"/>
                    </a:lnTo>
                  </a:path>
                </a:pathLst>
              </a:custGeom>
              <a:noFill/>
              <a:ln w="9525" cap="flat" cmpd="sng">
                <a:solidFill>
                  <a:schemeClr val="lt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7" name="Google Shape;1367;p47"/>
              <p:cNvSpPr/>
              <p:nvPr/>
            </p:nvSpPr>
            <p:spPr>
              <a:xfrm>
                <a:off x="7768797" y="3581241"/>
                <a:ext cx="47432" cy="2502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12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69" y="123"/>
                      <a:pt x="529" y="257"/>
                      <a:pt x="781" y="411"/>
                    </a:cubicBezTo>
                    <a:cubicBezTo>
                      <a:pt x="537" y="247"/>
                      <a:pt x="274" y="111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8" name="Google Shape;1368;p47"/>
              <p:cNvSpPr/>
              <p:nvPr/>
            </p:nvSpPr>
            <p:spPr>
              <a:xfrm>
                <a:off x="7837424" y="3582456"/>
                <a:ext cx="36804" cy="23563"/>
              </a:xfrm>
              <a:custGeom>
                <a:avLst/>
                <a:gdLst/>
                <a:ahLst/>
                <a:cxnLst/>
                <a:rect l="l" t="t" r="r" b="b"/>
                <a:pathLst>
                  <a:path w="606" h="388" extrusionOk="0">
                    <a:moveTo>
                      <a:pt x="606" y="0"/>
                    </a:moveTo>
                    <a:cubicBezTo>
                      <a:pt x="390" y="105"/>
                      <a:pt x="184" y="234"/>
                      <a:pt x="0" y="387"/>
                    </a:cubicBezTo>
                    <a:cubicBezTo>
                      <a:pt x="192" y="245"/>
                      <a:pt x="396" y="117"/>
                      <a:pt x="60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9" name="Google Shape;1369;p47"/>
              <p:cNvSpPr/>
              <p:nvPr/>
            </p:nvSpPr>
            <p:spPr>
              <a:xfrm>
                <a:off x="7790478" y="3620716"/>
                <a:ext cx="19070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314" h="323" extrusionOk="0">
                    <a:moveTo>
                      <a:pt x="313" y="1"/>
                    </a:moveTo>
                    <a:cubicBezTo>
                      <a:pt x="196" y="94"/>
                      <a:pt x="90" y="202"/>
                      <a:pt x="1" y="322"/>
                    </a:cubicBezTo>
                    <a:cubicBezTo>
                      <a:pt x="98" y="211"/>
                      <a:pt x="206" y="102"/>
                      <a:pt x="31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0" name="Google Shape;1370;p47"/>
              <p:cNvSpPr/>
              <p:nvPr/>
            </p:nvSpPr>
            <p:spPr>
              <a:xfrm>
                <a:off x="7843740" y="3620473"/>
                <a:ext cx="25568" cy="1858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4" y="97"/>
                      <a:pt x="285" y="198"/>
                      <a:pt x="421" y="305"/>
                    </a:cubicBezTo>
                    <a:cubicBezTo>
                      <a:pt x="293" y="187"/>
                      <a:pt x="152" y="86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1" name="Google Shape;1371;p47"/>
              <p:cNvSpPr/>
              <p:nvPr/>
            </p:nvSpPr>
            <p:spPr>
              <a:xfrm>
                <a:off x="7793515" y="3594298"/>
                <a:ext cx="59336" cy="32976"/>
              </a:xfrm>
              <a:custGeom>
                <a:avLst/>
                <a:gdLst/>
                <a:ahLst/>
                <a:cxnLst/>
                <a:rect l="l" t="t" r="r" b="b"/>
                <a:pathLst>
                  <a:path w="977" h="543" extrusionOk="0">
                    <a:moveTo>
                      <a:pt x="448" y="0"/>
                    </a:moveTo>
                    <a:cubicBezTo>
                      <a:pt x="211" y="0"/>
                      <a:pt x="20" y="101"/>
                      <a:pt x="10" y="239"/>
                    </a:cubicBezTo>
                    <a:cubicBezTo>
                      <a:pt x="0" y="386"/>
                      <a:pt x="206" y="522"/>
                      <a:pt x="469" y="540"/>
                    </a:cubicBezTo>
                    <a:cubicBezTo>
                      <a:pt x="490" y="542"/>
                      <a:pt x="510" y="542"/>
                      <a:pt x="529" y="542"/>
                    </a:cubicBezTo>
                    <a:cubicBezTo>
                      <a:pt x="766" y="542"/>
                      <a:pt x="956" y="443"/>
                      <a:pt x="966" y="305"/>
                    </a:cubicBezTo>
                    <a:cubicBezTo>
                      <a:pt x="977" y="156"/>
                      <a:pt x="771" y="21"/>
                      <a:pt x="507" y="2"/>
                    </a:cubicBezTo>
                    <a:cubicBezTo>
                      <a:pt x="487" y="1"/>
                      <a:pt x="467" y="0"/>
                      <a:pt x="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2" name="Google Shape;1372;p47"/>
              <p:cNvSpPr/>
              <p:nvPr/>
            </p:nvSpPr>
            <p:spPr>
              <a:xfrm>
                <a:off x="7986763" y="3635231"/>
                <a:ext cx="47432" cy="2502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12" extrusionOk="0">
                    <a:moveTo>
                      <a:pt x="0" y="1"/>
                    </a:moveTo>
                    <a:cubicBezTo>
                      <a:pt x="267" y="123"/>
                      <a:pt x="529" y="259"/>
                      <a:pt x="780" y="412"/>
                    </a:cubicBezTo>
                    <a:cubicBezTo>
                      <a:pt x="536" y="247"/>
                      <a:pt x="273" y="112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3" name="Google Shape;1373;p47"/>
              <p:cNvSpPr/>
              <p:nvPr/>
            </p:nvSpPr>
            <p:spPr>
              <a:xfrm>
                <a:off x="8055268" y="3636506"/>
                <a:ext cx="36925" cy="23563"/>
              </a:xfrm>
              <a:custGeom>
                <a:avLst/>
                <a:gdLst/>
                <a:ahLst/>
                <a:cxnLst/>
                <a:rect l="l" t="t" r="r" b="b"/>
                <a:pathLst>
                  <a:path w="608" h="388" extrusionOk="0">
                    <a:moveTo>
                      <a:pt x="607" y="0"/>
                    </a:moveTo>
                    <a:lnTo>
                      <a:pt x="607" y="0"/>
                    </a:lnTo>
                    <a:cubicBezTo>
                      <a:pt x="392" y="105"/>
                      <a:pt x="185" y="233"/>
                      <a:pt x="0" y="388"/>
                    </a:cubicBezTo>
                    <a:cubicBezTo>
                      <a:pt x="193" y="244"/>
                      <a:pt x="398" y="116"/>
                      <a:pt x="6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4" name="Google Shape;1374;p47"/>
              <p:cNvSpPr/>
              <p:nvPr/>
            </p:nvSpPr>
            <p:spPr>
              <a:xfrm>
                <a:off x="8008444" y="3674706"/>
                <a:ext cx="19009" cy="19616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23" extrusionOk="0">
                    <a:moveTo>
                      <a:pt x="312" y="1"/>
                    </a:moveTo>
                    <a:cubicBezTo>
                      <a:pt x="195" y="94"/>
                      <a:pt x="90" y="202"/>
                      <a:pt x="0" y="322"/>
                    </a:cubicBezTo>
                    <a:cubicBezTo>
                      <a:pt x="98" y="212"/>
                      <a:pt x="206" y="102"/>
                      <a:pt x="31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5" name="Google Shape;1375;p47"/>
              <p:cNvSpPr/>
              <p:nvPr/>
            </p:nvSpPr>
            <p:spPr>
              <a:xfrm>
                <a:off x="8061705" y="3674524"/>
                <a:ext cx="25568" cy="185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0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144" y="96"/>
                      <a:pt x="285" y="197"/>
                      <a:pt x="420" y="305"/>
                    </a:cubicBezTo>
                    <a:cubicBezTo>
                      <a:pt x="293" y="187"/>
                      <a:pt x="151" y="85"/>
                      <a:pt x="0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6" name="Google Shape;1376;p47"/>
              <p:cNvSpPr/>
              <p:nvPr/>
            </p:nvSpPr>
            <p:spPr>
              <a:xfrm>
                <a:off x="8011420" y="3648349"/>
                <a:ext cx="59396" cy="32976"/>
              </a:xfrm>
              <a:custGeom>
                <a:avLst/>
                <a:gdLst/>
                <a:ahLst/>
                <a:cxnLst/>
                <a:rect l="l" t="t" r="r" b="b"/>
                <a:pathLst>
                  <a:path w="978" h="543" extrusionOk="0">
                    <a:moveTo>
                      <a:pt x="448" y="0"/>
                    </a:moveTo>
                    <a:cubicBezTo>
                      <a:pt x="211" y="0"/>
                      <a:pt x="20" y="100"/>
                      <a:pt x="11" y="238"/>
                    </a:cubicBezTo>
                    <a:cubicBezTo>
                      <a:pt x="1" y="387"/>
                      <a:pt x="206" y="522"/>
                      <a:pt x="470" y="541"/>
                    </a:cubicBezTo>
                    <a:cubicBezTo>
                      <a:pt x="490" y="542"/>
                      <a:pt x="510" y="543"/>
                      <a:pt x="529" y="543"/>
                    </a:cubicBezTo>
                    <a:cubicBezTo>
                      <a:pt x="766" y="543"/>
                      <a:pt x="956" y="442"/>
                      <a:pt x="966" y="304"/>
                    </a:cubicBezTo>
                    <a:cubicBezTo>
                      <a:pt x="977" y="157"/>
                      <a:pt x="772" y="21"/>
                      <a:pt x="508" y="3"/>
                    </a:cubicBezTo>
                    <a:cubicBezTo>
                      <a:pt x="488" y="1"/>
                      <a:pt x="468" y="0"/>
                      <a:pt x="44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7" name="Google Shape;1377;p47"/>
              <p:cNvSpPr/>
              <p:nvPr/>
            </p:nvSpPr>
            <p:spPr>
              <a:xfrm>
                <a:off x="8181589" y="3585735"/>
                <a:ext cx="47432" cy="25021"/>
              </a:xfrm>
              <a:custGeom>
                <a:avLst/>
                <a:gdLst/>
                <a:ahLst/>
                <a:cxnLst/>
                <a:rect l="l" t="t" r="r" b="b"/>
                <a:pathLst>
                  <a:path w="781" h="412" extrusionOk="0">
                    <a:moveTo>
                      <a:pt x="1" y="1"/>
                    </a:moveTo>
                    <a:cubicBezTo>
                      <a:pt x="269" y="123"/>
                      <a:pt x="530" y="258"/>
                      <a:pt x="781" y="411"/>
                    </a:cubicBezTo>
                    <a:cubicBezTo>
                      <a:pt x="537" y="247"/>
                      <a:pt x="274" y="112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8" name="Google Shape;1378;p47"/>
              <p:cNvSpPr/>
              <p:nvPr/>
            </p:nvSpPr>
            <p:spPr>
              <a:xfrm>
                <a:off x="8250216" y="3587010"/>
                <a:ext cx="36865" cy="23563"/>
              </a:xfrm>
              <a:custGeom>
                <a:avLst/>
                <a:gdLst/>
                <a:ahLst/>
                <a:cxnLst/>
                <a:rect l="l" t="t" r="r" b="b"/>
                <a:pathLst>
                  <a:path w="607" h="388" extrusionOk="0">
                    <a:moveTo>
                      <a:pt x="607" y="0"/>
                    </a:moveTo>
                    <a:cubicBezTo>
                      <a:pt x="390" y="105"/>
                      <a:pt x="185" y="233"/>
                      <a:pt x="0" y="387"/>
                    </a:cubicBezTo>
                    <a:cubicBezTo>
                      <a:pt x="192" y="244"/>
                      <a:pt x="396" y="116"/>
                      <a:pt x="60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9" name="Google Shape;1379;p47"/>
              <p:cNvSpPr/>
              <p:nvPr/>
            </p:nvSpPr>
            <p:spPr>
              <a:xfrm>
                <a:off x="8203270" y="3625210"/>
                <a:ext cx="19070" cy="1955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322" extrusionOk="0">
                    <a:moveTo>
                      <a:pt x="313" y="1"/>
                    </a:moveTo>
                    <a:lnTo>
                      <a:pt x="313" y="1"/>
                    </a:lnTo>
                    <a:cubicBezTo>
                      <a:pt x="197" y="94"/>
                      <a:pt x="90" y="202"/>
                      <a:pt x="1" y="322"/>
                    </a:cubicBezTo>
                    <a:cubicBezTo>
                      <a:pt x="99" y="212"/>
                      <a:pt x="206" y="102"/>
                      <a:pt x="313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0" name="Google Shape;1380;p47"/>
              <p:cNvSpPr/>
              <p:nvPr/>
            </p:nvSpPr>
            <p:spPr>
              <a:xfrm>
                <a:off x="8256532" y="3625028"/>
                <a:ext cx="25568" cy="18523"/>
              </a:xfrm>
              <a:custGeom>
                <a:avLst/>
                <a:gdLst/>
                <a:ahLst/>
                <a:cxnLst/>
                <a:rect l="l" t="t" r="r" b="b"/>
                <a:pathLst>
                  <a:path w="421" h="305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46" y="96"/>
                      <a:pt x="286" y="197"/>
                      <a:pt x="421" y="304"/>
                    </a:cubicBezTo>
                    <a:cubicBezTo>
                      <a:pt x="294" y="186"/>
                      <a:pt x="152" y="85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1" name="Google Shape;1381;p47"/>
              <p:cNvSpPr/>
              <p:nvPr/>
            </p:nvSpPr>
            <p:spPr>
              <a:xfrm>
                <a:off x="8206368" y="3598853"/>
                <a:ext cx="59275" cy="32976"/>
              </a:xfrm>
              <a:custGeom>
                <a:avLst/>
                <a:gdLst/>
                <a:ahLst/>
                <a:cxnLst/>
                <a:rect l="l" t="t" r="r" b="b"/>
                <a:pathLst>
                  <a:path w="976" h="543" extrusionOk="0">
                    <a:moveTo>
                      <a:pt x="446" y="0"/>
                    </a:moveTo>
                    <a:cubicBezTo>
                      <a:pt x="210" y="0"/>
                      <a:pt x="20" y="100"/>
                      <a:pt x="10" y="237"/>
                    </a:cubicBezTo>
                    <a:cubicBezTo>
                      <a:pt x="0" y="386"/>
                      <a:pt x="206" y="522"/>
                      <a:pt x="468" y="540"/>
                    </a:cubicBezTo>
                    <a:cubicBezTo>
                      <a:pt x="489" y="542"/>
                      <a:pt x="508" y="542"/>
                      <a:pt x="528" y="542"/>
                    </a:cubicBezTo>
                    <a:cubicBezTo>
                      <a:pt x="765" y="542"/>
                      <a:pt x="956" y="442"/>
                      <a:pt x="965" y="304"/>
                    </a:cubicBezTo>
                    <a:cubicBezTo>
                      <a:pt x="976" y="156"/>
                      <a:pt x="770" y="21"/>
                      <a:pt x="506" y="2"/>
                    </a:cubicBezTo>
                    <a:cubicBezTo>
                      <a:pt x="486" y="1"/>
                      <a:pt x="466" y="0"/>
                      <a:pt x="4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2" name="Google Shape;1382;p47"/>
            <p:cNvGrpSpPr/>
            <p:nvPr/>
          </p:nvGrpSpPr>
          <p:grpSpPr>
            <a:xfrm>
              <a:off x="6541640" y="3546675"/>
              <a:ext cx="621735" cy="1053462"/>
              <a:chOff x="6541640" y="3546675"/>
              <a:chExt cx="621735" cy="1053462"/>
            </a:xfrm>
          </p:grpSpPr>
          <p:sp>
            <p:nvSpPr>
              <p:cNvPr id="1383" name="Google Shape;1383;p47"/>
              <p:cNvSpPr/>
              <p:nvPr/>
            </p:nvSpPr>
            <p:spPr>
              <a:xfrm>
                <a:off x="6606506" y="3769790"/>
                <a:ext cx="463533" cy="327470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6775" extrusionOk="0">
                    <a:moveTo>
                      <a:pt x="9589" y="0"/>
                    </a:moveTo>
                    <a:lnTo>
                      <a:pt x="0" y="33"/>
                    </a:lnTo>
                    <a:lnTo>
                      <a:pt x="1604" y="6775"/>
                    </a:lnTo>
                    <a:lnTo>
                      <a:pt x="7952" y="6775"/>
                    </a:lnTo>
                    <a:lnTo>
                      <a:pt x="9589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4" name="Google Shape;1384;p47"/>
              <p:cNvSpPr/>
              <p:nvPr/>
            </p:nvSpPr>
            <p:spPr>
              <a:xfrm>
                <a:off x="6581775" y="4095750"/>
                <a:ext cx="495300" cy="503625"/>
              </a:xfrm>
              <a:custGeom>
                <a:avLst/>
                <a:gdLst/>
                <a:ahLst/>
                <a:cxnLst/>
                <a:rect l="l" t="t" r="r" b="b"/>
                <a:pathLst>
                  <a:path w="19812" h="20145" extrusionOk="0">
                    <a:moveTo>
                      <a:pt x="4191" y="0"/>
                    </a:moveTo>
                    <a:lnTo>
                      <a:pt x="0" y="20145"/>
                    </a:lnTo>
                    <a:lnTo>
                      <a:pt x="19812" y="20145"/>
                    </a:lnTo>
                    <a:lnTo>
                      <a:pt x="16383" y="48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/>
              <a:lstStyle/>
              <a:p>
                <a:endParaRPr lang="vi-VN"/>
              </a:p>
            </p:txBody>
          </p:sp>
          <p:sp>
            <p:nvSpPr>
              <p:cNvPr id="1385" name="Google Shape;1385;p47"/>
              <p:cNvSpPr/>
              <p:nvPr/>
            </p:nvSpPr>
            <p:spPr>
              <a:xfrm>
                <a:off x="7030405" y="3769790"/>
                <a:ext cx="132970" cy="115521"/>
              </a:xfrm>
              <a:custGeom>
                <a:avLst/>
                <a:gdLst/>
                <a:ahLst/>
                <a:cxnLst/>
                <a:rect l="l" t="t" r="r" b="b"/>
                <a:pathLst>
                  <a:path w="2751" h="2390" extrusionOk="0">
                    <a:moveTo>
                      <a:pt x="819" y="0"/>
                    </a:moveTo>
                    <a:lnTo>
                      <a:pt x="1" y="2389"/>
                    </a:lnTo>
                    <a:lnTo>
                      <a:pt x="1" y="2389"/>
                    </a:lnTo>
                    <a:lnTo>
                      <a:pt x="275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6" name="Google Shape;1386;p47"/>
              <p:cNvSpPr/>
              <p:nvPr/>
            </p:nvSpPr>
            <p:spPr>
              <a:xfrm>
                <a:off x="6541640" y="3790333"/>
                <a:ext cx="159796" cy="261009"/>
              </a:xfrm>
              <a:custGeom>
                <a:avLst/>
                <a:gdLst/>
                <a:ahLst/>
                <a:cxnLst/>
                <a:rect l="l" t="t" r="r" b="b"/>
                <a:pathLst>
                  <a:path w="3306" h="5400" fill="none" extrusionOk="0">
                    <a:moveTo>
                      <a:pt x="2194" y="328"/>
                    </a:moveTo>
                    <a:cubicBezTo>
                      <a:pt x="2194" y="328"/>
                      <a:pt x="654" y="0"/>
                      <a:pt x="328" y="786"/>
                    </a:cubicBezTo>
                    <a:cubicBezTo>
                      <a:pt x="0" y="1571"/>
                      <a:pt x="982" y="4942"/>
                      <a:pt x="1506" y="5171"/>
                    </a:cubicBezTo>
                    <a:cubicBezTo>
                      <a:pt x="2029" y="5400"/>
                      <a:pt x="3305" y="5138"/>
                      <a:pt x="3305" y="513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7" name="Google Shape;1387;p47"/>
              <p:cNvSpPr/>
              <p:nvPr/>
            </p:nvSpPr>
            <p:spPr>
              <a:xfrm>
                <a:off x="6947848" y="3774334"/>
                <a:ext cx="76031" cy="772780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15988" fill="none" extrusionOk="0">
                    <a:moveTo>
                      <a:pt x="1395" y="1"/>
                    </a:moveTo>
                    <a:lnTo>
                      <a:pt x="0" y="6674"/>
                    </a:lnTo>
                    <a:lnTo>
                      <a:pt x="1572" y="15987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8" name="Google Shape;1388;p47"/>
              <p:cNvSpPr/>
              <p:nvPr/>
            </p:nvSpPr>
            <p:spPr>
              <a:xfrm>
                <a:off x="6641065" y="3774334"/>
                <a:ext cx="91788" cy="775632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16047" fill="none" extrusionOk="0">
                    <a:moveTo>
                      <a:pt x="208" y="1"/>
                    </a:moveTo>
                    <a:lnTo>
                      <a:pt x="1898" y="6674"/>
                    </a:lnTo>
                    <a:lnTo>
                      <a:pt x="1" y="16047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9" name="Google Shape;1389;p47"/>
              <p:cNvSpPr/>
              <p:nvPr/>
            </p:nvSpPr>
            <p:spPr>
              <a:xfrm>
                <a:off x="6827687" y="3772932"/>
                <a:ext cx="48" cy="827205"/>
              </a:xfrm>
              <a:custGeom>
                <a:avLst/>
                <a:gdLst/>
                <a:ahLst/>
                <a:cxnLst/>
                <a:rect l="l" t="t" r="r" b="b"/>
                <a:pathLst>
                  <a:path w="1" h="17114" fill="none" extrusionOk="0">
                    <a:moveTo>
                      <a:pt x="1" y="1"/>
                    </a:moveTo>
                    <a:lnTo>
                      <a:pt x="1" y="17114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0" name="Google Shape;1390;p47"/>
              <p:cNvSpPr/>
              <p:nvPr/>
            </p:nvSpPr>
            <p:spPr>
              <a:xfrm>
                <a:off x="6890523" y="3774334"/>
                <a:ext cx="48770" cy="807146"/>
              </a:xfrm>
              <a:custGeom>
                <a:avLst/>
                <a:gdLst/>
                <a:ahLst/>
                <a:cxnLst/>
                <a:rect l="l" t="t" r="r" b="b"/>
                <a:pathLst>
                  <a:path w="1009" h="16699" fill="none" extrusionOk="0">
                    <a:moveTo>
                      <a:pt x="682" y="1"/>
                    </a:moveTo>
                    <a:lnTo>
                      <a:pt x="0" y="6645"/>
                    </a:lnTo>
                    <a:lnTo>
                      <a:pt x="1009" y="1669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1" name="Google Shape;1391;p47"/>
              <p:cNvSpPr/>
              <p:nvPr/>
            </p:nvSpPr>
            <p:spPr>
              <a:xfrm>
                <a:off x="6729954" y="3781536"/>
                <a:ext cx="50220" cy="802844"/>
              </a:xfrm>
              <a:custGeom>
                <a:avLst/>
                <a:gdLst/>
                <a:ahLst/>
                <a:cxnLst/>
                <a:rect l="l" t="t" r="r" b="b"/>
                <a:pathLst>
                  <a:path w="1039" h="16610" fill="none" extrusionOk="0">
                    <a:moveTo>
                      <a:pt x="30" y="1"/>
                    </a:moveTo>
                    <a:lnTo>
                      <a:pt x="1039" y="6525"/>
                    </a:lnTo>
                    <a:lnTo>
                      <a:pt x="1" y="16609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2" name="Google Shape;1392;p47"/>
              <p:cNvSpPr/>
              <p:nvPr/>
            </p:nvSpPr>
            <p:spPr>
              <a:xfrm>
                <a:off x="6606506" y="3636868"/>
                <a:ext cx="463533" cy="134565"/>
              </a:xfrm>
              <a:custGeom>
                <a:avLst/>
                <a:gdLst/>
                <a:ahLst/>
                <a:cxnLst/>
                <a:rect l="l" t="t" r="r" b="b"/>
                <a:pathLst>
                  <a:path w="9590" h="2784" extrusionOk="0">
                    <a:moveTo>
                      <a:pt x="4615" y="1"/>
                    </a:moveTo>
                    <a:lnTo>
                      <a:pt x="0" y="2783"/>
                    </a:lnTo>
                    <a:lnTo>
                      <a:pt x="9589" y="2750"/>
                    </a:lnTo>
                    <a:lnTo>
                      <a:pt x="461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3" name="Google Shape;1393;p47"/>
              <p:cNvSpPr/>
              <p:nvPr/>
            </p:nvSpPr>
            <p:spPr>
              <a:xfrm>
                <a:off x="6587510" y="3761815"/>
                <a:ext cx="480402" cy="22234"/>
              </a:xfrm>
              <a:custGeom>
                <a:avLst/>
                <a:gdLst/>
                <a:ahLst/>
                <a:cxnLst/>
                <a:rect l="l" t="t" r="r" b="b"/>
                <a:pathLst>
                  <a:path w="9939" h="460" extrusionOk="0">
                    <a:moveTo>
                      <a:pt x="229" y="1"/>
                    </a:moveTo>
                    <a:cubicBezTo>
                      <a:pt x="103" y="1"/>
                      <a:pt x="0" y="104"/>
                      <a:pt x="0" y="230"/>
                    </a:cubicBezTo>
                    <a:cubicBezTo>
                      <a:pt x="0" y="357"/>
                      <a:pt x="103" y="460"/>
                      <a:pt x="229" y="460"/>
                    </a:cubicBezTo>
                    <a:lnTo>
                      <a:pt x="9710" y="460"/>
                    </a:lnTo>
                    <a:cubicBezTo>
                      <a:pt x="9836" y="460"/>
                      <a:pt x="9939" y="357"/>
                      <a:pt x="9939" y="230"/>
                    </a:cubicBezTo>
                    <a:cubicBezTo>
                      <a:pt x="9939" y="104"/>
                      <a:pt x="9836" y="1"/>
                      <a:pt x="971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4" name="Google Shape;1394;p47"/>
              <p:cNvSpPr/>
              <p:nvPr/>
            </p:nvSpPr>
            <p:spPr>
              <a:xfrm>
                <a:off x="6685485" y="3636868"/>
                <a:ext cx="274446" cy="135531"/>
              </a:xfrm>
              <a:custGeom>
                <a:avLst/>
                <a:gdLst/>
                <a:ahLst/>
                <a:cxnLst/>
                <a:rect l="l" t="t" r="r" b="b"/>
                <a:pathLst>
                  <a:path w="5678" h="2804" fill="none" extrusionOk="0">
                    <a:moveTo>
                      <a:pt x="5678" y="2804"/>
                    </a:moveTo>
                    <a:cubicBezTo>
                      <a:pt x="4833" y="1929"/>
                      <a:pt x="3827" y="875"/>
                      <a:pt x="2981" y="1"/>
                    </a:cubicBezTo>
                    <a:lnTo>
                      <a:pt x="1" y="2786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5" name="Google Shape;1395;p47"/>
              <p:cNvSpPr/>
              <p:nvPr/>
            </p:nvSpPr>
            <p:spPr>
              <a:xfrm>
                <a:off x="6772972" y="3636868"/>
                <a:ext cx="91788" cy="138963"/>
              </a:xfrm>
              <a:custGeom>
                <a:avLst/>
                <a:gdLst/>
                <a:ahLst/>
                <a:cxnLst/>
                <a:rect l="l" t="t" r="r" b="b"/>
                <a:pathLst>
                  <a:path w="1899" h="2875" fill="none" extrusionOk="0">
                    <a:moveTo>
                      <a:pt x="1898" y="2727"/>
                    </a:moveTo>
                    <a:lnTo>
                      <a:pt x="1171" y="1"/>
                    </a:lnTo>
                    <a:lnTo>
                      <a:pt x="0" y="2874"/>
                    </a:ln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6" name="Google Shape;1396;p47"/>
              <p:cNvSpPr/>
              <p:nvPr/>
            </p:nvSpPr>
            <p:spPr>
              <a:xfrm>
                <a:off x="6810577" y="3546675"/>
                <a:ext cx="37991" cy="101310"/>
              </a:xfrm>
              <a:custGeom>
                <a:avLst/>
                <a:gdLst/>
                <a:ahLst/>
                <a:cxnLst/>
                <a:rect l="l" t="t" r="r" b="b"/>
                <a:pathLst>
                  <a:path w="786" h="2096" extrusionOk="0">
                    <a:moveTo>
                      <a:pt x="393" y="1"/>
                    </a:moveTo>
                    <a:cubicBezTo>
                      <a:pt x="176" y="1"/>
                      <a:pt x="0" y="178"/>
                      <a:pt x="0" y="394"/>
                    </a:cubicBezTo>
                    <a:lnTo>
                      <a:pt x="0" y="2096"/>
                    </a:lnTo>
                    <a:lnTo>
                      <a:pt x="786" y="2096"/>
                    </a:lnTo>
                    <a:lnTo>
                      <a:pt x="786" y="394"/>
                    </a:lnTo>
                    <a:cubicBezTo>
                      <a:pt x="786" y="178"/>
                      <a:pt x="609" y="1"/>
                      <a:pt x="3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97" name="Google Shape;1397;p47"/>
            <p:cNvCxnSpPr/>
            <p:nvPr/>
          </p:nvCxnSpPr>
          <p:spPr>
            <a:xfrm rot="10800000">
              <a:off x="5286525" y="4600575"/>
              <a:ext cx="390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398" name="Google Shape;1398;p47"/>
            <p:cNvGrpSpPr/>
            <p:nvPr/>
          </p:nvGrpSpPr>
          <p:grpSpPr>
            <a:xfrm rot="-1429023">
              <a:off x="7812532" y="2373886"/>
              <a:ext cx="621698" cy="653481"/>
              <a:chOff x="6984175" y="2569050"/>
              <a:chExt cx="621725" cy="653509"/>
            </a:xfrm>
          </p:grpSpPr>
          <p:sp>
            <p:nvSpPr>
              <p:cNvPr id="1399" name="Google Shape;1399;p47"/>
              <p:cNvSpPr/>
              <p:nvPr/>
            </p:nvSpPr>
            <p:spPr>
              <a:xfrm>
                <a:off x="7210895" y="2659443"/>
                <a:ext cx="167637" cy="563116"/>
              </a:xfrm>
              <a:custGeom>
                <a:avLst/>
                <a:gdLst/>
                <a:ahLst/>
                <a:cxnLst/>
                <a:rect l="l" t="t" r="r" b="b"/>
                <a:pathLst>
                  <a:path w="2843" h="9550" extrusionOk="0">
                    <a:moveTo>
                      <a:pt x="1923" y="0"/>
                    </a:moveTo>
                    <a:lnTo>
                      <a:pt x="1923" y="0"/>
                    </a:lnTo>
                    <a:cubicBezTo>
                      <a:pt x="1843" y="242"/>
                      <a:pt x="0" y="5960"/>
                      <a:pt x="2587" y="9549"/>
                    </a:cubicBezTo>
                    <a:lnTo>
                      <a:pt x="2842" y="9366"/>
                    </a:lnTo>
                    <a:cubicBezTo>
                      <a:pt x="350" y="5907"/>
                      <a:pt x="2203" y="157"/>
                      <a:pt x="2223" y="98"/>
                    </a:cubicBezTo>
                    <a:lnTo>
                      <a:pt x="1923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0" name="Google Shape;1400;p47"/>
              <p:cNvSpPr/>
              <p:nvPr/>
            </p:nvSpPr>
            <p:spPr>
              <a:xfrm>
                <a:off x="7283834" y="2751074"/>
                <a:ext cx="122411" cy="150361"/>
              </a:xfrm>
              <a:custGeom>
                <a:avLst/>
                <a:gdLst/>
                <a:ahLst/>
                <a:cxnLst/>
                <a:rect l="l" t="t" r="r" b="b"/>
                <a:pathLst>
                  <a:path w="2076" h="2550" extrusionOk="0">
                    <a:moveTo>
                      <a:pt x="1827" y="0"/>
                    </a:moveTo>
                    <a:lnTo>
                      <a:pt x="1" y="2357"/>
                    </a:lnTo>
                    <a:lnTo>
                      <a:pt x="250" y="2550"/>
                    </a:lnTo>
                    <a:lnTo>
                      <a:pt x="2076" y="194"/>
                    </a:lnTo>
                    <a:lnTo>
                      <a:pt x="182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1" name="Google Shape;1401;p47"/>
              <p:cNvSpPr/>
              <p:nvPr/>
            </p:nvSpPr>
            <p:spPr>
              <a:xfrm>
                <a:off x="7160126" y="2711981"/>
                <a:ext cx="134676" cy="286157"/>
              </a:xfrm>
              <a:custGeom>
                <a:avLst/>
                <a:gdLst/>
                <a:ahLst/>
                <a:cxnLst/>
                <a:rect l="l" t="t" r="r" b="b"/>
                <a:pathLst>
                  <a:path w="2284" h="4853" extrusionOk="0">
                    <a:moveTo>
                      <a:pt x="315" y="1"/>
                    </a:moveTo>
                    <a:lnTo>
                      <a:pt x="0" y="26"/>
                    </a:lnTo>
                    <a:cubicBezTo>
                      <a:pt x="15" y="201"/>
                      <a:pt x="370" y="4320"/>
                      <a:pt x="2195" y="4852"/>
                    </a:cubicBezTo>
                    <a:lnTo>
                      <a:pt x="2283" y="4550"/>
                    </a:lnTo>
                    <a:cubicBezTo>
                      <a:pt x="665" y="4077"/>
                      <a:pt x="318" y="41"/>
                      <a:pt x="31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2" name="Google Shape;1402;p47"/>
              <p:cNvSpPr/>
              <p:nvPr/>
            </p:nvSpPr>
            <p:spPr>
              <a:xfrm>
                <a:off x="7079285" y="2792468"/>
                <a:ext cx="145467" cy="135148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292" extrusionOk="0">
                    <a:moveTo>
                      <a:pt x="290" y="0"/>
                    </a:moveTo>
                    <a:lnTo>
                      <a:pt x="1" y="125"/>
                    </a:lnTo>
                    <a:cubicBezTo>
                      <a:pt x="35" y="205"/>
                      <a:pt x="867" y="2081"/>
                      <a:pt x="2425" y="2291"/>
                    </a:cubicBezTo>
                    <a:lnTo>
                      <a:pt x="2467" y="1979"/>
                    </a:lnTo>
                    <a:cubicBezTo>
                      <a:pt x="1087" y="1793"/>
                      <a:pt x="297" y="18"/>
                      <a:pt x="29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3" name="Google Shape;1403;p47"/>
              <p:cNvSpPr/>
              <p:nvPr/>
            </p:nvSpPr>
            <p:spPr>
              <a:xfrm>
                <a:off x="7326820" y="2831561"/>
                <a:ext cx="172178" cy="324779"/>
              </a:xfrm>
              <a:custGeom>
                <a:avLst/>
                <a:gdLst/>
                <a:ahLst/>
                <a:cxnLst/>
                <a:rect l="l" t="t" r="r" b="b"/>
                <a:pathLst>
                  <a:path w="2920" h="5508" extrusionOk="0">
                    <a:moveTo>
                      <a:pt x="2776" y="0"/>
                    </a:moveTo>
                    <a:lnTo>
                      <a:pt x="2461" y="16"/>
                    </a:lnTo>
                    <a:cubicBezTo>
                      <a:pt x="2598" y="2830"/>
                      <a:pt x="27" y="5252"/>
                      <a:pt x="0" y="5277"/>
                    </a:cubicBezTo>
                    <a:lnTo>
                      <a:pt x="215" y="5507"/>
                    </a:lnTo>
                    <a:cubicBezTo>
                      <a:pt x="325" y="5405"/>
                      <a:pt x="2919" y="2963"/>
                      <a:pt x="27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4" name="Google Shape;1404;p47"/>
              <p:cNvSpPr/>
              <p:nvPr/>
            </p:nvSpPr>
            <p:spPr>
              <a:xfrm>
                <a:off x="7440622" y="2875077"/>
                <a:ext cx="111739" cy="123237"/>
              </a:xfrm>
              <a:custGeom>
                <a:avLst/>
                <a:gdLst/>
                <a:ahLst/>
                <a:cxnLst/>
                <a:rect l="l" t="t" r="r" b="b"/>
                <a:pathLst>
                  <a:path w="1895" h="2090" extrusionOk="0">
                    <a:moveTo>
                      <a:pt x="1585" y="1"/>
                    </a:moveTo>
                    <a:cubicBezTo>
                      <a:pt x="1327" y="1482"/>
                      <a:pt x="54" y="1769"/>
                      <a:pt x="1" y="1781"/>
                    </a:cubicBezTo>
                    <a:lnTo>
                      <a:pt x="65" y="2089"/>
                    </a:lnTo>
                    <a:cubicBezTo>
                      <a:pt x="81" y="2086"/>
                      <a:pt x="1599" y="1751"/>
                      <a:pt x="1894" y="55"/>
                    </a:cubicBezTo>
                    <a:lnTo>
                      <a:pt x="158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5" name="Google Shape;1405;p47"/>
              <p:cNvSpPr/>
              <p:nvPr/>
            </p:nvSpPr>
            <p:spPr>
              <a:xfrm>
                <a:off x="7073330" y="2980448"/>
                <a:ext cx="237452" cy="133910"/>
              </a:xfrm>
              <a:custGeom>
                <a:avLst/>
                <a:gdLst/>
                <a:ahLst/>
                <a:cxnLst/>
                <a:rect l="l" t="t" r="r" b="b"/>
                <a:pathLst>
                  <a:path w="4027" h="2271" extrusionOk="0">
                    <a:moveTo>
                      <a:pt x="225" y="1"/>
                    </a:moveTo>
                    <a:lnTo>
                      <a:pt x="0" y="222"/>
                    </a:lnTo>
                    <a:cubicBezTo>
                      <a:pt x="86" y="309"/>
                      <a:pt x="2047" y="2270"/>
                      <a:pt x="3824" y="2270"/>
                    </a:cubicBezTo>
                    <a:cubicBezTo>
                      <a:pt x="3892" y="2270"/>
                      <a:pt x="3959" y="2267"/>
                      <a:pt x="4027" y="2261"/>
                    </a:cubicBezTo>
                    <a:lnTo>
                      <a:pt x="3999" y="1948"/>
                    </a:lnTo>
                    <a:cubicBezTo>
                      <a:pt x="3942" y="1953"/>
                      <a:pt x="3885" y="1955"/>
                      <a:pt x="3827" y="1955"/>
                    </a:cubicBezTo>
                    <a:cubicBezTo>
                      <a:pt x="2181" y="1955"/>
                      <a:pt x="244" y="21"/>
                      <a:pt x="2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6" name="Google Shape;1406;p47"/>
              <p:cNvSpPr/>
              <p:nvPr/>
            </p:nvSpPr>
            <p:spPr>
              <a:xfrm>
                <a:off x="7106763" y="3078860"/>
                <a:ext cx="114038" cy="41983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712" extrusionOk="0">
                    <a:moveTo>
                      <a:pt x="1747" y="1"/>
                    </a:moveTo>
                    <a:cubicBezTo>
                      <a:pt x="1322" y="312"/>
                      <a:pt x="954" y="397"/>
                      <a:pt x="681" y="397"/>
                    </a:cubicBezTo>
                    <a:cubicBezTo>
                      <a:pt x="369" y="397"/>
                      <a:pt x="179" y="287"/>
                      <a:pt x="165" y="279"/>
                    </a:cubicBezTo>
                    <a:lnTo>
                      <a:pt x="1" y="547"/>
                    </a:lnTo>
                    <a:cubicBezTo>
                      <a:pt x="19" y="558"/>
                      <a:pt x="275" y="711"/>
                      <a:pt x="684" y="711"/>
                    </a:cubicBezTo>
                    <a:cubicBezTo>
                      <a:pt x="1015" y="711"/>
                      <a:pt x="1446" y="612"/>
                      <a:pt x="1933" y="255"/>
                    </a:cubicBezTo>
                    <a:lnTo>
                      <a:pt x="174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7" name="Google Shape;1407;p47"/>
              <p:cNvSpPr/>
              <p:nvPr/>
            </p:nvSpPr>
            <p:spPr>
              <a:xfrm>
                <a:off x="7226579" y="2569050"/>
                <a:ext cx="200422" cy="131020"/>
              </a:xfrm>
              <a:custGeom>
                <a:avLst/>
                <a:gdLst/>
                <a:ahLst/>
                <a:cxnLst/>
                <a:rect l="l" t="t" r="r" b="b"/>
                <a:pathLst>
                  <a:path w="3399" h="2222" extrusionOk="0">
                    <a:moveTo>
                      <a:pt x="1829" y="0"/>
                    </a:moveTo>
                    <a:cubicBezTo>
                      <a:pt x="1661" y="0"/>
                      <a:pt x="1482" y="45"/>
                      <a:pt x="1296" y="148"/>
                    </a:cubicBezTo>
                    <a:cubicBezTo>
                      <a:pt x="1" y="863"/>
                      <a:pt x="756" y="2221"/>
                      <a:pt x="1794" y="2221"/>
                    </a:cubicBezTo>
                    <a:cubicBezTo>
                      <a:pt x="1964" y="2221"/>
                      <a:pt x="2142" y="2185"/>
                      <a:pt x="2319" y="2103"/>
                    </a:cubicBezTo>
                    <a:cubicBezTo>
                      <a:pt x="3399" y="1605"/>
                      <a:pt x="2829" y="0"/>
                      <a:pt x="182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8" name="Google Shape;1408;p47"/>
              <p:cNvSpPr/>
              <p:nvPr/>
            </p:nvSpPr>
            <p:spPr>
              <a:xfrm>
                <a:off x="7077398" y="2621057"/>
                <a:ext cx="164218" cy="107316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1820" extrusionOk="0">
                    <a:moveTo>
                      <a:pt x="1498" y="1"/>
                    </a:moveTo>
                    <a:cubicBezTo>
                      <a:pt x="1360" y="1"/>
                      <a:pt x="1213" y="37"/>
                      <a:pt x="1061" y="121"/>
                    </a:cubicBezTo>
                    <a:cubicBezTo>
                      <a:pt x="1" y="708"/>
                      <a:pt x="619" y="1820"/>
                      <a:pt x="1470" y="1820"/>
                    </a:cubicBezTo>
                    <a:cubicBezTo>
                      <a:pt x="1609" y="1820"/>
                      <a:pt x="1755" y="1790"/>
                      <a:pt x="1900" y="1723"/>
                    </a:cubicBezTo>
                    <a:cubicBezTo>
                      <a:pt x="2784" y="1315"/>
                      <a:pt x="2317" y="1"/>
                      <a:pt x="149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9" name="Google Shape;1409;p47"/>
              <p:cNvSpPr/>
              <p:nvPr/>
            </p:nvSpPr>
            <p:spPr>
              <a:xfrm>
                <a:off x="6984175" y="2726958"/>
                <a:ext cx="164218" cy="107316"/>
              </a:xfrm>
              <a:custGeom>
                <a:avLst/>
                <a:gdLst/>
                <a:ahLst/>
                <a:cxnLst/>
                <a:rect l="l" t="t" r="r" b="b"/>
                <a:pathLst>
                  <a:path w="2785" h="1820" extrusionOk="0">
                    <a:moveTo>
                      <a:pt x="1498" y="0"/>
                    </a:moveTo>
                    <a:cubicBezTo>
                      <a:pt x="1361" y="0"/>
                      <a:pt x="1214" y="37"/>
                      <a:pt x="1061" y="122"/>
                    </a:cubicBezTo>
                    <a:cubicBezTo>
                      <a:pt x="1" y="708"/>
                      <a:pt x="619" y="1819"/>
                      <a:pt x="1469" y="1819"/>
                    </a:cubicBezTo>
                    <a:cubicBezTo>
                      <a:pt x="1608" y="1819"/>
                      <a:pt x="1754" y="1789"/>
                      <a:pt x="1899" y="1722"/>
                    </a:cubicBezTo>
                    <a:cubicBezTo>
                      <a:pt x="2784" y="1315"/>
                      <a:pt x="2317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0" name="Google Shape;1410;p47"/>
              <p:cNvSpPr/>
              <p:nvPr/>
            </p:nvSpPr>
            <p:spPr>
              <a:xfrm>
                <a:off x="7331714" y="2689692"/>
                <a:ext cx="164100" cy="107257"/>
              </a:xfrm>
              <a:custGeom>
                <a:avLst/>
                <a:gdLst/>
                <a:ahLst/>
                <a:cxnLst/>
                <a:rect l="l" t="t" r="r" b="b"/>
                <a:pathLst>
                  <a:path w="2783" h="1819" extrusionOk="0">
                    <a:moveTo>
                      <a:pt x="1498" y="0"/>
                    </a:moveTo>
                    <a:cubicBezTo>
                      <a:pt x="1360" y="0"/>
                      <a:pt x="1213" y="37"/>
                      <a:pt x="1061" y="121"/>
                    </a:cubicBezTo>
                    <a:cubicBezTo>
                      <a:pt x="0" y="707"/>
                      <a:pt x="618" y="1819"/>
                      <a:pt x="1468" y="1819"/>
                    </a:cubicBezTo>
                    <a:cubicBezTo>
                      <a:pt x="1608" y="1819"/>
                      <a:pt x="1753" y="1789"/>
                      <a:pt x="1899" y="1722"/>
                    </a:cubicBezTo>
                    <a:cubicBezTo>
                      <a:pt x="2783" y="1314"/>
                      <a:pt x="2317" y="0"/>
                      <a:pt x="149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1" name="Google Shape;1411;p47"/>
              <p:cNvSpPr/>
              <p:nvPr/>
            </p:nvSpPr>
            <p:spPr>
              <a:xfrm>
                <a:off x="7000567" y="2922780"/>
                <a:ext cx="164159" cy="107316"/>
              </a:xfrm>
              <a:custGeom>
                <a:avLst/>
                <a:gdLst/>
                <a:ahLst/>
                <a:cxnLst/>
                <a:rect l="l" t="t" r="r" b="b"/>
                <a:pathLst>
                  <a:path w="2784" h="1820" extrusionOk="0">
                    <a:moveTo>
                      <a:pt x="1497" y="0"/>
                    </a:moveTo>
                    <a:cubicBezTo>
                      <a:pt x="1360" y="0"/>
                      <a:pt x="1213" y="37"/>
                      <a:pt x="1061" y="121"/>
                    </a:cubicBezTo>
                    <a:cubicBezTo>
                      <a:pt x="0" y="707"/>
                      <a:pt x="619" y="1820"/>
                      <a:pt x="1469" y="1820"/>
                    </a:cubicBezTo>
                    <a:cubicBezTo>
                      <a:pt x="1608" y="1820"/>
                      <a:pt x="1754" y="1790"/>
                      <a:pt x="1899" y="1723"/>
                    </a:cubicBezTo>
                    <a:cubicBezTo>
                      <a:pt x="2784" y="1315"/>
                      <a:pt x="2317" y="0"/>
                      <a:pt x="149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2" name="Google Shape;1412;p47"/>
              <p:cNvSpPr/>
              <p:nvPr/>
            </p:nvSpPr>
            <p:spPr>
              <a:xfrm>
                <a:off x="7012242" y="3063470"/>
                <a:ext cx="139983" cy="91455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551" extrusionOk="0">
                    <a:moveTo>
                      <a:pt x="1276" y="0"/>
                    </a:moveTo>
                    <a:cubicBezTo>
                      <a:pt x="1159" y="0"/>
                      <a:pt x="1034" y="31"/>
                      <a:pt x="904" y="103"/>
                    </a:cubicBezTo>
                    <a:cubicBezTo>
                      <a:pt x="0" y="603"/>
                      <a:pt x="527" y="1551"/>
                      <a:pt x="1252" y="1551"/>
                    </a:cubicBezTo>
                    <a:cubicBezTo>
                      <a:pt x="1371" y="1551"/>
                      <a:pt x="1495" y="1525"/>
                      <a:pt x="1619" y="1468"/>
                    </a:cubicBezTo>
                    <a:cubicBezTo>
                      <a:pt x="2373" y="1120"/>
                      <a:pt x="1974" y="0"/>
                      <a:pt x="12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3" name="Google Shape;1413;p47"/>
              <p:cNvSpPr/>
              <p:nvPr/>
            </p:nvSpPr>
            <p:spPr>
              <a:xfrm>
                <a:off x="7408781" y="2786571"/>
                <a:ext cx="139983" cy="91514"/>
              </a:xfrm>
              <a:custGeom>
                <a:avLst/>
                <a:gdLst/>
                <a:ahLst/>
                <a:cxnLst/>
                <a:rect l="l" t="t" r="r" b="b"/>
                <a:pathLst>
                  <a:path w="2374" h="1552" extrusionOk="0">
                    <a:moveTo>
                      <a:pt x="1277" y="0"/>
                    </a:moveTo>
                    <a:cubicBezTo>
                      <a:pt x="1160" y="0"/>
                      <a:pt x="1034" y="32"/>
                      <a:pt x="904" y="103"/>
                    </a:cubicBezTo>
                    <a:cubicBezTo>
                      <a:pt x="0" y="603"/>
                      <a:pt x="528" y="1552"/>
                      <a:pt x="1253" y="1552"/>
                    </a:cubicBezTo>
                    <a:cubicBezTo>
                      <a:pt x="1372" y="1552"/>
                      <a:pt x="1496" y="1526"/>
                      <a:pt x="1620" y="1469"/>
                    </a:cubicBezTo>
                    <a:cubicBezTo>
                      <a:pt x="2374" y="1122"/>
                      <a:pt x="1976" y="0"/>
                      <a:pt x="127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4" name="Google Shape;1414;p47"/>
              <p:cNvSpPr/>
              <p:nvPr/>
            </p:nvSpPr>
            <p:spPr>
              <a:xfrm>
                <a:off x="7485671" y="2858449"/>
                <a:ext cx="120230" cy="78600"/>
              </a:xfrm>
              <a:custGeom>
                <a:avLst/>
                <a:gdLst/>
                <a:ahLst/>
                <a:cxnLst/>
                <a:rect l="l" t="t" r="r" b="b"/>
                <a:pathLst>
                  <a:path w="2039" h="1333" extrusionOk="0">
                    <a:moveTo>
                      <a:pt x="1096" y="1"/>
                    </a:moveTo>
                    <a:cubicBezTo>
                      <a:pt x="996" y="1"/>
                      <a:pt x="888" y="28"/>
                      <a:pt x="777" y="89"/>
                    </a:cubicBezTo>
                    <a:cubicBezTo>
                      <a:pt x="0" y="518"/>
                      <a:pt x="454" y="1332"/>
                      <a:pt x="1076" y="1332"/>
                    </a:cubicBezTo>
                    <a:cubicBezTo>
                      <a:pt x="1178" y="1332"/>
                      <a:pt x="1284" y="1311"/>
                      <a:pt x="1390" y="1261"/>
                    </a:cubicBezTo>
                    <a:cubicBezTo>
                      <a:pt x="2038" y="963"/>
                      <a:pt x="1697" y="1"/>
                      <a:pt x="109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5" name="Google Shape;1415;p47"/>
              <p:cNvSpPr/>
              <p:nvPr/>
            </p:nvSpPr>
            <p:spPr>
              <a:xfrm>
                <a:off x="7318034" y="2581963"/>
                <a:ext cx="54248" cy="25296"/>
              </a:xfrm>
              <a:custGeom>
                <a:avLst/>
                <a:gdLst/>
                <a:ahLst/>
                <a:cxnLst/>
                <a:rect l="l" t="t" r="r" b="b"/>
                <a:pathLst>
                  <a:path w="920" h="429" extrusionOk="0">
                    <a:moveTo>
                      <a:pt x="359" y="1"/>
                    </a:moveTo>
                    <a:cubicBezTo>
                      <a:pt x="284" y="1"/>
                      <a:pt x="215" y="20"/>
                      <a:pt x="166" y="65"/>
                    </a:cubicBezTo>
                    <a:cubicBezTo>
                      <a:pt x="1" y="216"/>
                      <a:pt x="312" y="428"/>
                      <a:pt x="562" y="428"/>
                    </a:cubicBezTo>
                    <a:cubicBezTo>
                      <a:pt x="637" y="428"/>
                      <a:pt x="706" y="410"/>
                      <a:pt x="755" y="364"/>
                    </a:cubicBezTo>
                    <a:cubicBezTo>
                      <a:pt x="920" y="214"/>
                      <a:pt x="608" y="1"/>
                      <a:pt x="35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6" name="Google Shape;1416;p47"/>
              <p:cNvSpPr/>
              <p:nvPr/>
            </p:nvSpPr>
            <p:spPr>
              <a:xfrm>
                <a:off x="7134594" y="2633970"/>
                <a:ext cx="54071" cy="24824"/>
              </a:xfrm>
              <a:custGeom>
                <a:avLst/>
                <a:gdLst/>
                <a:ahLst/>
                <a:cxnLst/>
                <a:rect l="l" t="t" r="r" b="b"/>
                <a:pathLst>
                  <a:path w="917" h="421" extrusionOk="0">
                    <a:moveTo>
                      <a:pt x="311" y="1"/>
                    </a:moveTo>
                    <a:cubicBezTo>
                      <a:pt x="1" y="1"/>
                      <a:pt x="134" y="420"/>
                      <a:pt x="492" y="420"/>
                    </a:cubicBezTo>
                    <a:cubicBezTo>
                      <a:pt x="499" y="420"/>
                      <a:pt x="507" y="420"/>
                      <a:pt x="514" y="420"/>
                    </a:cubicBezTo>
                    <a:cubicBezTo>
                      <a:pt x="916" y="399"/>
                      <a:pt x="802" y="81"/>
                      <a:pt x="388" y="8"/>
                    </a:cubicBezTo>
                    <a:cubicBezTo>
                      <a:pt x="360" y="3"/>
                      <a:pt x="335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7" name="Google Shape;1417;p47"/>
              <p:cNvSpPr/>
              <p:nvPr/>
            </p:nvSpPr>
            <p:spPr>
              <a:xfrm>
                <a:off x="7408132" y="2706202"/>
                <a:ext cx="54012" cy="24824"/>
              </a:xfrm>
              <a:custGeom>
                <a:avLst/>
                <a:gdLst/>
                <a:ahLst/>
                <a:cxnLst/>
                <a:rect l="l" t="t" r="r" b="b"/>
                <a:pathLst>
                  <a:path w="916" h="421" extrusionOk="0">
                    <a:moveTo>
                      <a:pt x="311" y="1"/>
                    </a:moveTo>
                    <a:cubicBezTo>
                      <a:pt x="0" y="1"/>
                      <a:pt x="133" y="421"/>
                      <a:pt x="491" y="421"/>
                    </a:cubicBezTo>
                    <a:cubicBezTo>
                      <a:pt x="499" y="421"/>
                      <a:pt x="506" y="421"/>
                      <a:pt x="514" y="420"/>
                    </a:cubicBezTo>
                    <a:cubicBezTo>
                      <a:pt x="915" y="400"/>
                      <a:pt x="802" y="81"/>
                      <a:pt x="388" y="8"/>
                    </a:cubicBezTo>
                    <a:cubicBezTo>
                      <a:pt x="360" y="3"/>
                      <a:pt x="334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8" name="Google Shape;1418;p47"/>
              <p:cNvSpPr/>
              <p:nvPr/>
            </p:nvSpPr>
            <p:spPr>
              <a:xfrm>
                <a:off x="7464620" y="2794531"/>
                <a:ext cx="54012" cy="24824"/>
              </a:xfrm>
              <a:custGeom>
                <a:avLst/>
                <a:gdLst/>
                <a:ahLst/>
                <a:cxnLst/>
                <a:rect l="l" t="t" r="r" b="b"/>
                <a:pathLst>
                  <a:path w="916" h="421" extrusionOk="0">
                    <a:moveTo>
                      <a:pt x="311" y="1"/>
                    </a:moveTo>
                    <a:cubicBezTo>
                      <a:pt x="0" y="1"/>
                      <a:pt x="133" y="421"/>
                      <a:pt x="490" y="421"/>
                    </a:cubicBezTo>
                    <a:cubicBezTo>
                      <a:pt x="498" y="421"/>
                      <a:pt x="505" y="421"/>
                      <a:pt x="513" y="420"/>
                    </a:cubicBezTo>
                    <a:cubicBezTo>
                      <a:pt x="915" y="400"/>
                      <a:pt x="802" y="81"/>
                      <a:pt x="388" y="8"/>
                    </a:cubicBezTo>
                    <a:cubicBezTo>
                      <a:pt x="360" y="3"/>
                      <a:pt x="334" y="1"/>
                      <a:pt x="3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9" name="Google Shape;1419;p47"/>
              <p:cNvSpPr/>
              <p:nvPr/>
            </p:nvSpPr>
            <p:spPr>
              <a:xfrm>
                <a:off x="7049744" y="3092717"/>
                <a:ext cx="16097" cy="21581"/>
              </a:xfrm>
              <a:custGeom>
                <a:avLst/>
                <a:gdLst/>
                <a:ahLst/>
                <a:cxnLst/>
                <a:rect l="l" t="t" r="r" b="b"/>
                <a:pathLst>
                  <a:path w="273" h="366" extrusionOk="0">
                    <a:moveTo>
                      <a:pt x="190" y="1"/>
                    </a:moveTo>
                    <a:cubicBezTo>
                      <a:pt x="131" y="1"/>
                      <a:pt x="57" y="78"/>
                      <a:pt x="25" y="213"/>
                    </a:cubicBezTo>
                    <a:cubicBezTo>
                      <a:pt x="0" y="318"/>
                      <a:pt x="44" y="366"/>
                      <a:pt x="101" y="366"/>
                    </a:cubicBezTo>
                    <a:cubicBezTo>
                      <a:pt x="175" y="366"/>
                      <a:pt x="271" y="287"/>
                      <a:pt x="272" y="153"/>
                    </a:cubicBezTo>
                    <a:cubicBezTo>
                      <a:pt x="273" y="49"/>
                      <a:pt x="236" y="1"/>
                      <a:pt x="19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0" name="Google Shape;1420;p47"/>
              <p:cNvSpPr/>
              <p:nvPr/>
            </p:nvSpPr>
            <p:spPr>
              <a:xfrm>
                <a:off x="7540508" y="2874370"/>
                <a:ext cx="34377" cy="15803"/>
              </a:xfrm>
              <a:custGeom>
                <a:avLst/>
                <a:gdLst/>
                <a:ahLst/>
                <a:cxnLst/>
                <a:rect l="l" t="t" r="r" b="b"/>
                <a:pathLst>
                  <a:path w="583" h="268" extrusionOk="0">
                    <a:moveTo>
                      <a:pt x="199" y="0"/>
                    </a:moveTo>
                    <a:cubicBezTo>
                      <a:pt x="1" y="0"/>
                      <a:pt x="85" y="267"/>
                      <a:pt x="312" y="267"/>
                    </a:cubicBezTo>
                    <a:cubicBezTo>
                      <a:pt x="317" y="267"/>
                      <a:pt x="321" y="267"/>
                      <a:pt x="326" y="267"/>
                    </a:cubicBezTo>
                    <a:cubicBezTo>
                      <a:pt x="582" y="254"/>
                      <a:pt x="510" y="52"/>
                      <a:pt x="247" y="5"/>
                    </a:cubicBezTo>
                    <a:cubicBezTo>
                      <a:pt x="230" y="2"/>
                      <a:pt x="214" y="0"/>
                      <a:pt x="19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1" name="Google Shape;1421;p47"/>
              <p:cNvSpPr/>
              <p:nvPr/>
            </p:nvSpPr>
            <p:spPr>
              <a:xfrm>
                <a:off x="7028576" y="2744175"/>
                <a:ext cx="44460" cy="2004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340" extrusionOk="0">
                    <a:moveTo>
                      <a:pt x="454" y="1"/>
                    </a:moveTo>
                    <a:cubicBezTo>
                      <a:pt x="399" y="1"/>
                      <a:pt x="335" y="11"/>
                      <a:pt x="266" y="33"/>
                    </a:cubicBezTo>
                    <a:cubicBezTo>
                      <a:pt x="0" y="121"/>
                      <a:pt x="135" y="340"/>
                      <a:pt x="347" y="340"/>
                    </a:cubicBezTo>
                    <a:cubicBezTo>
                      <a:pt x="402" y="340"/>
                      <a:pt x="463" y="325"/>
                      <a:pt x="523" y="289"/>
                    </a:cubicBezTo>
                    <a:cubicBezTo>
                      <a:pt x="754" y="150"/>
                      <a:pt x="668" y="1"/>
                      <a:pt x="4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2" name="Google Shape;1422;p47"/>
              <p:cNvSpPr/>
              <p:nvPr/>
            </p:nvSpPr>
            <p:spPr>
              <a:xfrm>
                <a:off x="7044555" y="2945246"/>
                <a:ext cx="44578" cy="20107"/>
              </a:xfrm>
              <a:custGeom>
                <a:avLst/>
                <a:gdLst/>
                <a:ahLst/>
                <a:cxnLst/>
                <a:rect l="l" t="t" r="r" b="b"/>
                <a:pathLst>
                  <a:path w="756" h="341" extrusionOk="0">
                    <a:moveTo>
                      <a:pt x="455" y="1"/>
                    </a:moveTo>
                    <a:cubicBezTo>
                      <a:pt x="400" y="1"/>
                      <a:pt x="336" y="11"/>
                      <a:pt x="267" y="33"/>
                    </a:cubicBezTo>
                    <a:cubicBezTo>
                      <a:pt x="0" y="121"/>
                      <a:pt x="136" y="340"/>
                      <a:pt x="348" y="340"/>
                    </a:cubicBezTo>
                    <a:cubicBezTo>
                      <a:pt x="404" y="340"/>
                      <a:pt x="464" y="325"/>
                      <a:pt x="524" y="289"/>
                    </a:cubicBezTo>
                    <a:cubicBezTo>
                      <a:pt x="755" y="150"/>
                      <a:pt x="669" y="1"/>
                      <a:pt x="4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23" name="Google Shape;1423;p47"/>
            <p:cNvGrpSpPr/>
            <p:nvPr/>
          </p:nvGrpSpPr>
          <p:grpSpPr>
            <a:xfrm rot="998892">
              <a:off x="5988352" y="1519462"/>
              <a:ext cx="1728335" cy="1620595"/>
              <a:chOff x="4813325" y="2952750"/>
              <a:chExt cx="1728303" cy="1620565"/>
            </a:xfrm>
          </p:grpSpPr>
          <p:sp>
            <p:nvSpPr>
              <p:cNvPr id="1424" name="Google Shape;1424;p47"/>
              <p:cNvSpPr/>
              <p:nvPr/>
            </p:nvSpPr>
            <p:spPr>
              <a:xfrm>
                <a:off x="4951402" y="4300247"/>
                <a:ext cx="206969" cy="206682"/>
              </a:xfrm>
              <a:custGeom>
                <a:avLst/>
                <a:gdLst/>
                <a:ahLst/>
                <a:cxnLst/>
                <a:rect l="l" t="t" r="r" b="b"/>
                <a:pathLst>
                  <a:path w="2887" h="2883" extrusionOk="0">
                    <a:moveTo>
                      <a:pt x="2886" y="0"/>
                    </a:moveTo>
                    <a:lnTo>
                      <a:pt x="121" y="141"/>
                    </a:lnTo>
                    <a:cubicBezTo>
                      <a:pt x="41" y="908"/>
                      <a:pt x="0" y="1680"/>
                      <a:pt x="0" y="2451"/>
                    </a:cubicBezTo>
                    <a:cubicBezTo>
                      <a:pt x="583" y="2709"/>
                      <a:pt x="1282" y="2882"/>
                      <a:pt x="1932" y="2882"/>
                    </a:cubicBezTo>
                    <a:cubicBezTo>
                      <a:pt x="2003" y="2882"/>
                      <a:pt x="2073" y="2880"/>
                      <a:pt x="2143" y="2876"/>
                    </a:cubicBezTo>
                    <a:cubicBezTo>
                      <a:pt x="2333" y="1916"/>
                      <a:pt x="2697" y="960"/>
                      <a:pt x="28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5" name="Google Shape;1425;p47"/>
              <p:cNvSpPr/>
              <p:nvPr/>
            </p:nvSpPr>
            <p:spPr>
              <a:xfrm>
                <a:off x="6232805" y="4286626"/>
                <a:ext cx="207041" cy="206611"/>
              </a:xfrm>
              <a:custGeom>
                <a:avLst/>
                <a:gdLst/>
                <a:ahLst/>
                <a:cxnLst/>
                <a:rect l="l" t="t" r="r" b="b"/>
                <a:pathLst>
                  <a:path w="2888" h="2882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91" y="960"/>
                      <a:pt x="555" y="1915"/>
                      <a:pt x="744" y="2875"/>
                    </a:cubicBezTo>
                    <a:cubicBezTo>
                      <a:pt x="815" y="2879"/>
                      <a:pt x="886" y="2882"/>
                      <a:pt x="959" y="2882"/>
                    </a:cubicBezTo>
                    <a:cubicBezTo>
                      <a:pt x="1608" y="2882"/>
                      <a:pt x="2305" y="2708"/>
                      <a:pt x="2888" y="2450"/>
                    </a:cubicBezTo>
                    <a:cubicBezTo>
                      <a:pt x="2887" y="1679"/>
                      <a:pt x="2847" y="907"/>
                      <a:pt x="2767" y="140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6" name="Google Shape;1426;p47"/>
              <p:cNvSpPr/>
              <p:nvPr/>
            </p:nvSpPr>
            <p:spPr>
              <a:xfrm>
                <a:off x="4813325" y="3003220"/>
                <a:ext cx="1728303" cy="1527929"/>
              </a:xfrm>
              <a:custGeom>
                <a:avLst/>
                <a:gdLst/>
                <a:ahLst/>
                <a:cxnLst/>
                <a:rect l="l" t="t" r="r" b="b"/>
                <a:pathLst>
                  <a:path w="24108" h="21313" extrusionOk="0">
                    <a:moveTo>
                      <a:pt x="9378" y="1"/>
                    </a:moveTo>
                    <a:cubicBezTo>
                      <a:pt x="9115" y="1"/>
                      <a:pt x="5947" y="42"/>
                      <a:pt x="4629" y="2018"/>
                    </a:cubicBezTo>
                    <a:cubicBezTo>
                      <a:pt x="3254" y="4080"/>
                      <a:pt x="0" y="15996"/>
                      <a:pt x="1283" y="17693"/>
                    </a:cubicBezTo>
                    <a:cubicBezTo>
                      <a:pt x="1916" y="18529"/>
                      <a:pt x="2951" y="18741"/>
                      <a:pt x="3836" y="18741"/>
                    </a:cubicBezTo>
                    <a:cubicBezTo>
                      <a:pt x="4747" y="18741"/>
                      <a:pt x="5500" y="18517"/>
                      <a:pt x="5500" y="18517"/>
                    </a:cubicBezTo>
                    <a:lnTo>
                      <a:pt x="5500" y="18517"/>
                    </a:lnTo>
                    <a:lnTo>
                      <a:pt x="5363" y="19480"/>
                    </a:lnTo>
                    <a:cubicBezTo>
                      <a:pt x="5363" y="19480"/>
                      <a:pt x="8892" y="21313"/>
                      <a:pt x="12145" y="21313"/>
                    </a:cubicBezTo>
                    <a:cubicBezTo>
                      <a:pt x="15400" y="21313"/>
                      <a:pt x="19204" y="20030"/>
                      <a:pt x="19204" y="20030"/>
                    </a:cubicBezTo>
                    <a:lnTo>
                      <a:pt x="19067" y="18655"/>
                    </a:lnTo>
                    <a:cubicBezTo>
                      <a:pt x="19067" y="18655"/>
                      <a:pt x="22458" y="18655"/>
                      <a:pt x="23282" y="17693"/>
                    </a:cubicBezTo>
                    <a:cubicBezTo>
                      <a:pt x="24108" y="16730"/>
                      <a:pt x="21037" y="4173"/>
                      <a:pt x="20166" y="2476"/>
                    </a:cubicBezTo>
                    <a:cubicBezTo>
                      <a:pt x="19296" y="780"/>
                      <a:pt x="15125" y="93"/>
                      <a:pt x="15125" y="93"/>
                    </a:cubicBezTo>
                    <a:cubicBezTo>
                      <a:pt x="15125" y="93"/>
                      <a:pt x="14346" y="2201"/>
                      <a:pt x="12192" y="2201"/>
                    </a:cubicBezTo>
                    <a:cubicBezTo>
                      <a:pt x="10037" y="2201"/>
                      <a:pt x="9396" y="1"/>
                      <a:pt x="9396" y="1"/>
                    </a:cubicBezTo>
                    <a:cubicBezTo>
                      <a:pt x="9396" y="1"/>
                      <a:pt x="9390" y="1"/>
                      <a:pt x="937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7" name="Google Shape;1427;p47"/>
              <p:cNvSpPr/>
              <p:nvPr/>
            </p:nvSpPr>
            <p:spPr>
              <a:xfrm>
                <a:off x="5417321" y="2952750"/>
                <a:ext cx="548285" cy="240161"/>
              </a:xfrm>
              <a:custGeom>
                <a:avLst/>
                <a:gdLst/>
                <a:ahLst/>
                <a:cxnLst/>
                <a:rect l="l" t="t" r="r" b="b"/>
                <a:pathLst>
                  <a:path w="7648" h="3350" extrusionOk="0">
                    <a:moveTo>
                      <a:pt x="6812" y="1"/>
                    </a:moveTo>
                    <a:cubicBezTo>
                      <a:pt x="6628" y="1"/>
                      <a:pt x="6446" y="87"/>
                      <a:pt x="6325" y="295"/>
                    </a:cubicBezTo>
                    <a:cubicBezTo>
                      <a:pt x="5806" y="1195"/>
                      <a:pt x="4975" y="2134"/>
                      <a:pt x="3852" y="2134"/>
                    </a:cubicBezTo>
                    <a:cubicBezTo>
                      <a:pt x="2749" y="2134"/>
                      <a:pt x="1895" y="1356"/>
                      <a:pt x="1341" y="474"/>
                    </a:cubicBezTo>
                    <a:cubicBezTo>
                      <a:pt x="1215" y="273"/>
                      <a:pt x="1029" y="189"/>
                      <a:pt x="844" y="189"/>
                    </a:cubicBezTo>
                    <a:cubicBezTo>
                      <a:pt x="421" y="189"/>
                      <a:pt x="0" y="625"/>
                      <a:pt x="291" y="1088"/>
                    </a:cubicBezTo>
                    <a:cubicBezTo>
                      <a:pt x="1074" y="2336"/>
                      <a:pt x="2312" y="3347"/>
                      <a:pt x="3852" y="3350"/>
                    </a:cubicBezTo>
                    <a:cubicBezTo>
                      <a:pt x="3854" y="3350"/>
                      <a:pt x="3856" y="3350"/>
                      <a:pt x="3858" y="3350"/>
                    </a:cubicBezTo>
                    <a:cubicBezTo>
                      <a:pt x="5418" y="3350"/>
                      <a:pt x="6638" y="2186"/>
                      <a:pt x="7376" y="909"/>
                    </a:cubicBezTo>
                    <a:cubicBezTo>
                      <a:pt x="7647" y="439"/>
                      <a:pt x="7227" y="1"/>
                      <a:pt x="681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8" name="Google Shape;1428;p47"/>
              <p:cNvSpPr/>
              <p:nvPr/>
            </p:nvSpPr>
            <p:spPr>
              <a:xfrm>
                <a:off x="5178805" y="3216141"/>
                <a:ext cx="75059" cy="1183674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1651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61" y="1782"/>
                      <a:pt x="837" y="3548"/>
                      <a:pt x="1002" y="5363"/>
                    </a:cubicBezTo>
                    <a:cubicBezTo>
                      <a:pt x="1023" y="5621"/>
                      <a:pt x="1035" y="5882"/>
                      <a:pt x="1031" y="6141"/>
                    </a:cubicBezTo>
                    <a:cubicBezTo>
                      <a:pt x="908" y="9605"/>
                      <a:pt x="474" y="13051"/>
                      <a:pt x="265" y="16510"/>
                    </a:cubicBezTo>
                    <a:cubicBezTo>
                      <a:pt x="483" y="13051"/>
                      <a:pt x="922" y="9606"/>
                      <a:pt x="1042" y="6141"/>
                    </a:cubicBezTo>
                    <a:cubicBezTo>
                      <a:pt x="1046" y="5882"/>
                      <a:pt x="1034" y="5621"/>
                      <a:pt x="1012" y="5362"/>
                    </a:cubicBezTo>
                    <a:cubicBezTo>
                      <a:pt x="845" y="3547"/>
                      <a:pt x="368" y="1781"/>
                      <a:pt x="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9" name="Google Shape;1429;p47"/>
              <p:cNvSpPr/>
              <p:nvPr/>
            </p:nvSpPr>
            <p:spPr>
              <a:xfrm>
                <a:off x="6126775" y="3216141"/>
                <a:ext cx="74988" cy="1183674"/>
              </a:xfrm>
              <a:custGeom>
                <a:avLst/>
                <a:gdLst/>
                <a:ahLst/>
                <a:cxnLst/>
                <a:rect l="l" t="t" r="r" b="b"/>
                <a:pathLst>
                  <a:path w="1046" h="16511" extrusionOk="0">
                    <a:moveTo>
                      <a:pt x="1045" y="0"/>
                    </a:moveTo>
                    <a:lnTo>
                      <a:pt x="1045" y="0"/>
                    </a:lnTo>
                    <a:cubicBezTo>
                      <a:pt x="678" y="1781"/>
                      <a:pt x="201" y="3547"/>
                      <a:pt x="33" y="5362"/>
                    </a:cubicBezTo>
                    <a:cubicBezTo>
                      <a:pt x="13" y="5621"/>
                      <a:pt x="0" y="5882"/>
                      <a:pt x="4" y="6141"/>
                    </a:cubicBezTo>
                    <a:cubicBezTo>
                      <a:pt x="123" y="9606"/>
                      <a:pt x="562" y="13051"/>
                      <a:pt x="782" y="16510"/>
                    </a:cubicBezTo>
                    <a:cubicBezTo>
                      <a:pt x="572" y="13051"/>
                      <a:pt x="138" y="9605"/>
                      <a:pt x="15" y="6141"/>
                    </a:cubicBezTo>
                    <a:cubicBezTo>
                      <a:pt x="10" y="5882"/>
                      <a:pt x="23" y="5621"/>
                      <a:pt x="43" y="5363"/>
                    </a:cubicBezTo>
                    <a:cubicBezTo>
                      <a:pt x="210" y="3548"/>
                      <a:pt x="685" y="1782"/>
                      <a:pt x="104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0" name="Google Shape;1430;p47"/>
              <p:cNvSpPr/>
              <p:nvPr/>
            </p:nvSpPr>
            <p:spPr>
              <a:xfrm>
                <a:off x="5297812" y="3152910"/>
                <a:ext cx="5950" cy="45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2" y="64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1" name="Google Shape;1431;p47"/>
              <p:cNvSpPr/>
              <p:nvPr/>
            </p:nvSpPr>
            <p:spPr>
              <a:xfrm>
                <a:off x="5459332" y="3229763"/>
                <a:ext cx="6022" cy="4588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4" y="64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2" name="Google Shape;1432;p47"/>
              <p:cNvSpPr/>
              <p:nvPr/>
            </p:nvSpPr>
            <p:spPr>
              <a:xfrm>
                <a:off x="5348068" y="3393934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1"/>
                    </a:moveTo>
                    <a:cubicBezTo>
                      <a:pt x="1" y="1"/>
                      <a:pt x="0" y="66"/>
                      <a:pt x="42" y="66"/>
                    </a:cubicBezTo>
                    <a:cubicBezTo>
                      <a:pt x="83" y="66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3" name="Google Shape;1433;p47"/>
              <p:cNvSpPr/>
              <p:nvPr/>
            </p:nvSpPr>
            <p:spPr>
              <a:xfrm>
                <a:off x="5544142" y="3478744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4" name="Google Shape;1434;p47"/>
              <p:cNvSpPr/>
              <p:nvPr/>
            </p:nvSpPr>
            <p:spPr>
              <a:xfrm>
                <a:off x="5673975" y="3343607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5" name="Google Shape;1435;p47"/>
              <p:cNvSpPr/>
              <p:nvPr/>
            </p:nvSpPr>
            <p:spPr>
              <a:xfrm>
                <a:off x="5867325" y="3449638"/>
                <a:ext cx="609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6" name="Google Shape;1436;p47"/>
              <p:cNvSpPr/>
              <p:nvPr/>
            </p:nvSpPr>
            <p:spPr>
              <a:xfrm>
                <a:off x="5925682" y="3242954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0" y="1"/>
                      <a:pt x="0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7" name="Google Shape;1437;p47"/>
              <p:cNvSpPr/>
              <p:nvPr/>
            </p:nvSpPr>
            <p:spPr>
              <a:xfrm>
                <a:off x="6097883" y="3179364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8" name="Google Shape;1438;p47"/>
              <p:cNvSpPr/>
              <p:nvPr/>
            </p:nvSpPr>
            <p:spPr>
              <a:xfrm>
                <a:off x="6028988" y="3489354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4" y="65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9" name="Google Shape;1439;p47"/>
              <p:cNvSpPr/>
              <p:nvPr/>
            </p:nvSpPr>
            <p:spPr>
              <a:xfrm>
                <a:off x="6002534" y="3706649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3" y="64"/>
                      <a:pt x="83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0" name="Google Shape;1440;p47"/>
              <p:cNvSpPr/>
              <p:nvPr/>
            </p:nvSpPr>
            <p:spPr>
              <a:xfrm>
                <a:off x="5758785" y="3627144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1" name="Google Shape;1441;p47"/>
              <p:cNvSpPr/>
              <p:nvPr/>
            </p:nvSpPr>
            <p:spPr>
              <a:xfrm>
                <a:off x="5512312" y="3640406"/>
                <a:ext cx="609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4" y="64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2" name="Google Shape;1442;p47"/>
              <p:cNvSpPr/>
              <p:nvPr/>
            </p:nvSpPr>
            <p:spPr>
              <a:xfrm>
                <a:off x="5361330" y="3738407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0" y="1"/>
                      <a:pt x="0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3" name="Google Shape;1443;p47"/>
              <p:cNvSpPr/>
              <p:nvPr/>
            </p:nvSpPr>
            <p:spPr>
              <a:xfrm>
                <a:off x="5459332" y="3905303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4" y="65"/>
                      <a:pt x="84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4" name="Google Shape;1444;p47"/>
              <p:cNvSpPr/>
              <p:nvPr/>
            </p:nvSpPr>
            <p:spPr>
              <a:xfrm>
                <a:off x="5676627" y="3764933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5" name="Google Shape;1445;p47"/>
              <p:cNvSpPr/>
              <p:nvPr/>
            </p:nvSpPr>
            <p:spPr>
              <a:xfrm>
                <a:off x="5864673" y="3923871"/>
                <a:ext cx="6094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5" h="66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6" name="Google Shape;1446;p47"/>
              <p:cNvSpPr/>
              <p:nvPr/>
            </p:nvSpPr>
            <p:spPr>
              <a:xfrm>
                <a:off x="6034293" y="4056355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4" y="64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7" name="Google Shape;1447;p47"/>
              <p:cNvSpPr/>
              <p:nvPr/>
            </p:nvSpPr>
            <p:spPr>
              <a:xfrm>
                <a:off x="5848829" y="4151776"/>
                <a:ext cx="6022" cy="4588"/>
              </a:xfrm>
              <a:custGeom>
                <a:avLst/>
                <a:gdLst/>
                <a:ahLst/>
                <a:cxnLst/>
                <a:rect l="l" t="t" r="r" b="b"/>
                <a:pathLst>
                  <a:path w="84" h="64" extrusionOk="0">
                    <a:moveTo>
                      <a:pt x="42" y="0"/>
                    </a:moveTo>
                    <a:cubicBezTo>
                      <a:pt x="0" y="0"/>
                      <a:pt x="0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8" name="Google Shape;1448;p47"/>
              <p:cNvSpPr/>
              <p:nvPr/>
            </p:nvSpPr>
            <p:spPr>
              <a:xfrm>
                <a:off x="5679280" y="3979503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9" name="Google Shape;1449;p47"/>
              <p:cNvSpPr/>
              <p:nvPr/>
            </p:nvSpPr>
            <p:spPr>
              <a:xfrm>
                <a:off x="5440764" y="4093419"/>
                <a:ext cx="609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1"/>
                    </a:moveTo>
                    <a:cubicBezTo>
                      <a:pt x="1" y="1"/>
                      <a:pt x="1" y="65"/>
                      <a:pt x="43" y="65"/>
                    </a:cubicBezTo>
                    <a:cubicBezTo>
                      <a:pt x="84" y="65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0" name="Google Shape;1450;p47"/>
              <p:cNvSpPr/>
              <p:nvPr/>
            </p:nvSpPr>
            <p:spPr>
              <a:xfrm>
                <a:off x="5313656" y="4262968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1" name="Google Shape;1451;p47"/>
              <p:cNvSpPr/>
              <p:nvPr/>
            </p:nvSpPr>
            <p:spPr>
              <a:xfrm>
                <a:off x="5483205" y="4342473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1" y="0"/>
                    </a:moveTo>
                    <a:cubicBezTo>
                      <a:pt x="0" y="0"/>
                      <a:pt x="0" y="65"/>
                      <a:pt x="41" y="65"/>
                    </a:cubicBezTo>
                    <a:cubicBezTo>
                      <a:pt x="84" y="65"/>
                      <a:pt x="84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2" name="Google Shape;1452;p47"/>
              <p:cNvSpPr/>
              <p:nvPr/>
            </p:nvSpPr>
            <p:spPr>
              <a:xfrm>
                <a:off x="5658059" y="4273578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3" name="Google Shape;1453;p47"/>
              <p:cNvSpPr/>
              <p:nvPr/>
            </p:nvSpPr>
            <p:spPr>
              <a:xfrm>
                <a:off x="5774629" y="4406062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1"/>
                    </a:moveTo>
                    <a:cubicBezTo>
                      <a:pt x="0" y="1"/>
                      <a:pt x="0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rgbClr val="5C88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4" name="Google Shape;1454;p47"/>
              <p:cNvSpPr/>
              <p:nvPr/>
            </p:nvSpPr>
            <p:spPr>
              <a:xfrm>
                <a:off x="6026336" y="4289493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4" y="65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5" name="Google Shape;1455;p47"/>
              <p:cNvSpPr/>
              <p:nvPr/>
            </p:nvSpPr>
            <p:spPr>
              <a:xfrm>
                <a:off x="6233021" y="3378090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6" name="Google Shape;1456;p47"/>
              <p:cNvSpPr/>
              <p:nvPr/>
            </p:nvSpPr>
            <p:spPr>
              <a:xfrm>
                <a:off x="6206567" y="3563554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2" y="64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7" name="Google Shape;1457;p47"/>
              <p:cNvSpPr/>
              <p:nvPr/>
            </p:nvSpPr>
            <p:spPr>
              <a:xfrm>
                <a:off x="6315107" y="3629796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3" y="1"/>
                    </a:moveTo>
                    <a:cubicBezTo>
                      <a:pt x="2" y="1"/>
                      <a:pt x="1" y="64"/>
                      <a:pt x="43" y="64"/>
                    </a:cubicBezTo>
                    <a:cubicBezTo>
                      <a:pt x="84" y="64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8" name="Google Shape;1458;p47"/>
              <p:cNvSpPr/>
              <p:nvPr/>
            </p:nvSpPr>
            <p:spPr>
              <a:xfrm>
                <a:off x="6240978" y="3772819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9" name="Google Shape;1459;p47"/>
              <p:cNvSpPr/>
              <p:nvPr/>
            </p:nvSpPr>
            <p:spPr>
              <a:xfrm>
                <a:off x="6357548" y="3892040"/>
                <a:ext cx="6022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2" y="1"/>
                    </a:moveTo>
                    <a:cubicBezTo>
                      <a:pt x="0" y="1"/>
                      <a:pt x="0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0" name="Google Shape;1460;p47"/>
              <p:cNvSpPr/>
              <p:nvPr/>
            </p:nvSpPr>
            <p:spPr>
              <a:xfrm>
                <a:off x="6254241" y="4080228"/>
                <a:ext cx="5950" cy="45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1" name="Google Shape;1461;p47"/>
              <p:cNvSpPr/>
              <p:nvPr/>
            </p:nvSpPr>
            <p:spPr>
              <a:xfrm>
                <a:off x="6368086" y="4202102"/>
                <a:ext cx="609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4"/>
                      <a:pt x="43" y="64"/>
                    </a:cubicBezTo>
                    <a:cubicBezTo>
                      <a:pt x="84" y="64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2" name="Google Shape;1462;p47"/>
              <p:cNvSpPr/>
              <p:nvPr/>
            </p:nvSpPr>
            <p:spPr>
              <a:xfrm>
                <a:off x="5130844" y="3401892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3" name="Google Shape;1463;p47"/>
              <p:cNvSpPr/>
              <p:nvPr/>
            </p:nvSpPr>
            <p:spPr>
              <a:xfrm>
                <a:off x="5178519" y="3597966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4" name="Google Shape;1464;p47"/>
              <p:cNvSpPr/>
              <p:nvPr/>
            </p:nvSpPr>
            <p:spPr>
              <a:xfrm>
                <a:off x="5048686" y="3648364"/>
                <a:ext cx="5950" cy="4588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5" name="Google Shape;1465;p47"/>
              <p:cNvSpPr/>
              <p:nvPr/>
            </p:nvSpPr>
            <p:spPr>
              <a:xfrm>
                <a:off x="5146760" y="3839061"/>
                <a:ext cx="5950" cy="47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2" y="65"/>
                      <a:pt x="82" y="1"/>
                      <a:pt x="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6" name="Google Shape;1466;p47"/>
              <p:cNvSpPr/>
              <p:nvPr/>
            </p:nvSpPr>
            <p:spPr>
              <a:xfrm>
                <a:off x="5019508" y="3873544"/>
                <a:ext cx="6094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4" y="65"/>
                      <a:pt x="84" y="0"/>
                      <a:pt x="4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47"/>
              <p:cNvSpPr/>
              <p:nvPr/>
            </p:nvSpPr>
            <p:spPr>
              <a:xfrm>
                <a:off x="5104318" y="4024525"/>
                <a:ext cx="5950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47"/>
              <p:cNvSpPr/>
              <p:nvPr/>
            </p:nvSpPr>
            <p:spPr>
              <a:xfrm>
                <a:off x="5006317" y="4175577"/>
                <a:ext cx="6022" cy="4660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1" y="1"/>
                    </a:moveTo>
                    <a:cubicBezTo>
                      <a:pt x="0" y="1"/>
                      <a:pt x="0" y="64"/>
                      <a:pt x="41" y="64"/>
                    </a:cubicBezTo>
                    <a:cubicBezTo>
                      <a:pt x="83" y="64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47"/>
              <p:cNvSpPr/>
              <p:nvPr/>
            </p:nvSpPr>
            <p:spPr>
              <a:xfrm>
                <a:off x="5132636" y="4374877"/>
                <a:ext cx="1121017" cy="198438"/>
              </a:xfrm>
              <a:custGeom>
                <a:avLst/>
                <a:gdLst/>
                <a:ahLst/>
                <a:cxnLst/>
                <a:rect l="l" t="t" r="r" b="b"/>
                <a:pathLst>
                  <a:path w="15637" h="2768" extrusionOk="0">
                    <a:moveTo>
                      <a:pt x="842" y="1"/>
                    </a:moveTo>
                    <a:cubicBezTo>
                      <a:pt x="325" y="1"/>
                      <a:pt x="1" y="809"/>
                      <a:pt x="562" y="1147"/>
                    </a:cubicBezTo>
                    <a:cubicBezTo>
                      <a:pt x="2602" y="2375"/>
                      <a:pt x="5009" y="2767"/>
                      <a:pt x="7361" y="2767"/>
                    </a:cubicBezTo>
                    <a:cubicBezTo>
                      <a:pt x="7392" y="2767"/>
                      <a:pt x="7423" y="2767"/>
                      <a:pt x="7453" y="2767"/>
                    </a:cubicBezTo>
                    <a:cubicBezTo>
                      <a:pt x="10042" y="2757"/>
                      <a:pt x="12618" y="2223"/>
                      <a:pt x="15007" y="1235"/>
                    </a:cubicBezTo>
                    <a:cubicBezTo>
                      <a:pt x="15637" y="975"/>
                      <a:pt x="15436" y="35"/>
                      <a:pt x="14880" y="35"/>
                    </a:cubicBezTo>
                    <a:cubicBezTo>
                      <a:pt x="14810" y="35"/>
                      <a:pt x="14734" y="50"/>
                      <a:pt x="14654" y="83"/>
                    </a:cubicBezTo>
                    <a:cubicBezTo>
                      <a:pt x="12424" y="1005"/>
                      <a:pt x="10058" y="1523"/>
                      <a:pt x="7642" y="1562"/>
                    </a:cubicBezTo>
                    <a:cubicBezTo>
                      <a:pt x="7538" y="1563"/>
                      <a:pt x="7433" y="1564"/>
                      <a:pt x="7329" y="1564"/>
                    </a:cubicBezTo>
                    <a:cubicBezTo>
                      <a:pt x="5179" y="1564"/>
                      <a:pt x="3004" y="1212"/>
                      <a:pt x="1140" y="90"/>
                    </a:cubicBezTo>
                    <a:cubicBezTo>
                      <a:pt x="1037" y="28"/>
                      <a:pt x="936" y="1"/>
                      <a:pt x="84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70" name="Google Shape;1470;p47"/>
            <p:cNvGrpSpPr/>
            <p:nvPr/>
          </p:nvGrpSpPr>
          <p:grpSpPr>
            <a:xfrm>
              <a:off x="5324801" y="2973193"/>
              <a:ext cx="1032249" cy="1625512"/>
              <a:chOff x="5324750" y="2766275"/>
              <a:chExt cx="1163622" cy="1832389"/>
            </a:xfrm>
          </p:grpSpPr>
          <p:sp>
            <p:nvSpPr>
              <p:cNvPr id="1471" name="Google Shape;1471;p47"/>
              <p:cNvSpPr/>
              <p:nvPr/>
            </p:nvSpPr>
            <p:spPr>
              <a:xfrm>
                <a:off x="5772450" y="3260963"/>
                <a:ext cx="329845" cy="1337701"/>
              </a:xfrm>
              <a:custGeom>
                <a:avLst/>
                <a:gdLst/>
                <a:ahLst/>
                <a:cxnLst/>
                <a:rect l="l" t="t" r="r" b="b"/>
                <a:pathLst>
                  <a:path w="5995" h="24313" extrusionOk="0">
                    <a:moveTo>
                      <a:pt x="2660" y="0"/>
                    </a:moveTo>
                    <a:cubicBezTo>
                      <a:pt x="2550" y="225"/>
                      <a:pt x="1" y="5546"/>
                      <a:pt x="2221" y="9820"/>
                    </a:cubicBezTo>
                    <a:cubicBezTo>
                      <a:pt x="5559" y="16245"/>
                      <a:pt x="5142" y="20146"/>
                      <a:pt x="4311" y="24228"/>
                    </a:cubicBezTo>
                    <a:lnTo>
                      <a:pt x="4722" y="24312"/>
                    </a:lnTo>
                    <a:cubicBezTo>
                      <a:pt x="5570" y="20150"/>
                      <a:pt x="5995" y="16173"/>
                      <a:pt x="2594" y="9627"/>
                    </a:cubicBezTo>
                    <a:cubicBezTo>
                      <a:pt x="471" y="5541"/>
                      <a:pt x="3011" y="237"/>
                      <a:pt x="3037" y="184"/>
                    </a:cubicBezTo>
                    <a:lnTo>
                      <a:pt x="2660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47"/>
              <p:cNvSpPr/>
              <p:nvPr/>
            </p:nvSpPr>
            <p:spPr>
              <a:xfrm>
                <a:off x="5751653" y="2766275"/>
                <a:ext cx="365938" cy="431522"/>
              </a:xfrm>
              <a:custGeom>
                <a:avLst/>
                <a:gdLst/>
                <a:ahLst/>
                <a:cxnLst/>
                <a:rect l="l" t="t" r="r" b="b"/>
                <a:pathLst>
                  <a:path w="6651" h="7843" extrusionOk="0">
                    <a:moveTo>
                      <a:pt x="3365" y="1"/>
                    </a:moveTo>
                    <a:cubicBezTo>
                      <a:pt x="3293" y="1"/>
                      <a:pt x="3219" y="4"/>
                      <a:pt x="3142" y="12"/>
                    </a:cubicBezTo>
                    <a:cubicBezTo>
                      <a:pt x="0" y="313"/>
                      <a:pt x="1490" y="7842"/>
                      <a:pt x="3006" y="7842"/>
                    </a:cubicBezTo>
                    <a:cubicBezTo>
                      <a:pt x="3033" y="7842"/>
                      <a:pt x="3061" y="7840"/>
                      <a:pt x="3088" y="7835"/>
                    </a:cubicBezTo>
                    <a:cubicBezTo>
                      <a:pt x="4597" y="7558"/>
                      <a:pt x="6651" y="1"/>
                      <a:pt x="33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47"/>
              <p:cNvSpPr/>
              <p:nvPr/>
            </p:nvSpPr>
            <p:spPr>
              <a:xfrm>
                <a:off x="5914788" y="2907237"/>
                <a:ext cx="573583" cy="327479"/>
              </a:xfrm>
              <a:custGeom>
                <a:avLst/>
                <a:gdLst/>
                <a:ahLst/>
                <a:cxnLst/>
                <a:rect l="l" t="t" r="r" b="b"/>
                <a:pathLst>
                  <a:path w="10425" h="5952" extrusionOk="0">
                    <a:moveTo>
                      <a:pt x="6552" y="1"/>
                    </a:moveTo>
                    <a:cubicBezTo>
                      <a:pt x="3746" y="1"/>
                      <a:pt x="0" y="5176"/>
                      <a:pt x="1240" y="5822"/>
                    </a:cubicBezTo>
                    <a:cubicBezTo>
                      <a:pt x="1409" y="5910"/>
                      <a:pt x="1661" y="5951"/>
                      <a:pt x="1971" y="5951"/>
                    </a:cubicBezTo>
                    <a:cubicBezTo>
                      <a:pt x="4404" y="5951"/>
                      <a:pt x="10425" y="3408"/>
                      <a:pt x="8101" y="727"/>
                    </a:cubicBezTo>
                    <a:cubicBezTo>
                      <a:pt x="7657" y="216"/>
                      <a:pt x="7124" y="1"/>
                      <a:pt x="6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4" name="Google Shape;1474;p47"/>
              <p:cNvSpPr/>
              <p:nvPr/>
            </p:nvSpPr>
            <p:spPr>
              <a:xfrm>
                <a:off x="5986865" y="3246437"/>
                <a:ext cx="430256" cy="249681"/>
              </a:xfrm>
              <a:custGeom>
                <a:avLst/>
                <a:gdLst/>
                <a:ahLst/>
                <a:cxnLst/>
                <a:rect l="l" t="t" r="r" b="b"/>
                <a:pathLst>
                  <a:path w="7820" h="4538" extrusionOk="0">
                    <a:moveTo>
                      <a:pt x="3966" y="1"/>
                    </a:moveTo>
                    <a:cubicBezTo>
                      <a:pt x="2006" y="1"/>
                      <a:pt x="1" y="667"/>
                      <a:pt x="98" y="1150"/>
                    </a:cubicBezTo>
                    <a:cubicBezTo>
                      <a:pt x="236" y="1830"/>
                      <a:pt x="3662" y="4537"/>
                      <a:pt x="5835" y="4537"/>
                    </a:cubicBezTo>
                    <a:cubicBezTo>
                      <a:pt x="6735" y="4537"/>
                      <a:pt x="7419" y="4074"/>
                      <a:pt x="7567" y="2811"/>
                    </a:cubicBezTo>
                    <a:cubicBezTo>
                      <a:pt x="7819" y="659"/>
                      <a:pt x="5915" y="1"/>
                      <a:pt x="39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5" name="Google Shape;1475;p47"/>
              <p:cNvSpPr/>
              <p:nvPr/>
            </p:nvSpPr>
            <p:spPr>
              <a:xfrm>
                <a:off x="5854431" y="3354002"/>
                <a:ext cx="366433" cy="431577"/>
              </a:xfrm>
              <a:custGeom>
                <a:avLst/>
                <a:gdLst/>
                <a:ahLst/>
                <a:cxnLst/>
                <a:rect l="l" t="t" r="r" b="b"/>
                <a:pathLst>
                  <a:path w="6660" h="7844" extrusionOk="0">
                    <a:moveTo>
                      <a:pt x="1779" y="0"/>
                    </a:moveTo>
                    <a:cubicBezTo>
                      <a:pt x="0" y="0"/>
                      <a:pt x="679" y="7843"/>
                      <a:pt x="3209" y="7843"/>
                    </a:cubicBezTo>
                    <a:cubicBezTo>
                      <a:pt x="3362" y="7843"/>
                      <a:pt x="3523" y="7814"/>
                      <a:pt x="3689" y="7753"/>
                    </a:cubicBezTo>
                    <a:cubicBezTo>
                      <a:pt x="6660" y="6666"/>
                      <a:pt x="3906" y="339"/>
                      <a:pt x="1884" y="9"/>
                    </a:cubicBezTo>
                    <a:cubicBezTo>
                      <a:pt x="1848" y="3"/>
                      <a:pt x="1813" y="0"/>
                      <a:pt x="17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6" name="Google Shape;1476;p47"/>
              <p:cNvSpPr/>
              <p:nvPr/>
            </p:nvSpPr>
            <p:spPr>
              <a:xfrm>
                <a:off x="5324750" y="3297001"/>
                <a:ext cx="569072" cy="432292"/>
              </a:xfrm>
              <a:custGeom>
                <a:avLst/>
                <a:gdLst/>
                <a:ahLst/>
                <a:cxnLst/>
                <a:rect l="l" t="t" r="r" b="b"/>
                <a:pathLst>
                  <a:path w="10343" h="7857" extrusionOk="0">
                    <a:moveTo>
                      <a:pt x="9318" y="1"/>
                    </a:moveTo>
                    <a:cubicBezTo>
                      <a:pt x="7237" y="1"/>
                      <a:pt x="1" y="5437"/>
                      <a:pt x="3014" y="7574"/>
                    </a:cubicBezTo>
                    <a:cubicBezTo>
                      <a:pt x="3288" y="7768"/>
                      <a:pt x="3585" y="7856"/>
                      <a:pt x="3895" y="7856"/>
                    </a:cubicBezTo>
                    <a:cubicBezTo>
                      <a:pt x="6586" y="7856"/>
                      <a:pt x="10343" y="1275"/>
                      <a:pt x="9808" y="229"/>
                    </a:cubicBezTo>
                    <a:cubicBezTo>
                      <a:pt x="9728" y="72"/>
                      <a:pt x="9557" y="1"/>
                      <a:pt x="93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7" name="Google Shape;1477;p47"/>
              <p:cNvSpPr/>
              <p:nvPr/>
            </p:nvSpPr>
            <p:spPr>
              <a:xfrm>
                <a:off x="5324970" y="2996040"/>
                <a:ext cx="548164" cy="268057"/>
              </a:xfrm>
              <a:custGeom>
                <a:avLst/>
                <a:gdLst/>
                <a:ahLst/>
                <a:cxnLst/>
                <a:rect l="l" t="t" r="r" b="b"/>
                <a:pathLst>
                  <a:path w="9963" h="4872" extrusionOk="0">
                    <a:moveTo>
                      <a:pt x="2203" y="1"/>
                    </a:moveTo>
                    <a:cubicBezTo>
                      <a:pt x="1401" y="1"/>
                      <a:pt x="806" y="291"/>
                      <a:pt x="618" y="1014"/>
                    </a:cubicBezTo>
                    <a:cubicBezTo>
                      <a:pt x="1" y="3392"/>
                      <a:pt x="5198" y="4872"/>
                      <a:pt x="7984" y="4872"/>
                    </a:cubicBezTo>
                    <a:cubicBezTo>
                      <a:pt x="8904" y="4872"/>
                      <a:pt x="9561" y="4711"/>
                      <a:pt x="9659" y="4367"/>
                    </a:cubicBezTo>
                    <a:cubicBezTo>
                      <a:pt x="9963" y="3297"/>
                      <a:pt x="4908" y="1"/>
                      <a:pt x="22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8" name="Google Shape;1478;p47"/>
              <p:cNvSpPr/>
              <p:nvPr/>
            </p:nvSpPr>
            <p:spPr>
              <a:xfrm>
                <a:off x="5844142" y="3217937"/>
                <a:ext cx="165390" cy="105638"/>
              </a:xfrm>
              <a:custGeom>
                <a:avLst/>
                <a:gdLst/>
                <a:ahLst/>
                <a:cxnLst/>
                <a:rect l="l" t="t" r="r" b="b"/>
                <a:pathLst>
                  <a:path w="3006" h="1920" extrusionOk="0">
                    <a:moveTo>
                      <a:pt x="1466" y="1"/>
                    </a:moveTo>
                    <a:cubicBezTo>
                      <a:pt x="684" y="1"/>
                      <a:pt x="432" y="738"/>
                      <a:pt x="432" y="738"/>
                    </a:cubicBezTo>
                    <a:cubicBezTo>
                      <a:pt x="432" y="738"/>
                      <a:pt x="0" y="1635"/>
                      <a:pt x="1332" y="1893"/>
                    </a:cubicBezTo>
                    <a:cubicBezTo>
                      <a:pt x="1425" y="1911"/>
                      <a:pt x="1513" y="1919"/>
                      <a:pt x="1597" y="1919"/>
                    </a:cubicBezTo>
                    <a:cubicBezTo>
                      <a:pt x="2715" y="1919"/>
                      <a:pt x="3005" y="414"/>
                      <a:pt x="1934" y="78"/>
                    </a:cubicBezTo>
                    <a:cubicBezTo>
                      <a:pt x="1760" y="24"/>
                      <a:pt x="1605" y="1"/>
                      <a:pt x="14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9" name="Google Shape;1479;p47"/>
              <p:cNvSpPr/>
              <p:nvPr/>
            </p:nvSpPr>
            <p:spPr>
              <a:xfrm>
                <a:off x="6076658" y="3578100"/>
                <a:ext cx="286379" cy="849289"/>
              </a:xfrm>
              <a:custGeom>
                <a:avLst/>
                <a:gdLst/>
                <a:ahLst/>
                <a:cxnLst/>
                <a:rect l="l" t="t" r="r" b="b"/>
                <a:pathLst>
                  <a:path w="5205" h="15436" extrusionOk="0">
                    <a:moveTo>
                      <a:pt x="5205" y="1"/>
                    </a:moveTo>
                    <a:cubicBezTo>
                      <a:pt x="310" y="5108"/>
                      <a:pt x="148" y="14258"/>
                      <a:pt x="148" y="14258"/>
                    </a:cubicBezTo>
                    <a:cubicBezTo>
                      <a:pt x="981" y="11495"/>
                      <a:pt x="4608" y="1723"/>
                      <a:pt x="4731" y="1723"/>
                    </a:cubicBezTo>
                    <a:cubicBezTo>
                      <a:pt x="4734" y="1723"/>
                      <a:pt x="4735" y="1729"/>
                      <a:pt x="4733" y="1741"/>
                    </a:cubicBezTo>
                    <a:cubicBezTo>
                      <a:pt x="4681" y="2239"/>
                      <a:pt x="1" y="15436"/>
                      <a:pt x="1" y="15436"/>
                    </a:cubicBezTo>
                    <a:cubicBezTo>
                      <a:pt x="4911" y="11352"/>
                      <a:pt x="5205" y="1"/>
                      <a:pt x="520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0" name="Google Shape;1480;p47"/>
              <p:cNvSpPr/>
              <p:nvPr/>
            </p:nvSpPr>
            <p:spPr>
              <a:xfrm>
                <a:off x="5632479" y="3864811"/>
                <a:ext cx="416666" cy="613638"/>
              </a:xfrm>
              <a:custGeom>
                <a:avLst/>
                <a:gdLst/>
                <a:ahLst/>
                <a:cxnLst/>
                <a:rect l="l" t="t" r="r" b="b"/>
                <a:pathLst>
                  <a:path w="7573" h="1115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203" y="6322"/>
                      <a:pt x="7134" y="11153"/>
                      <a:pt x="7134" y="11153"/>
                    </a:cubicBezTo>
                    <a:cubicBezTo>
                      <a:pt x="6410" y="5880"/>
                      <a:pt x="992" y="1041"/>
                      <a:pt x="992" y="1041"/>
                    </a:cubicBezTo>
                    <a:lnTo>
                      <a:pt x="992" y="1041"/>
                    </a:lnTo>
                    <a:cubicBezTo>
                      <a:pt x="6384" y="4172"/>
                      <a:pt x="7152" y="10350"/>
                      <a:pt x="7152" y="10350"/>
                    </a:cubicBezTo>
                    <a:cubicBezTo>
                      <a:pt x="7573" y="3089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1" name="Google Shape;1481;p47"/>
            <p:cNvGrpSpPr/>
            <p:nvPr/>
          </p:nvGrpSpPr>
          <p:grpSpPr>
            <a:xfrm>
              <a:off x="5473113" y="1423575"/>
              <a:ext cx="485775" cy="361950"/>
              <a:chOff x="8191500" y="2124075"/>
              <a:chExt cx="485775" cy="361950"/>
            </a:xfrm>
          </p:grpSpPr>
          <p:sp>
            <p:nvSpPr>
              <p:cNvPr id="1482" name="Google Shape;1482;p47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3" name="Google Shape;1483;p47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4" name="Google Shape;1484;p47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85" name="Google Shape;1485;p47"/>
            <p:cNvGrpSpPr/>
            <p:nvPr/>
          </p:nvGrpSpPr>
          <p:grpSpPr>
            <a:xfrm>
              <a:off x="7847452" y="1515833"/>
              <a:ext cx="551844" cy="601146"/>
              <a:chOff x="1825075" y="3294825"/>
              <a:chExt cx="256600" cy="279525"/>
            </a:xfrm>
          </p:grpSpPr>
          <p:sp>
            <p:nvSpPr>
              <p:cNvPr id="1486" name="Google Shape;1486;p47"/>
              <p:cNvSpPr/>
              <p:nvPr/>
            </p:nvSpPr>
            <p:spPr>
              <a:xfrm>
                <a:off x="1825075" y="3349725"/>
                <a:ext cx="256600" cy="224625"/>
              </a:xfrm>
              <a:custGeom>
                <a:avLst/>
                <a:gdLst/>
                <a:ahLst/>
                <a:cxnLst/>
                <a:rect l="l" t="t" r="r" b="b"/>
                <a:pathLst>
                  <a:path w="10264" h="8985" extrusionOk="0">
                    <a:moveTo>
                      <a:pt x="5132" y="1"/>
                    </a:moveTo>
                    <a:cubicBezTo>
                      <a:pt x="2297" y="1"/>
                      <a:pt x="0" y="2012"/>
                      <a:pt x="0" y="4493"/>
                    </a:cubicBezTo>
                    <a:cubicBezTo>
                      <a:pt x="0" y="6974"/>
                      <a:pt x="2297" y="8985"/>
                      <a:pt x="5132" y="8985"/>
                    </a:cubicBezTo>
                    <a:cubicBezTo>
                      <a:pt x="6492" y="8985"/>
                      <a:pt x="7798" y="8512"/>
                      <a:pt x="8760" y="7670"/>
                    </a:cubicBezTo>
                    <a:cubicBezTo>
                      <a:pt x="9722" y="6827"/>
                      <a:pt x="10264" y="5685"/>
                      <a:pt x="10264" y="4493"/>
                    </a:cubicBezTo>
                    <a:cubicBezTo>
                      <a:pt x="10264" y="3302"/>
                      <a:pt x="9722" y="2159"/>
                      <a:pt x="8760" y="1316"/>
                    </a:cubicBezTo>
                    <a:cubicBezTo>
                      <a:pt x="7798" y="474"/>
                      <a:pt x="6492" y="1"/>
                      <a:pt x="513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7" name="Google Shape;1487;p47"/>
              <p:cNvSpPr/>
              <p:nvPr/>
            </p:nvSpPr>
            <p:spPr>
              <a:xfrm>
                <a:off x="1913225" y="3361875"/>
                <a:ext cx="158775" cy="99150"/>
              </a:xfrm>
              <a:custGeom>
                <a:avLst/>
                <a:gdLst/>
                <a:ahLst/>
                <a:cxnLst/>
                <a:rect l="l" t="t" r="r" b="b"/>
                <a:pathLst>
                  <a:path w="6351" h="3966" extrusionOk="0">
                    <a:moveTo>
                      <a:pt x="1876" y="0"/>
                    </a:moveTo>
                    <a:cubicBezTo>
                      <a:pt x="1158" y="0"/>
                      <a:pt x="596" y="232"/>
                      <a:pt x="385" y="684"/>
                    </a:cubicBezTo>
                    <a:cubicBezTo>
                      <a:pt x="0" y="1512"/>
                      <a:pt x="936" y="2763"/>
                      <a:pt x="2478" y="3481"/>
                    </a:cubicBezTo>
                    <a:cubicBezTo>
                      <a:pt x="3176" y="3806"/>
                      <a:pt x="3879" y="3965"/>
                      <a:pt x="4474" y="3965"/>
                    </a:cubicBezTo>
                    <a:cubicBezTo>
                      <a:pt x="5193" y="3965"/>
                      <a:pt x="5755" y="3733"/>
                      <a:pt x="5965" y="3281"/>
                    </a:cubicBezTo>
                    <a:cubicBezTo>
                      <a:pt x="6350" y="2453"/>
                      <a:pt x="5413" y="1202"/>
                      <a:pt x="3872" y="484"/>
                    </a:cubicBezTo>
                    <a:cubicBezTo>
                      <a:pt x="3173" y="159"/>
                      <a:pt x="2471" y="0"/>
                      <a:pt x="18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8" name="Google Shape;1488;p47"/>
              <p:cNvSpPr/>
              <p:nvPr/>
            </p:nvSpPr>
            <p:spPr>
              <a:xfrm>
                <a:off x="1964600" y="3294825"/>
                <a:ext cx="55925" cy="101600"/>
              </a:xfrm>
              <a:custGeom>
                <a:avLst/>
                <a:gdLst/>
                <a:ahLst/>
                <a:cxnLst/>
                <a:rect l="l" t="t" r="r" b="b"/>
                <a:pathLst>
                  <a:path w="2237" h="4064" extrusionOk="0">
                    <a:moveTo>
                      <a:pt x="927" y="1"/>
                    </a:moveTo>
                    <a:cubicBezTo>
                      <a:pt x="868" y="710"/>
                      <a:pt x="758" y="1414"/>
                      <a:pt x="598" y="2109"/>
                    </a:cubicBezTo>
                    <a:cubicBezTo>
                      <a:pt x="523" y="2049"/>
                      <a:pt x="447" y="1990"/>
                      <a:pt x="371" y="1931"/>
                    </a:cubicBezTo>
                    <a:cubicBezTo>
                      <a:pt x="153" y="2354"/>
                      <a:pt x="1" y="2848"/>
                      <a:pt x="134" y="3306"/>
                    </a:cubicBezTo>
                    <a:cubicBezTo>
                      <a:pt x="247" y="3692"/>
                      <a:pt x="682" y="4064"/>
                      <a:pt x="1108" y="4064"/>
                    </a:cubicBezTo>
                    <a:cubicBezTo>
                      <a:pt x="1184" y="4064"/>
                      <a:pt x="1259" y="4052"/>
                      <a:pt x="1332" y="4027"/>
                    </a:cubicBezTo>
                    <a:cubicBezTo>
                      <a:pt x="1849" y="3847"/>
                      <a:pt x="2169" y="3127"/>
                      <a:pt x="2202" y="2628"/>
                    </a:cubicBezTo>
                    <a:cubicBezTo>
                      <a:pt x="2237" y="2108"/>
                      <a:pt x="2067" y="1593"/>
                      <a:pt x="1837" y="1125"/>
                    </a:cubicBezTo>
                    <a:cubicBezTo>
                      <a:pt x="1623" y="687"/>
                      <a:pt x="1340" y="260"/>
                      <a:pt x="9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9" name="Google Shape;1489;p47"/>
              <p:cNvSpPr/>
              <p:nvPr/>
            </p:nvSpPr>
            <p:spPr>
              <a:xfrm>
                <a:off x="1975575" y="3325475"/>
                <a:ext cx="35700" cy="64875"/>
              </a:xfrm>
              <a:custGeom>
                <a:avLst/>
                <a:gdLst/>
                <a:ahLst/>
                <a:cxnLst/>
                <a:rect l="l" t="t" r="r" b="b"/>
                <a:pathLst>
                  <a:path w="1428" h="2595" extrusionOk="0">
                    <a:moveTo>
                      <a:pt x="591" y="1"/>
                    </a:moveTo>
                    <a:cubicBezTo>
                      <a:pt x="553" y="453"/>
                      <a:pt x="484" y="903"/>
                      <a:pt x="382" y="1346"/>
                    </a:cubicBezTo>
                    <a:cubicBezTo>
                      <a:pt x="334" y="1308"/>
                      <a:pt x="285" y="1271"/>
                      <a:pt x="236" y="1233"/>
                    </a:cubicBezTo>
                    <a:cubicBezTo>
                      <a:pt x="98" y="1503"/>
                      <a:pt x="0" y="1818"/>
                      <a:pt x="85" y="2110"/>
                    </a:cubicBezTo>
                    <a:cubicBezTo>
                      <a:pt x="157" y="2356"/>
                      <a:pt x="436" y="2594"/>
                      <a:pt x="707" y="2594"/>
                    </a:cubicBezTo>
                    <a:cubicBezTo>
                      <a:pt x="756" y="2594"/>
                      <a:pt x="804" y="2587"/>
                      <a:pt x="850" y="2571"/>
                    </a:cubicBezTo>
                    <a:cubicBezTo>
                      <a:pt x="1180" y="2456"/>
                      <a:pt x="1384" y="1997"/>
                      <a:pt x="1406" y="1677"/>
                    </a:cubicBezTo>
                    <a:cubicBezTo>
                      <a:pt x="1427" y="1346"/>
                      <a:pt x="1319" y="1017"/>
                      <a:pt x="1173" y="718"/>
                    </a:cubicBezTo>
                    <a:cubicBezTo>
                      <a:pt x="1036" y="438"/>
                      <a:pt x="855" y="167"/>
                      <a:pt x="5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0" name="Google Shape;1490;p47"/>
              <p:cNvSpPr/>
              <p:nvPr/>
            </p:nvSpPr>
            <p:spPr>
              <a:xfrm>
                <a:off x="1991550" y="3373925"/>
                <a:ext cx="3350" cy="5515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206" fill="none" extrusionOk="0">
                    <a:moveTo>
                      <a:pt x="133" y="0"/>
                    </a:moveTo>
                    <a:cubicBezTo>
                      <a:pt x="5" y="728"/>
                      <a:pt x="1" y="1477"/>
                      <a:pt x="121" y="2205"/>
                    </a:cubicBezTo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0E4F7BC-9ABC-3D29-5C3C-1D62F53C52CB}"/>
              </a:ext>
            </a:extLst>
          </p:cNvPr>
          <p:cNvSpPr/>
          <p:nvPr/>
        </p:nvSpPr>
        <p:spPr>
          <a:xfrm>
            <a:off x="897919" y="1804427"/>
            <a:ext cx="4157963" cy="3012679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dirty="0">
                <a:solidFill>
                  <a:schemeClr val="bg2"/>
                </a:solidFill>
              </a:rPr>
              <a:t>1. Trong một ngày, từ sáng tới tối, ánh sáng mặt trời chiếu trên mặt đất thay đổi như thế nào?</a:t>
            </a:r>
          </a:p>
          <a:p>
            <a:r>
              <a:rPr lang="vi-VN" sz="2000" dirty="0">
                <a:solidFill>
                  <a:schemeClr val="bg2"/>
                </a:solidFill>
              </a:rPr>
              <a:t>2. Ở nước ta, độ dài ngày vào mùa hè và mùa đông khác nhau như thế nào?</a:t>
            </a:r>
          </a:p>
          <a:p>
            <a:r>
              <a:rPr lang="vi-VN" sz="2000" dirty="0">
                <a:solidFill>
                  <a:schemeClr val="bg2"/>
                </a:solidFill>
              </a:rPr>
              <a:t>3. Sự thay đổi nhiệt độ một năm diễn ra như thế nào?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66366-FE77-E586-8DC9-7D27EC5C4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775" y="688701"/>
            <a:ext cx="3689499" cy="29864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D874C9C-EFEA-25D5-12AA-6394F2607063}"/>
              </a:ext>
            </a:extLst>
          </p:cNvPr>
          <p:cNvSpPr txBox="1"/>
          <p:nvPr/>
        </p:nvSpPr>
        <p:spPr>
          <a:xfrm>
            <a:off x="614214" y="646343"/>
            <a:ext cx="45815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1. </a:t>
            </a:r>
            <a:r>
              <a:rPr lang="vi-VN" sz="1800" dirty="0">
                <a:latin typeface="Open Sans" panose="020B0606030504020204" pitchFamily="34" charset="0"/>
              </a:rPr>
              <a:t>Trong một ngày (từ sáng tới tối), cường độ ánh sáng mặt trời chiếu trên đất tăng dần sáng tới trưa và giảm dần vào chiều cho đến tối.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3842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BA70A-5F03-E0F2-91B9-A7D141B18932}"/>
              </a:ext>
            </a:extLst>
          </p:cNvPr>
          <p:cNvSpPr txBox="1"/>
          <p:nvPr/>
        </p:nvSpPr>
        <p:spPr>
          <a:xfrm>
            <a:off x="614213" y="1846672"/>
            <a:ext cx="45815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1800" dirty="0">
                <a:solidFill>
                  <a:srgbClr val="384246"/>
                </a:solidFill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2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. </a:t>
            </a:r>
            <a:r>
              <a:rPr lang="vi-VN" sz="1800" dirty="0">
                <a:latin typeface="Open Sans" panose="020B0606030504020204" pitchFamily="34" charset="0"/>
              </a:rPr>
              <a:t>Ở nước ta, mùa hè ngày dài đêm ngắn và mùa đông ngày ngắn đêm dài.</a:t>
            </a:r>
            <a:endParaRPr kumimoji="0" lang="vi-VN" sz="1800" b="0" i="0" u="none" strike="noStrike" kern="0" cap="none" spc="0" normalizeH="0" baseline="0" noProof="0" dirty="0">
              <a:ln>
                <a:noFill/>
              </a:ln>
              <a:solidFill>
                <a:srgbClr val="3842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F500E8-A05A-7732-AB31-AEEC9EAB65CA}"/>
              </a:ext>
            </a:extLst>
          </p:cNvPr>
          <p:cNvSpPr txBox="1"/>
          <p:nvPr/>
        </p:nvSpPr>
        <p:spPr>
          <a:xfrm>
            <a:off x="614212" y="2493003"/>
            <a:ext cx="458156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1800" noProof="0" dirty="0">
                <a:solidFill>
                  <a:srgbClr val="384246"/>
                </a:solidFill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3</a:t>
            </a:r>
            <a:r>
              <a:rPr kumimoji="0" lang="vi-VN" sz="18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. </a:t>
            </a:r>
            <a:r>
              <a:rPr lang="vi-VN" sz="1800" dirty="0">
                <a:latin typeface="Open Sans" panose="020B0606030504020204" pitchFamily="34" charset="0"/>
              </a:rPr>
              <a:t>Sự thay đổi nhiệt độ trong một năm:</a:t>
            </a:r>
          </a:p>
          <a:p>
            <a:pPr algn="just"/>
            <a:r>
              <a:rPr lang="vi-VN" sz="1800" dirty="0">
                <a:latin typeface="Open Sans" panose="020B0606030504020204" pitchFamily="34" charset="0"/>
              </a:rPr>
              <a:t>   + Mùa xuân: ấm áp.</a:t>
            </a:r>
          </a:p>
          <a:p>
            <a:pPr algn="just"/>
            <a:r>
              <a:rPr lang="vi-VN" sz="1800" dirty="0">
                <a:latin typeface="Open Sans" panose="020B0606030504020204" pitchFamily="34" charset="0"/>
              </a:rPr>
              <a:t>   + Mùa hè: nóng.</a:t>
            </a:r>
          </a:p>
          <a:p>
            <a:pPr algn="just"/>
            <a:r>
              <a:rPr lang="vi-VN" sz="1800" dirty="0">
                <a:latin typeface="Open Sans" panose="020B0606030504020204" pitchFamily="34" charset="0"/>
              </a:rPr>
              <a:t>   + Mùa thu: mát mẻ.</a:t>
            </a:r>
          </a:p>
          <a:p>
            <a:pPr algn="just"/>
            <a:r>
              <a:rPr lang="vi-VN" sz="1800" dirty="0">
                <a:latin typeface="Open Sans" panose="020B0606030504020204" pitchFamily="34" charset="0"/>
              </a:rPr>
              <a:t>   + Mùa đông: lạnh.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65987F5-39EF-DDA3-9968-37D4202AAB94}"/>
              </a:ext>
            </a:extLst>
          </p:cNvPr>
          <p:cNvSpPr/>
          <p:nvPr/>
        </p:nvSpPr>
        <p:spPr>
          <a:xfrm>
            <a:off x="439479" y="4083816"/>
            <a:ext cx="8562754" cy="8266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vi-VN" sz="1800" b="1" i="0" dirty="0">
                <a:solidFill>
                  <a:schemeClr val="bg2"/>
                </a:solidFill>
                <a:effectLst/>
                <a:latin typeface="Open Sans" panose="020B0606030504020204" pitchFamily="34" charset="0"/>
              </a:rPr>
              <a:t>Ảnh hưởng của các nhân tố sinh thái tới sinh vật tùy thuộc vào mức độ tác động của chúng, từng môi trường và thời gian tác động.</a:t>
            </a:r>
            <a:endParaRPr lang="vi-VN" sz="1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452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8"/>
          <p:cNvSpPr txBox="1">
            <a:spLocks noGrp="1"/>
          </p:cNvSpPr>
          <p:nvPr>
            <p:ph type="title"/>
          </p:nvPr>
        </p:nvSpPr>
        <p:spPr>
          <a:xfrm>
            <a:off x="2970647" y="1574652"/>
            <a:ext cx="6320345" cy="1783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/>
              <a:t>Giới hạn sinh thái</a:t>
            </a:r>
            <a:endParaRPr sz="4400" dirty="0"/>
          </a:p>
        </p:txBody>
      </p:sp>
      <p:sp>
        <p:nvSpPr>
          <p:cNvPr id="846" name="Google Shape;846;p38"/>
          <p:cNvSpPr txBox="1">
            <a:spLocks noGrp="1"/>
          </p:cNvSpPr>
          <p:nvPr>
            <p:ph type="subTitle" idx="1"/>
          </p:nvPr>
        </p:nvSpPr>
        <p:spPr>
          <a:xfrm>
            <a:off x="3363175" y="3500400"/>
            <a:ext cx="50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Giới hạn sinh thái là gì</a:t>
            </a:r>
            <a:r>
              <a:rPr lang="en" dirty="0"/>
              <a:t>?</a:t>
            </a:r>
            <a:endParaRPr dirty="0"/>
          </a:p>
        </p:txBody>
      </p:sp>
      <p:cxnSp>
        <p:nvCxnSpPr>
          <p:cNvPr id="847" name="Google Shape;847;p38"/>
          <p:cNvCxnSpPr>
            <a:cxnSpLocks/>
          </p:cNvCxnSpPr>
          <p:nvPr/>
        </p:nvCxnSpPr>
        <p:spPr>
          <a:xfrm>
            <a:off x="3009517" y="3390518"/>
            <a:ext cx="542145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8" name="Google Shape;848;p38"/>
          <p:cNvGrpSpPr/>
          <p:nvPr/>
        </p:nvGrpSpPr>
        <p:grpSpPr>
          <a:xfrm>
            <a:off x="0" y="1880531"/>
            <a:ext cx="3124275" cy="2683056"/>
            <a:chOff x="-76275" y="1796957"/>
            <a:chExt cx="3362400" cy="2807048"/>
          </a:xfrm>
        </p:grpSpPr>
        <p:grpSp>
          <p:nvGrpSpPr>
            <p:cNvPr id="849" name="Google Shape;849;p38"/>
            <p:cNvGrpSpPr/>
            <p:nvPr/>
          </p:nvGrpSpPr>
          <p:grpSpPr>
            <a:xfrm>
              <a:off x="944023" y="2733620"/>
              <a:ext cx="1594922" cy="1866888"/>
              <a:chOff x="1316998" y="2733620"/>
              <a:chExt cx="1594922" cy="1866888"/>
            </a:xfrm>
          </p:grpSpPr>
          <p:sp>
            <p:nvSpPr>
              <p:cNvPr id="850" name="Google Shape;850;p38"/>
              <p:cNvSpPr/>
              <p:nvPr/>
            </p:nvSpPr>
            <p:spPr>
              <a:xfrm flipH="1">
                <a:off x="1349645" y="4231189"/>
                <a:ext cx="206673" cy="10951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684" extrusionOk="0">
                    <a:moveTo>
                      <a:pt x="1030" y="0"/>
                    </a:moveTo>
                    <a:lnTo>
                      <a:pt x="1" y="1533"/>
                    </a:lnTo>
                    <a:cubicBezTo>
                      <a:pt x="368" y="1638"/>
                      <a:pt x="697" y="1683"/>
                      <a:pt x="989" y="1683"/>
                    </a:cubicBezTo>
                    <a:cubicBezTo>
                      <a:pt x="2731" y="1683"/>
                      <a:pt x="3178" y="82"/>
                      <a:pt x="2690" y="82"/>
                    </a:cubicBezTo>
                    <a:cubicBezTo>
                      <a:pt x="2690" y="82"/>
                      <a:pt x="2689" y="82"/>
                      <a:pt x="2689" y="82"/>
                    </a:cubicBezTo>
                    <a:cubicBezTo>
                      <a:pt x="2676" y="82"/>
                      <a:pt x="2662" y="82"/>
                      <a:pt x="2648" y="82"/>
                    </a:cubicBezTo>
                    <a:cubicBezTo>
                      <a:pt x="2066" y="82"/>
                      <a:pt x="1030" y="0"/>
                      <a:pt x="1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8"/>
              <p:cNvSpPr/>
              <p:nvPr/>
            </p:nvSpPr>
            <p:spPr>
              <a:xfrm flipH="1">
                <a:off x="2035802" y="4317747"/>
                <a:ext cx="205178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20" y="4265"/>
                      <a:pt x="1688" y="4347"/>
                      <a:pt x="2475" y="4347"/>
                    </a:cubicBezTo>
                    <a:cubicBezTo>
                      <a:pt x="2765" y="4347"/>
                      <a:pt x="3002" y="4336"/>
                      <a:pt x="3115" y="4336"/>
                    </a:cubicBezTo>
                    <a:cubicBezTo>
                      <a:pt x="3131" y="4336"/>
                      <a:pt x="3144" y="4336"/>
                      <a:pt x="3155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8"/>
              <p:cNvSpPr/>
              <p:nvPr/>
            </p:nvSpPr>
            <p:spPr>
              <a:xfrm flipH="1">
                <a:off x="1554432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8"/>
              <p:cNvSpPr/>
              <p:nvPr/>
            </p:nvSpPr>
            <p:spPr>
              <a:xfrm flipH="1">
                <a:off x="2586758" y="4479613"/>
                <a:ext cx="292256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1848" extrusionOk="0">
                    <a:moveTo>
                      <a:pt x="2441" y="1"/>
                    </a:moveTo>
                    <a:cubicBezTo>
                      <a:pt x="2392" y="1"/>
                      <a:pt x="2341" y="3"/>
                      <a:pt x="2290" y="9"/>
                    </a:cubicBezTo>
                    <a:cubicBezTo>
                      <a:pt x="2290" y="9"/>
                      <a:pt x="2287" y="9"/>
                      <a:pt x="2283" y="9"/>
                    </a:cubicBezTo>
                    <a:cubicBezTo>
                      <a:pt x="2149" y="9"/>
                      <a:pt x="199" y="25"/>
                      <a:pt x="81" y="975"/>
                    </a:cubicBezTo>
                    <a:cubicBezTo>
                      <a:pt x="0" y="1632"/>
                      <a:pt x="239" y="1821"/>
                      <a:pt x="416" y="1839"/>
                    </a:cubicBezTo>
                    <a:cubicBezTo>
                      <a:pt x="475" y="1846"/>
                      <a:pt x="775" y="1848"/>
                      <a:pt x="1176" y="1848"/>
                    </a:cubicBezTo>
                    <a:cubicBezTo>
                      <a:pt x="1977" y="1848"/>
                      <a:pt x="3181" y="1839"/>
                      <a:pt x="3655" y="1839"/>
                    </a:cubicBezTo>
                    <a:cubicBezTo>
                      <a:pt x="4494" y="1839"/>
                      <a:pt x="3769" y="1"/>
                      <a:pt x="24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8"/>
              <p:cNvSpPr/>
              <p:nvPr/>
            </p:nvSpPr>
            <p:spPr>
              <a:xfrm flipH="1">
                <a:off x="2520099" y="4446251"/>
                <a:ext cx="314952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2361" extrusionOk="0">
                    <a:moveTo>
                      <a:pt x="4843" y="0"/>
                    </a:moveTo>
                    <a:cubicBezTo>
                      <a:pt x="4843" y="0"/>
                      <a:pt x="3713" y="374"/>
                      <a:pt x="2290" y="522"/>
                    </a:cubicBezTo>
                    <a:cubicBezTo>
                      <a:pt x="2290" y="522"/>
                      <a:pt x="2288" y="522"/>
                      <a:pt x="2283" y="522"/>
                    </a:cubicBezTo>
                    <a:cubicBezTo>
                      <a:pt x="2150" y="522"/>
                      <a:pt x="200" y="538"/>
                      <a:pt x="82" y="1488"/>
                    </a:cubicBezTo>
                    <a:cubicBezTo>
                      <a:pt x="1" y="2145"/>
                      <a:pt x="240" y="2334"/>
                      <a:pt x="416" y="2352"/>
                    </a:cubicBezTo>
                    <a:cubicBezTo>
                      <a:pt x="474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6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8"/>
              <p:cNvSpPr/>
              <p:nvPr/>
            </p:nvSpPr>
            <p:spPr>
              <a:xfrm flipH="1">
                <a:off x="1316998" y="3441369"/>
                <a:ext cx="1399694" cy="1078499"/>
              </a:xfrm>
              <a:custGeom>
                <a:avLst/>
                <a:gdLst/>
                <a:ahLst/>
                <a:cxnLst/>
                <a:rect l="l" t="t" r="r" b="b"/>
                <a:pathLst>
                  <a:path w="21523" h="16584" extrusionOk="0">
                    <a:moveTo>
                      <a:pt x="9753" y="1"/>
                    </a:moveTo>
                    <a:lnTo>
                      <a:pt x="1568" y="1158"/>
                    </a:lnTo>
                    <a:cubicBezTo>
                      <a:pt x="1568" y="1158"/>
                      <a:pt x="1577" y="2031"/>
                      <a:pt x="1485" y="3151"/>
                    </a:cubicBezTo>
                    <a:cubicBezTo>
                      <a:pt x="1394" y="4234"/>
                      <a:pt x="1206" y="5549"/>
                      <a:pt x="821" y="6525"/>
                    </a:cubicBezTo>
                    <a:cubicBezTo>
                      <a:pt x="611" y="7052"/>
                      <a:pt x="430" y="7698"/>
                      <a:pt x="317" y="8396"/>
                    </a:cubicBezTo>
                    <a:cubicBezTo>
                      <a:pt x="0" y="10324"/>
                      <a:pt x="195" y="12646"/>
                      <a:pt x="1751" y="13928"/>
                    </a:cubicBezTo>
                    <a:cubicBezTo>
                      <a:pt x="4199" y="15948"/>
                      <a:pt x="7536" y="16584"/>
                      <a:pt x="10660" y="16584"/>
                    </a:cubicBezTo>
                    <a:cubicBezTo>
                      <a:pt x="12981" y="16584"/>
                      <a:pt x="15184" y="16233"/>
                      <a:pt x="16818" y="15838"/>
                    </a:cubicBezTo>
                    <a:cubicBezTo>
                      <a:pt x="17781" y="15605"/>
                      <a:pt x="21523" y="10550"/>
                      <a:pt x="15612" y="8105"/>
                    </a:cubicBezTo>
                    <a:cubicBezTo>
                      <a:pt x="14859" y="7793"/>
                      <a:pt x="13950" y="7524"/>
                      <a:pt x="12858" y="7312"/>
                    </a:cubicBezTo>
                    <a:cubicBezTo>
                      <a:pt x="10974" y="6948"/>
                      <a:pt x="10233" y="4432"/>
                      <a:pt x="9942" y="2453"/>
                    </a:cubicBezTo>
                    <a:cubicBezTo>
                      <a:pt x="10195" y="2100"/>
                      <a:pt x="10606" y="1442"/>
                      <a:pt x="10515" y="979"/>
                    </a:cubicBezTo>
                    <a:cubicBezTo>
                      <a:pt x="10384" y="318"/>
                      <a:pt x="9753" y="1"/>
                      <a:pt x="9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8"/>
              <p:cNvSpPr/>
              <p:nvPr/>
            </p:nvSpPr>
            <p:spPr>
              <a:xfrm flipH="1">
                <a:off x="2300615" y="3931064"/>
                <a:ext cx="370815" cy="556093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8551" extrusionOk="0">
                    <a:moveTo>
                      <a:pt x="2443" y="0"/>
                    </a:moveTo>
                    <a:cubicBezTo>
                      <a:pt x="2372" y="0"/>
                      <a:pt x="2299" y="6"/>
                      <a:pt x="2225" y="19"/>
                    </a:cubicBezTo>
                    <a:cubicBezTo>
                      <a:pt x="0" y="411"/>
                      <a:pt x="1036" y="6423"/>
                      <a:pt x="1605" y="6817"/>
                    </a:cubicBezTo>
                    <a:cubicBezTo>
                      <a:pt x="3550" y="8166"/>
                      <a:pt x="5516" y="8551"/>
                      <a:pt x="5516" y="8551"/>
                    </a:cubicBezTo>
                    <a:cubicBezTo>
                      <a:pt x="5659" y="7922"/>
                      <a:pt x="5702" y="6487"/>
                      <a:pt x="5290" y="4615"/>
                    </a:cubicBezTo>
                    <a:cubicBezTo>
                      <a:pt x="4921" y="2934"/>
                      <a:pt x="3981" y="0"/>
                      <a:pt x="24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8"/>
              <p:cNvSpPr/>
              <p:nvPr/>
            </p:nvSpPr>
            <p:spPr>
              <a:xfrm flipH="1">
                <a:off x="2075082" y="3700654"/>
                <a:ext cx="335893" cy="857649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8"/>
              <p:cNvSpPr/>
              <p:nvPr/>
            </p:nvSpPr>
            <p:spPr>
              <a:xfrm flipH="1">
                <a:off x="2049180" y="3684975"/>
                <a:ext cx="370795" cy="879046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8"/>
              <p:cNvSpPr/>
              <p:nvPr/>
            </p:nvSpPr>
            <p:spPr>
              <a:xfrm flipH="1">
                <a:off x="1471320" y="4038562"/>
                <a:ext cx="396178" cy="319960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4920" extrusionOk="0">
                    <a:moveTo>
                      <a:pt x="4408" y="1"/>
                    </a:moveTo>
                    <a:cubicBezTo>
                      <a:pt x="4408" y="1"/>
                      <a:pt x="0" y="2426"/>
                      <a:pt x="760" y="4294"/>
                    </a:cubicBezTo>
                    <a:cubicBezTo>
                      <a:pt x="944" y="4746"/>
                      <a:pt x="1221" y="4920"/>
                      <a:pt x="1546" y="4920"/>
                    </a:cubicBezTo>
                    <a:cubicBezTo>
                      <a:pt x="2288" y="4920"/>
                      <a:pt x="3282" y="4009"/>
                      <a:pt x="3987" y="3418"/>
                    </a:cubicBezTo>
                    <a:cubicBezTo>
                      <a:pt x="4513" y="2977"/>
                      <a:pt x="4985" y="2871"/>
                      <a:pt x="5318" y="2871"/>
                    </a:cubicBezTo>
                    <a:cubicBezTo>
                      <a:pt x="5626" y="2871"/>
                      <a:pt x="5815" y="2962"/>
                      <a:pt x="5815" y="2962"/>
                    </a:cubicBezTo>
                    <a:cubicBezTo>
                      <a:pt x="5815" y="2962"/>
                      <a:pt x="6092" y="1347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8"/>
              <p:cNvSpPr/>
              <p:nvPr/>
            </p:nvSpPr>
            <p:spPr>
              <a:xfrm flipH="1">
                <a:off x="2569524" y="3541909"/>
                <a:ext cx="106458" cy="106068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631" extrusionOk="0">
                    <a:moveTo>
                      <a:pt x="1042" y="0"/>
                    </a:moveTo>
                    <a:lnTo>
                      <a:pt x="1042" y="0"/>
                    </a:lnTo>
                    <a:cubicBezTo>
                      <a:pt x="1" y="298"/>
                      <a:pt x="529" y="1504"/>
                      <a:pt x="859" y="1605"/>
                    </a:cubicBezTo>
                    <a:cubicBezTo>
                      <a:pt x="916" y="1622"/>
                      <a:pt x="967" y="1631"/>
                      <a:pt x="1011" y="1631"/>
                    </a:cubicBezTo>
                    <a:cubicBezTo>
                      <a:pt x="1637" y="1631"/>
                      <a:pt x="1042" y="0"/>
                      <a:pt x="1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8"/>
              <p:cNvSpPr/>
              <p:nvPr/>
            </p:nvSpPr>
            <p:spPr>
              <a:xfrm flipH="1">
                <a:off x="2488624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2103" y="1"/>
                    </a:moveTo>
                    <a:cubicBezTo>
                      <a:pt x="2015" y="1"/>
                      <a:pt x="1932" y="16"/>
                      <a:pt x="1852" y="49"/>
                    </a:cubicBezTo>
                    <a:cubicBezTo>
                      <a:pt x="1699" y="109"/>
                      <a:pt x="1567" y="182"/>
                      <a:pt x="1451" y="265"/>
                    </a:cubicBezTo>
                    <a:cubicBezTo>
                      <a:pt x="0" y="1277"/>
                      <a:pt x="1088" y="3722"/>
                      <a:pt x="730" y="5202"/>
                    </a:cubicBezTo>
                    <a:cubicBezTo>
                      <a:pt x="450" y="6361"/>
                      <a:pt x="1533" y="7995"/>
                      <a:pt x="3197" y="7995"/>
                    </a:cubicBezTo>
                    <a:cubicBezTo>
                      <a:pt x="3568" y="7995"/>
                      <a:pt x="3968" y="7914"/>
                      <a:pt x="4387" y="7729"/>
                    </a:cubicBezTo>
                    <a:cubicBezTo>
                      <a:pt x="4737" y="7573"/>
                      <a:pt x="5020" y="7388"/>
                      <a:pt x="5247" y="7180"/>
                    </a:cubicBezTo>
                    <a:cubicBezTo>
                      <a:pt x="6509" y="6039"/>
                      <a:pt x="6039" y="4317"/>
                      <a:pt x="6039" y="4317"/>
                    </a:cubicBezTo>
                    <a:cubicBezTo>
                      <a:pt x="6039" y="4317"/>
                      <a:pt x="3570" y="1"/>
                      <a:pt x="2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8"/>
              <p:cNvSpPr/>
              <p:nvPr/>
            </p:nvSpPr>
            <p:spPr>
              <a:xfrm flipH="1">
                <a:off x="2531220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1526" y="0"/>
                    </a:moveTo>
                    <a:cubicBezTo>
                      <a:pt x="1477" y="0"/>
                      <a:pt x="1451" y="4"/>
                      <a:pt x="1451" y="4"/>
                    </a:cubicBezTo>
                    <a:cubicBezTo>
                      <a:pt x="0" y="1016"/>
                      <a:pt x="1088" y="3461"/>
                      <a:pt x="730" y="4941"/>
                    </a:cubicBezTo>
                    <a:cubicBezTo>
                      <a:pt x="450" y="6100"/>
                      <a:pt x="1533" y="7734"/>
                      <a:pt x="3197" y="7734"/>
                    </a:cubicBezTo>
                    <a:cubicBezTo>
                      <a:pt x="3568" y="7734"/>
                      <a:pt x="3968" y="7653"/>
                      <a:pt x="4387" y="7468"/>
                    </a:cubicBezTo>
                    <a:cubicBezTo>
                      <a:pt x="4737" y="7312"/>
                      <a:pt x="5020" y="7127"/>
                      <a:pt x="5247" y="6919"/>
                    </a:cubicBezTo>
                    <a:cubicBezTo>
                      <a:pt x="5853" y="4745"/>
                      <a:pt x="3851" y="1742"/>
                      <a:pt x="3045" y="849"/>
                    </a:cubicBezTo>
                    <a:cubicBezTo>
                      <a:pt x="2346" y="74"/>
                      <a:pt x="1734" y="0"/>
                      <a:pt x="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8"/>
              <p:cNvSpPr/>
              <p:nvPr/>
            </p:nvSpPr>
            <p:spPr>
              <a:xfrm flipH="1">
                <a:off x="1836803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4407" y="1"/>
                    </a:moveTo>
                    <a:cubicBezTo>
                      <a:pt x="2939" y="1"/>
                      <a:pt x="469" y="4317"/>
                      <a:pt x="469" y="4317"/>
                    </a:cubicBezTo>
                    <a:cubicBezTo>
                      <a:pt x="469" y="4317"/>
                      <a:pt x="0" y="6039"/>
                      <a:pt x="1262" y="7180"/>
                    </a:cubicBezTo>
                    <a:cubicBezTo>
                      <a:pt x="1489" y="7388"/>
                      <a:pt x="1771" y="7573"/>
                      <a:pt x="2121" y="7729"/>
                    </a:cubicBezTo>
                    <a:cubicBezTo>
                      <a:pt x="2541" y="7914"/>
                      <a:pt x="2940" y="7995"/>
                      <a:pt x="3311" y="7995"/>
                    </a:cubicBezTo>
                    <a:cubicBezTo>
                      <a:pt x="4976" y="7995"/>
                      <a:pt x="6059" y="6361"/>
                      <a:pt x="5779" y="5202"/>
                    </a:cubicBezTo>
                    <a:cubicBezTo>
                      <a:pt x="5420" y="3722"/>
                      <a:pt x="6509" y="1277"/>
                      <a:pt x="5058" y="265"/>
                    </a:cubicBezTo>
                    <a:cubicBezTo>
                      <a:pt x="4942" y="182"/>
                      <a:pt x="4809" y="109"/>
                      <a:pt x="4657" y="49"/>
                    </a:cubicBezTo>
                    <a:cubicBezTo>
                      <a:pt x="4578" y="16"/>
                      <a:pt x="4494" y="1"/>
                      <a:pt x="4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8"/>
              <p:cNvSpPr/>
              <p:nvPr/>
            </p:nvSpPr>
            <p:spPr>
              <a:xfrm flipH="1">
                <a:off x="1836803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4327" y="0"/>
                    </a:moveTo>
                    <a:cubicBezTo>
                      <a:pt x="4119" y="0"/>
                      <a:pt x="3508" y="74"/>
                      <a:pt x="2809" y="849"/>
                    </a:cubicBezTo>
                    <a:cubicBezTo>
                      <a:pt x="2003" y="1742"/>
                      <a:pt x="0" y="4745"/>
                      <a:pt x="607" y="6919"/>
                    </a:cubicBezTo>
                    <a:cubicBezTo>
                      <a:pt x="834" y="7127"/>
                      <a:pt x="1116" y="7312"/>
                      <a:pt x="1466" y="7468"/>
                    </a:cubicBezTo>
                    <a:cubicBezTo>
                      <a:pt x="1886" y="7653"/>
                      <a:pt x="2285" y="7734"/>
                      <a:pt x="2656" y="7734"/>
                    </a:cubicBezTo>
                    <a:cubicBezTo>
                      <a:pt x="4321" y="7734"/>
                      <a:pt x="5404" y="6100"/>
                      <a:pt x="5124" y="4941"/>
                    </a:cubicBezTo>
                    <a:cubicBezTo>
                      <a:pt x="4765" y="3461"/>
                      <a:pt x="5854" y="1016"/>
                      <a:pt x="4403" y="4"/>
                    </a:cubicBezTo>
                    <a:cubicBezTo>
                      <a:pt x="4403" y="4"/>
                      <a:pt x="4376" y="0"/>
                      <a:pt x="4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8"/>
              <p:cNvSpPr/>
              <p:nvPr/>
            </p:nvSpPr>
            <p:spPr>
              <a:xfrm flipH="1">
                <a:off x="2002831" y="2992580"/>
                <a:ext cx="764587" cy="524097"/>
              </a:xfrm>
              <a:custGeom>
                <a:avLst/>
                <a:gdLst/>
                <a:ahLst/>
                <a:cxnLst/>
                <a:rect l="l" t="t" r="r" b="b"/>
                <a:pathLst>
                  <a:path w="11757" h="8059" extrusionOk="0">
                    <a:moveTo>
                      <a:pt x="5449" y="126"/>
                    </a:moveTo>
                    <a:cubicBezTo>
                      <a:pt x="4083" y="126"/>
                      <a:pt x="1593" y="630"/>
                      <a:pt x="1333" y="1808"/>
                    </a:cubicBezTo>
                    <a:cubicBezTo>
                      <a:pt x="1055" y="3066"/>
                      <a:pt x="1266" y="4443"/>
                      <a:pt x="1150" y="4855"/>
                    </a:cubicBezTo>
                    <a:cubicBezTo>
                      <a:pt x="1033" y="5268"/>
                      <a:pt x="1" y="7475"/>
                      <a:pt x="2348" y="8059"/>
                    </a:cubicBezTo>
                    <a:lnTo>
                      <a:pt x="9958" y="8059"/>
                    </a:lnTo>
                    <a:cubicBezTo>
                      <a:pt x="9958" y="8059"/>
                      <a:pt x="11692" y="7450"/>
                      <a:pt x="11140" y="5410"/>
                    </a:cubicBezTo>
                    <a:cubicBezTo>
                      <a:pt x="10724" y="3873"/>
                      <a:pt x="11756" y="3047"/>
                      <a:pt x="10374" y="1524"/>
                    </a:cubicBezTo>
                    <a:cubicBezTo>
                      <a:pt x="8992" y="0"/>
                      <a:pt x="7302" y="183"/>
                      <a:pt x="5612" y="128"/>
                    </a:cubicBezTo>
                    <a:cubicBezTo>
                      <a:pt x="5560" y="127"/>
                      <a:pt x="5505" y="126"/>
                      <a:pt x="5449" y="1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8"/>
              <p:cNvSpPr/>
              <p:nvPr/>
            </p:nvSpPr>
            <p:spPr>
              <a:xfrm flipH="1">
                <a:off x="2097128" y="2991799"/>
                <a:ext cx="560580" cy="601290"/>
              </a:xfrm>
              <a:custGeom>
                <a:avLst/>
                <a:gdLst/>
                <a:ahLst/>
                <a:cxnLst/>
                <a:rect l="l" t="t" r="r" b="b"/>
                <a:pathLst>
                  <a:path w="8620" h="9246" extrusionOk="0">
                    <a:moveTo>
                      <a:pt x="4018" y="1"/>
                    </a:moveTo>
                    <a:cubicBezTo>
                      <a:pt x="2931" y="1"/>
                      <a:pt x="2519" y="244"/>
                      <a:pt x="2519" y="244"/>
                    </a:cubicBezTo>
                    <a:cubicBezTo>
                      <a:pt x="1837" y="1898"/>
                      <a:pt x="2895" y="3878"/>
                      <a:pt x="2391" y="4789"/>
                    </a:cubicBezTo>
                    <a:cubicBezTo>
                      <a:pt x="1887" y="5702"/>
                      <a:pt x="1160" y="6478"/>
                      <a:pt x="673" y="6879"/>
                    </a:cubicBezTo>
                    <a:cubicBezTo>
                      <a:pt x="1" y="7431"/>
                      <a:pt x="437" y="9136"/>
                      <a:pt x="1537" y="9231"/>
                    </a:cubicBezTo>
                    <a:cubicBezTo>
                      <a:pt x="1645" y="9241"/>
                      <a:pt x="1750" y="9245"/>
                      <a:pt x="1852" y="9245"/>
                    </a:cubicBezTo>
                    <a:cubicBezTo>
                      <a:pt x="2928" y="9245"/>
                      <a:pt x="3675" y="8711"/>
                      <a:pt x="4443" y="7527"/>
                    </a:cubicBezTo>
                    <a:cubicBezTo>
                      <a:pt x="4443" y="7527"/>
                      <a:pt x="5418" y="9245"/>
                      <a:pt x="6645" y="9245"/>
                    </a:cubicBezTo>
                    <a:cubicBezTo>
                      <a:pt x="6695" y="9245"/>
                      <a:pt x="6745" y="9242"/>
                      <a:pt x="6795" y="9236"/>
                    </a:cubicBezTo>
                    <a:cubicBezTo>
                      <a:pt x="8092" y="9087"/>
                      <a:pt x="8619" y="8271"/>
                      <a:pt x="8307" y="7335"/>
                    </a:cubicBezTo>
                    <a:cubicBezTo>
                      <a:pt x="7995" y="6398"/>
                      <a:pt x="6183" y="5415"/>
                      <a:pt x="6114" y="4731"/>
                    </a:cubicBezTo>
                    <a:cubicBezTo>
                      <a:pt x="6049" y="4079"/>
                      <a:pt x="6698" y="3089"/>
                      <a:pt x="6654" y="1922"/>
                    </a:cubicBezTo>
                    <a:cubicBezTo>
                      <a:pt x="6626" y="1185"/>
                      <a:pt x="6137" y="234"/>
                      <a:pt x="6137" y="234"/>
                    </a:cubicBezTo>
                    <a:cubicBezTo>
                      <a:pt x="5247" y="59"/>
                      <a:pt x="4551" y="1"/>
                      <a:pt x="40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8"/>
              <p:cNvSpPr/>
              <p:nvPr/>
            </p:nvSpPr>
            <p:spPr>
              <a:xfrm flipH="1">
                <a:off x="2299054" y="3287762"/>
                <a:ext cx="147429" cy="88964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368" extrusionOk="0">
                    <a:moveTo>
                      <a:pt x="1159" y="0"/>
                    </a:moveTo>
                    <a:cubicBezTo>
                      <a:pt x="591" y="0"/>
                      <a:pt x="3" y="122"/>
                      <a:pt x="2" y="355"/>
                    </a:cubicBezTo>
                    <a:cubicBezTo>
                      <a:pt x="0" y="1050"/>
                      <a:pt x="863" y="1352"/>
                      <a:pt x="1120" y="1367"/>
                    </a:cubicBezTo>
                    <a:cubicBezTo>
                      <a:pt x="1125" y="1367"/>
                      <a:pt x="1131" y="1367"/>
                      <a:pt x="1138" y="1367"/>
                    </a:cubicBezTo>
                    <a:cubicBezTo>
                      <a:pt x="1432" y="1367"/>
                      <a:pt x="2267" y="1012"/>
                      <a:pt x="2196" y="311"/>
                    </a:cubicBezTo>
                    <a:cubicBezTo>
                      <a:pt x="2174" y="101"/>
                      <a:pt x="1675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8"/>
              <p:cNvSpPr/>
              <p:nvPr/>
            </p:nvSpPr>
            <p:spPr>
              <a:xfrm flipH="1">
                <a:off x="2217048" y="3472910"/>
                <a:ext cx="296678" cy="196918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3028" extrusionOk="0">
                    <a:moveTo>
                      <a:pt x="2193" y="1"/>
                    </a:moveTo>
                    <a:cubicBezTo>
                      <a:pt x="1532" y="1"/>
                      <a:pt x="780" y="275"/>
                      <a:pt x="1" y="1085"/>
                    </a:cubicBezTo>
                    <a:cubicBezTo>
                      <a:pt x="1" y="1085"/>
                      <a:pt x="459" y="3027"/>
                      <a:pt x="2184" y="3027"/>
                    </a:cubicBezTo>
                    <a:cubicBezTo>
                      <a:pt x="3909" y="3027"/>
                      <a:pt x="4561" y="1204"/>
                      <a:pt x="4561" y="1204"/>
                    </a:cubicBezTo>
                    <a:cubicBezTo>
                      <a:pt x="4561" y="1204"/>
                      <a:pt x="3577" y="1"/>
                      <a:pt x="2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8"/>
              <p:cNvSpPr/>
              <p:nvPr/>
            </p:nvSpPr>
            <p:spPr>
              <a:xfrm flipH="1">
                <a:off x="2365387" y="3366712"/>
                <a:ext cx="130390" cy="221696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3409" fill="none" extrusionOk="0">
                    <a:moveTo>
                      <a:pt x="2005" y="1"/>
                    </a:moveTo>
                    <a:lnTo>
                      <a:pt x="1953" y="1762"/>
                    </a:lnTo>
                    <a:cubicBezTo>
                      <a:pt x="1953" y="1762"/>
                      <a:pt x="1217" y="3139"/>
                      <a:pt x="1" y="340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8"/>
              <p:cNvSpPr/>
              <p:nvPr/>
            </p:nvSpPr>
            <p:spPr>
              <a:xfrm flipH="1">
                <a:off x="2238574" y="3481234"/>
                <a:ext cx="130260" cy="11088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05" fill="none" extrusionOk="0">
                    <a:moveTo>
                      <a:pt x="1" y="1"/>
                    </a:moveTo>
                    <a:cubicBezTo>
                      <a:pt x="1" y="1"/>
                      <a:pt x="796" y="1483"/>
                      <a:pt x="2003" y="170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8"/>
              <p:cNvSpPr/>
              <p:nvPr/>
            </p:nvSpPr>
            <p:spPr>
              <a:xfrm flipH="1">
                <a:off x="2510930" y="3225591"/>
                <a:ext cx="56123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3" y="790"/>
                      <a:pt x="863" y="510"/>
                    </a:cubicBezTo>
                    <a:cubicBezTo>
                      <a:pt x="863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8"/>
              <p:cNvSpPr/>
              <p:nvPr/>
            </p:nvSpPr>
            <p:spPr>
              <a:xfrm flipH="1">
                <a:off x="2163656" y="3225591"/>
                <a:ext cx="56188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4" y="790"/>
                      <a:pt x="864" y="510"/>
                    </a:cubicBezTo>
                    <a:cubicBezTo>
                      <a:pt x="864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 flipH="1">
                <a:off x="2057718" y="346725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8"/>
              <p:cNvSpPr/>
              <p:nvPr/>
            </p:nvSpPr>
            <p:spPr>
              <a:xfrm flipH="1">
                <a:off x="1701405" y="3600894"/>
                <a:ext cx="569815" cy="746703"/>
              </a:xfrm>
              <a:custGeom>
                <a:avLst/>
                <a:gdLst/>
                <a:ahLst/>
                <a:cxnLst/>
                <a:rect l="l" t="t" r="r" b="b"/>
                <a:pathLst>
                  <a:path w="8762" h="11482" extrusionOk="0">
                    <a:moveTo>
                      <a:pt x="3091" y="1"/>
                    </a:moveTo>
                    <a:cubicBezTo>
                      <a:pt x="3091" y="1"/>
                      <a:pt x="1" y="2536"/>
                      <a:pt x="271" y="3726"/>
                    </a:cubicBezTo>
                    <a:cubicBezTo>
                      <a:pt x="541" y="4916"/>
                      <a:pt x="2388" y="5661"/>
                      <a:pt x="2680" y="6731"/>
                    </a:cubicBezTo>
                    <a:cubicBezTo>
                      <a:pt x="2959" y="7748"/>
                      <a:pt x="1390" y="10445"/>
                      <a:pt x="2680" y="11304"/>
                    </a:cubicBezTo>
                    <a:cubicBezTo>
                      <a:pt x="2860" y="11424"/>
                      <a:pt x="3095" y="11482"/>
                      <a:pt x="3366" y="11482"/>
                    </a:cubicBezTo>
                    <a:cubicBezTo>
                      <a:pt x="5046" y="11482"/>
                      <a:pt x="8163" y="9263"/>
                      <a:pt x="8762" y="5652"/>
                    </a:cubicBezTo>
                    <a:cubicBezTo>
                      <a:pt x="8009" y="5340"/>
                      <a:pt x="7100" y="5072"/>
                      <a:pt x="6008" y="4859"/>
                    </a:cubicBezTo>
                    <a:cubicBezTo>
                      <a:pt x="4123" y="4496"/>
                      <a:pt x="3383" y="1979"/>
                      <a:pt x="30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8"/>
              <p:cNvSpPr/>
              <p:nvPr/>
            </p:nvSpPr>
            <p:spPr>
              <a:xfrm flipH="1">
                <a:off x="1961145" y="4274240"/>
                <a:ext cx="151005" cy="257984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967" extrusionOk="0">
                    <a:moveTo>
                      <a:pt x="825" y="0"/>
                    </a:moveTo>
                    <a:cubicBezTo>
                      <a:pt x="823" y="0"/>
                      <a:pt x="820" y="0"/>
                      <a:pt x="818" y="0"/>
                    </a:cubicBezTo>
                    <a:cubicBezTo>
                      <a:pt x="155" y="6"/>
                      <a:pt x="0" y="269"/>
                      <a:pt x="5" y="446"/>
                    </a:cubicBezTo>
                    <a:cubicBezTo>
                      <a:pt x="11" y="623"/>
                      <a:pt x="342" y="2952"/>
                      <a:pt x="438" y="3657"/>
                    </a:cubicBezTo>
                    <a:cubicBezTo>
                      <a:pt x="467" y="3871"/>
                      <a:pt x="603" y="3966"/>
                      <a:pt x="787" y="3966"/>
                    </a:cubicBezTo>
                    <a:cubicBezTo>
                      <a:pt x="1341" y="3966"/>
                      <a:pt x="2322" y="3104"/>
                      <a:pt x="2070" y="2060"/>
                    </a:cubicBezTo>
                    <a:cubicBezTo>
                      <a:pt x="2070" y="2060"/>
                      <a:pt x="1810" y="0"/>
                      <a:pt x="825" y="0"/>
                    </a:cubicBezTo>
                    <a:close/>
                  </a:path>
                </a:pathLst>
              </a:custGeom>
              <a:solidFill>
                <a:srgbClr val="384246">
                  <a:alpha val="4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 flipH="1">
                <a:off x="1901185" y="4317747"/>
                <a:ext cx="205113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19" y="4265"/>
                      <a:pt x="1688" y="4347"/>
                      <a:pt x="2475" y="4347"/>
                    </a:cubicBezTo>
                    <a:cubicBezTo>
                      <a:pt x="2764" y="4347"/>
                      <a:pt x="3001" y="4336"/>
                      <a:pt x="3114" y="4336"/>
                    </a:cubicBezTo>
                    <a:cubicBezTo>
                      <a:pt x="3130" y="4336"/>
                      <a:pt x="3143" y="4336"/>
                      <a:pt x="3154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 flipH="1">
                <a:off x="1419750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 flipH="1">
                <a:off x="2532065" y="3646221"/>
                <a:ext cx="164012" cy="341226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5247" extrusionOk="0">
                    <a:moveTo>
                      <a:pt x="1168" y="1"/>
                    </a:moveTo>
                    <a:cubicBezTo>
                      <a:pt x="1077" y="1084"/>
                      <a:pt x="889" y="2399"/>
                      <a:pt x="504" y="3375"/>
                    </a:cubicBezTo>
                    <a:cubicBezTo>
                      <a:pt x="294" y="3902"/>
                      <a:pt x="113" y="4548"/>
                      <a:pt x="0" y="5246"/>
                    </a:cubicBezTo>
                    <a:cubicBezTo>
                      <a:pt x="690" y="4763"/>
                      <a:pt x="2332" y="3551"/>
                      <a:pt x="2415" y="2875"/>
                    </a:cubicBezTo>
                    <a:cubicBezTo>
                      <a:pt x="2521" y="2030"/>
                      <a:pt x="1210" y="66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 flipH="1">
                <a:off x="2238639" y="4479613"/>
                <a:ext cx="292321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1848" extrusionOk="0">
                    <a:moveTo>
                      <a:pt x="2442" y="1"/>
                    </a:moveTo>
                    <a:cubicBezTo>
                      <a:pt x="2392" y="1"/>
                      <a:pt x="2342" y="3"/>
                      <a:pt x="2290" y="9"/>
                    </a:cubicBezTo>
                    <a:cubicBezTo>
                      <a:pt x="2290" y="9"/>
                      <a:pt x="2288" y="9"/>
                      <a:pt x="2283" y="9"/>
                    </a:cubicBezTo>
                    <a:cubicBezTo>
                      <a:pt x="2150" y="9"/>
                      <a:pt x="200" y="25"/>
                      <a:pt x="82" y="975"/>
                    </a:cubicBezTo>
                    <a:cubicBezTo>
                      <a:pt x="1" y="1632"/>
                      <a:pt x="240" y="1821"/>
                      <a:pt x="415" y="1839"/>
                    </a:cubicBezTo>
                    <a:cubicBezTo>
                      <a:pt x="474" y="1846"/>
                      <a:pt x="774" y="1848"/>
                      <a:pt x="1175" y="1848"/>
                    </a:cubicBezTo>
                    <a:cubicBezTo>
                      <a:pt x="1977" y="1848"/>
                      <a:pt x="3181" y="1839"/>
                      <a:pt x="3656" y="1839"/>
                    </a:cubicBezTo>
                    <a:cubicBezTo>
                      <a:pt x="4494" y="1839"/>
                      <a:pt x="3770" y="1"/>
                      <a:pt x="2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8"/>
              <p:cNvSpPr/>
              <p:nvPr/>
            </p:nvSpPr>
            <p:spPr>
              <a:xfrm flipH="1">
                <a:off x="2171981" y="4446251"/>
                <a:ext cx="315017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2361" extrusionOk="0">
                    <a:moveTo>
                      <a:pt x="4843" y="0"/>
                    </a:moveTo>
                    <a:cubicBezTo>
                      <a:pt x="4843" y="0"/>
                      <a:pt x="3714" y="374"/>
                      <a:pt x="2291" y="522"/>
                    </a:cubicBezTo>
                    <a:cubicBezTo>
                      <a:pt x="2291" y="522"/>
                      <a:pt x="2288" y="522"/>
                      <a:pt x="2284" y="522"/>
                    </a:cubicBezTo>
                    <a:cubicBezTo>
                      <a:pt x="2150" y="522"/>
                      <a:pt x="199" y="538"/>
                      <a:pt x="82" y="1488"/>
                    </a:cubicBezTo>
                    <a:cubicBezTo>
                      <a:pt x="0" y="2145"/>
                      <a:pt x="240" y="2334"/>
                      <a:pt x="416" y="2352"/>
                    </a:cubicBezTo>
                    <a:cubicBezTo>
                      <a:pt x="475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5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3" name="Google Shape;883;p38"/>
            <p:cNvGrpSpPr/>
            <p:nvPr/>
          </p:nvGrpSpPr>
          <p:grpSpPr>
            <a:xfrm>
              <a:off x="2538946" y="3768575"/>
              <a:ext cx="734540" cy="835430"/>
              <a:chOff x="582471" y="3768575"/>
              <a:chExt cx="734540" cy="835430"/>
            </a:xfrm>
          </p:grpSpPr>
          <p:sp>
            <p:nvSpPr>
              <p:cNvPr id="884" name="Google Shape;884;p38"/>
              <p:cNvSpPr/>
              <p:nvPr/>
            </p:nvSpPr>
            <p:spPr>
              <a:xfrm>
                <a:off x="923008" y="3825208"/>
                <a:ext cx="247249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7373" extrusionOk="0">
                    <a:moveTo>
                      <a:pt x="4078" y="1"/>
                    </a:moveTo>
                    <a:cubicBezTo>
                      <a:pt x="2908" y="889"/>
                      <a:pt x="1773" y="1878"/>
                      <a:pt x="1034" y="3148"/>
                    </a:cubicBezTo>
                    <a:cubicBezTo>
                      <a:pt x="295" y="4417"/>
                      <a:pt x="1" y="6019"/>
                      <a:pt x="574" y="7373"/>
                    </a:cubicBezTo>
                    <a:cubicBezTo>
                      <a:pt x="961" y="6551"/>
                      <a:pt x="1997" y="6085"/>
                      <a:pt x="2624" y="5429"/>
                    </a:cubicBezTo>
                    <a:cubicBezTo>
                      <a:pt x="3979" y="4012"/>
                      <a:pt x="4356" y="1940"/>
                      <a:pt x="40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8"/>
              <p:cNvSpPr/>
              <p:nvPr/>
            </p:nvSpPr>
            <p:spPr>
              <a:xfrm>
                <a:off x="9548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921" y="0"/>
                    </a:moveTo>
                    <a:lnTo>
                      <a:pt x="1729" y="216"/>
                    </a:lnTo>
                    <a:cubicBezTo>
                      <a:pt x="791" y="1313"/>
                      <a:pt x="179" y="2694"/>
                      <a:pt x="1" y="4128"/>
                    </a:cubicBezTo>
                    <a:cubicBezTo>
                      <a:pt x="199" y="2797"/>
                      <a:pt x="738" y="1515"/>
                      <a:pt x="1555" y="446"/>
                    </a:cubicBezTo>
                    <a:lnTo>
                      <a:pt x="1734" y="220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8"/>
              <p:cNvSpPr/>
              <p:nvPr/>
            </p:nvSpPr>
            <p:spPr>
              <a:xfrm>
                <a:off x="957056" y="3958733"/>
                <a:ext cx="339180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5611" extrusionOk="0">
                    <a:moveTo>
                      <a:pt x="5976" y="1"/>
                    </a:moveTo>
                    <a:lnTo>
                      <a:pt x="5976" y="1"/>
                    </a:lnTo>
                    <a:cubicBezTo>
                      <a:pt x="4564" y="408"/>
                      <a:pt x="3149" y="920"/>
                      <a:pt x="2001" y="1837"/>
                    </a:cubicBezTo>
                    <a:cubicBezTo>
                      <a:pt x="854" y="2754"/>
                      <a:pt x="1" y="4142"/>
                      <a:pt x="46" y="5610"/>
                    </a:cubicBezTo>
                    <a:cubicBezTo>
                      <a:pt x="704" y="4985"/>
                      <a:pt x="1837" y="4924"/>
                      <a:pt x="2660" y="4538"/>
                    </a:cubicBezTo>
                    <a:cubicBezTo>
                      <a:pt x="4434" y="3707"/>
                      <a:pt x="5535" y="191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8"/>
              <p:cNvSpPr/>
              <p:nvPr/>
            </p:nvSpPr>
            <p:spPr>
              <a:xfrm>
                <a:off x="957396" y="4101848"/>
                <a:ext cx="186302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3157" extrusionOk="0">
                    <a:moveTo>
                      <a:pt x="3282" y="1"/>
                    </a:moveTo>
                    <a:lnTo>
                      <a:pt x="3024" y="133"/>
                    </a:lnTo>
                    <a:cubicBezTo>
                      <a:pt x="1753" y="818"/>
                      <a:pt x="685" y="1885"/>
                      <a:pt x="1" y="3157"/>
                    </a:cubicBezTo>
                    <a:cubicBezTo>
                      <a:pt x="666" y="1988"/>
                      <a:pt x="1631" y="986"/>
                      <a:pt x="2779" y="285"/>
                    </a:cubicBezTo>
                    <a:lnTo>
                      <a:pt x="3028" y="138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8"/>
              <p:cNvSpPr/>
              <p:nvPr/>
            </p:nvSpPr>
            <p:spPr>
              <a:xfrm>
                <a:off x="709300" y="3825208"/>
                <a:ext cx="247192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7373" extrusionOk="0">
                    <a:moveTo>
                      <a:pt x="279" y="1"/>
                    </a:moveTo>
                    <a:lnTo>
                      <a:pt x="279" y="1"/>
                    </a:lnTo>
                    <a:cubicBezTo>
                      <a:pt x="1" y="1940"/>
                      <a:pt x="379" y="4012"/>
                      <a:pt x="1732" y="5429"/>
                    </a:cubicBezTo>
                    <a:cubicBezTo>
                      <a:pt x="2360" y="6085"/>
                      <a:pt x="3395" y="6551"/>
                      <a:pt x="3783" y="7373"/>
                    </a:cubicBezTo>
                    <a:cubicBezTo>
                      <a:pt x="4355" y="6019"/>
                      <a:pt x="4062" y="4417"/>
                      <a:pt x="3322" y="3148"/>
                    </a:cubicBezTo>
                    <a:cubicBezTo>
                      <a:pt x="2583" y="1878"/>
                      <a:pt x="1449" y="889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8"/>
              <p:cNvSpPr/>
              <p:nvPr/>
            </p:nvSpPr>
            <p:spPr>
              <a:xfrm>
                <a:off x="8156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" y="0"/>
                    </a:moveTo>
                    <a:lnTo>
                      <a:pt x="188" y="220"/>
                    </a:lnTo>
                    <a:lnTo>
                      <a:pt x="367" y="446"/>
                    </a:lnTo>
                    <a:cubicBezTo>
                      <a:pt x="1183" y="1515"/>
                      <a:pt x="1723" y="2797"/>
                      <a:pt x="1921" y="4128"/>
                    </a:cubicBezTo>
                    <a:cubicBezTo>
                      <a:pt x="1754" y="2790"/>
                      <a:pt x="1210" y="1498"/>
                      <a:pt x="376" y="439"/>
                    </a:cubicBezTo>
                    <a:lnTo>
                      <a:pt x="193" y="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8"/>
              <p:cNvSpPr/>
              <p:nvPr/>
            </p:nvSpPr>
            <p:spPr>
              <a:xfrm>
                <a:off x="583379" y="3958733"/>
                <a:ext cx="339123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561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42" y="1911"/>
                      <a:pt x="1541" y="3707"/>
                      <a:pt x="3315" y="4538"/>
                    </a:cubicBezTo>
                    <a:cubicBezTo>
                      <a:pt x="4138" y="4924"/>
                      <a:pt x="5271" y="4985"/>
                      <a:pt x="5929" y="5610"/>
                    </a:cubicBezTo>
                    <a:cubicBezTo>
                      <a:pt x="5976" y="4142"/>
                      <a:pt x="5122" y="2754"/>
                      <a:pt x="3975" y="1837"/>
                    </a:cubicBezTo>
                    <a:cubicBezTo>
                      <a:pt x="2827" y="920"/>
                      <a:pt x="1412" y="40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8"/>
              <p:cNvSpPr/>
              <p:nvPr/>
            </p:nvSpPr>
            <p:spPr>
              <a:xfrm>
                <a:off x="735914" y="4101848"/>
                <a:ext cx="186245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3157" extrusionOk="0">
                    <a:moveTo>
                      <a:pt x="0" y="1"/>
                    </a:moveTo>
                    <a:lnTo>
                      <a:pt x="254" y="138"/>
                    </a:lnTo>
                    <a:lnTo>
                      <a:pt x="502" y="285"/>
                    </a:lnTo>
                    <a:cubicBezTo>
                      <a:pt x="1650" y="986"/>
                      <a:pt x="2616" y="1987"/>
                      <a:pt x="3282" y="3157"/>
                    </a:cubicBezTo>
                    <a:cubicBezTo>
                      <a:pt x="2643" y="1969"/>
                      <a:pt x="1669" y="962"/>
                      <a:pt x="509" y="275"/>
                    </a:cubicBezTo>
                    <a:lnTo>
                      <a:pt x="258" y="1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8"/>
              <p:cNvSpPr/>
              <p:nvPr/>
            </p:nvSpPr>
            <p:spPr>
              <a:xfrm>
                <a:off x="871311" y="3768575"/>
                <a:ext cx="181705" cy="463173"/>
              </a:xfrm>
              <a:custGeom>
                <a:avLst/>
                <a:gdLst/>
                <a:ahLst/>
                <a:cxnLst/>
                <a:rect l="l" t="t" r="r" b="b"/>
                <a:pathLst>
                  <a:path w="3202" h="8162" extrusionOk="0">
                    <a:moveTo>
                      <a:pt x="1664" y="1"/>
                    </a:moveTo>
                    <a:cubicBezTo>
                      <a:pt x="955" y="1288"/>
                      <a:pt x="320" y="2653"/>
                      <a:pt x="160" y="4113"/>
                    </a:cubicBezTo>
                    <a:cubicBezTo>
                      <a:pt x="0" y="5573"/>
                      <a:pt x="382" y="7157"/>
                      <a:pt x="1455" y="8161"/>
                    </a:cubicBezTo>
                    <a:cubicBezTo>
                      <a:pt x="1476" y="7253"/>
                      <a:pt x="2232" y="6408"/>
                      <a:pt x="2539" y="5552"/>
                    </a:cubicBezTo>
                    <a:cubicBezTo>
                      <a:pt x="3202" y="3707"/>
                      <a:pt x="2706" y="1661"/>
                      <a:pt x="1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8"/>
              <p:cNvSpPr/>
              <p:nvPr/>
            </p:nvSpPr>
            <p:spPr>
              <a:xfrm>
                <a:off x="931179" y="3977687"/>
                <a:ext cx="28374" cy="25837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4553" extrusionOk="0">
                    <a:moveTo>
                      <a:pt x="500" y="1"/>
                    </a:moveTo>
                    <a:lnTo>
                      <a:pt x="411" y="276"/>
                    </a:lnTo>
                    <a:cubicBezTo>
                      <a:pt x="1" y="1660"/>
                      <a:pt x="2" y="3170"/>
                      <a:pt x="421" y="4552"/>
                    </a:cubicBezTo>
                    <a:cubicBezTo>
                      <a:pt x="61" y="3256"/>
                      <a:pt x="34" y="1865"/>
                      <a:pt x="347" y="557"/>
                    </a:cubicBezTo>
                    <a:lnTo>
                      <a:pt x="418" y="277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592628" y="4254667"/>
                <a:ext cx="715586" cy="349338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6156" extrusionOk="0">
                    <a:moveTo>
                      <a:pt x="6535" y="1"/>
                    </a:moveTo>
                    <a:cubicBezTo>
                      <a:pt x="6237" y="456"/>
                      <a:pt x="5720" y="762"/>
                      <a:pt x="5177" y="803"/>
                    </a:cubicBezTo>
                    <a:cubicBezTo>
                      <a:pt x="5134" y="806"/>
                      <a:pt x="5090" y="808"/>
                      <a:pt x="5047" y="808"/>
                    </a:cubicBezTo>
                    <a:cubicBezTo>
                      <a:pt x="4547" y="808"/>
                      <a:pt x="4049" y="589"/>
                      <a:pt x="3714" y="216"/>
                    </a:cubicBezTo>
                    <a:cubicBezTo>
                      <a:pt x="3544" y="702"/>
                      <a:pt x="3017" y="1002"/>
                      <a:pt x="2501" y="1002"/>
                    </a:cubicBezTo>
                    <a:cubicBezTo>
                      <a:pt x="2463" y="1002"/>
                      <a:pt x="2426" y="1000"/>
                      <a:pt x="2389" y="997"/>
                    </a:cubicBezTo>
                    <a:cubicBezTo>
                      <a:pt x="1839" y="950"/>
                      <a:pt x="1347" y="605"/>
                      <a:pt x="1014" y="164"/>
                    </a:cubicBezTo>
                    <a:cubicBezTo>
                      <a:pt x="803" y="548"/>
                      <a:pt x="422" y="815"/>
                      <a:pt x="0" y="930"/>
                    </a:cubicBezTo>
                    <a:cubicBezTo>
                      <a:pt x="402" y="2923"/>
                      <a:pt x="1741" y="6155"/>
                      <a:pt x="6201" y="6155"/>
                    </a:cubicBezTo>
                    <a:cubicBezTo>
                      <a:pt x="10879" y="6155"/>
                      <a:pt x="12224" y="2585"/>
                      <a:pt x="12610" y="626"/>
                    </a:cubicBezTo>
                    <a:cubicBezTo>
                      <a:pt x="12269" y="600"/>
                      <a:pt x="11938" y="441"/>
                      <a:pt x="11716" y="181"/>
                    </a:cubicBezTo>
                    <a:cubicBezTo>
                      <a:pt x="11460" y="591"/>
                      <a:pt x="10983" y="853"/>
                      <a:pt x="10500" y="853"/>
                    </a:cubicBezTo>
                    <a:cubicBezTo>
                      <a:pt x="10473" y="853"/>
                      <a:pt x="10445" y="852"/>
                      <a:pt x="10418" y="850"/>
                    </a:cubicBezTo>
                    <a:cubicBezTo>
                      <a:pt x="9906" y="818"/>
                      <a:pt x="9426" y="490"/>
                      <a:pt x="9210" y="26"/>
                    </a:cubicBezTo>
                    <a:cubicBezTo>
                      <a:pt x="8970" y="450"/>
                      <a:pt x="8473" y="690"/>
                      <a:pt x="7984" y="690"/>
                    </a:cubicBezTo>
                    <a:cubicBezTo>
                      <a:pt x="7953" y="690"/>
                      <a:pt x="7922" y="689"/>
                      <a:pt x="7891" y="687"/>
                    </a:cubicBezTo>
                    <a:cubicBezTo>
                      <a:pt x="7372" y="654"/>
                      <a:pt x="6892" y="377"/>
                      <a:pt x="6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8"/>
              <p:cNvSpPr/>
              <p:nvPr/>
            </p:nvSpPr>
            <p:spPr>
              <a:xfrm>
                <a:off x="582471" y="4199509"/>
                <a:ext cx="734540" cy="11202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974" extrusionOk="0">
                    <a:moveTo>
                      <a:pt x="6593" y="0"/>
                    </a:moveTo>
                    <a:cubicBezTo>
                      <a:pt x="4393" y="0"/>
                      <a:pt x="2193" y="124"/>
                      <a:pt x="8" y="373"/>
                    </a:cubicBezTo>
                    <a:cubicBezTo>
                      <a:pt x="8" y="373"/>
                      <a:pt x="1" y="1015"/>
                      <a:pt x="179" y="1902"/>
                    </a:cubicBezTo>
                    <a:cubicBezTo>
                      <a:pt x="601" y="1787"/>
                      <a:pt x="981" y="1520"/>
                      <a:pt x="1193" y="1136"/>
                    </a:cubicBezTo>
                    <a:cubicBezTo>
                      <a:pt x="1526" y="1577"/>
                      <a:pt x="2018" y="1922"/>
                      <a:pt x="2568" y="1969"/>
                    </a:cubicBezTo>
                    <a:cubicBezTo>
                      <a:pt x="2605" y="1972"/>
                      <a:pt x="2642" y="1974"/>
                      <a:pt x="2680" y="1974"/>
                    </a:cubicBezTo>
                    <a:cubicBezTo>
                      <a:pt x="3196" y="1974"/>
                      <a:pt x="3723" y="1674"/>
                      <a:pt x="3893" y="1188"/>
                    </a:cubicBezTo>
                    <a:cubicBezTo>
                      <a:pt x="4227" y="1561"/>
                      <a:pt x="4726" y="1780"/>
                      <a:pt x="5226" y="1780"/>
                    </a:cubicBezTo>
                    <a:cubicBezTo>
                      <a:pt x="5269" y="1780"/>
                      <a:pt x="5313" y="1778"/>
                      <a:pt x="5356" y="1775"/>
                    </a:cubicBezTo>
                    <a:cubicBezTo>
                      <a:pt x="5899" y="1734"/>
                      <a:pt x="6416" y="1428"/>
                      <a:pt x="6714" y="973"/>
                    </a:cubicBezTo>
                    <a:cubicBezTo>
                      <a:pt x="7071" y="1349"/>
                      <a:pt x="7551" y="1626"/>
                      <a:pt x="8069" y="1659"/>
                    </a:cubicBezTo>
                    <a:cubicBezTo>
                      <a:pt x="8100" y="1661"/>
                      <a:pt x="8131" y="1662"/>
                      <a:pt x="8163" y="1662"/>
                    </a:cubicBezTo>
                    <a:cubicBezTo>
                      <a:pt x="8652" y="1662"/>
                      <a:pt x="9149" y="1422"/>
                      <a:pt x="9389" y="998"/>
                    </a:cubicBezTo>
                    <a:cubicBezTo>
                      <a:pt x="9605" y="1462"/>
                      <a:pt x="10085" y="1790"/>
                      <a:pt x="10596" y="1822"/>
                    </a:cubicBezTo>
                    <a:cubicBezTo>
                      <a:pt x="10623" y="1824"/>
                      <a:pt x="10651" y="1825"/>
                      <a:pt x="10678" y="1825"/>
                    </a:cubicBezTo>
                    <a:cubicBezTo>
                      <a:pt x="11161" y="1825"/>
                      <a:pt x="11639" y="1563"/>
                      <a:pt x="11895" y="1153"/>
                    </a:cubicBezTo>
                    <a:cubicBezTo>
                      <a:pt x="12116" y="1413"/>
                      <a:pt x="12448" y="1572"/>
                      <a:pt x="12789" y="1598"/>
                    </a:cubicBezTo>
                    <a:cubicBezTo>
                      <a:pt x="12935" y="858"/>
                      <a:pt x="12944" y="347"/>
                      <a:pt x="12944" y="347"/>
                    </a:cubicBezTo>
                    <a:cubicBezTo>
                      <a:pt x="10835" y="116"/>
                      <a:pt x="8714" y="0"/>
                      <a:pt x="6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8"/>
              <p:cNvSpPr/>
              <p:nvPr/>
            </p:nvSpPr>
            <p:spPr>
              <a:xfrm>
                <a:off x="1103462" y="4488010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2" y="1"/>
                      <a:pt x="1" y="66"/>
                      <a:pt x="43" y="66"/>
                    </a:cubicBezTo>
                    <a:cubicBezTo>
                      <a:pt x="84" y="66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8"/>
              <p:cNvSpPr/>
              <p:nvPr/>
            </p:nvSpPr>
            <p:spPr>
              <a:xfrm>
                <a:off x="1144377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3" y="1"/>
                    </a:moveTo>
                    <a:cubicBezTo>
                      <a:pt x="1" y="1"/>
                      <a:pt x="1" y="64"/>
                      <a:pt x="43" y="64"/>
                    </a:cubicBezTo>
                    <a:cubicBezTo>
                      <a:pt x="84" y="64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8"/>
              <p:cNvSpPr/>
              <p:nvPr/>
            </p:nvSpPr>
            <p:spPr>
              <a:xfrm>
                <a:off x="1170253" y="4419233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3" y="64"/>
                      <a:pt x="83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8"/>
              <p:cNvSpPr/>
              <p:nvPr/>
            </p:nvSpPr>
            <p:spPr>
              <a:xfrm>
                <a:off x="1038941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0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8"/>
              <p:cNvSpPr/>
              <p:nvPr/>
            </p:nvSpPr>
            <p:spPr>
              <a:xfrm>
                <a:off x="1073330" y="4423489"/>
                <a:ext cx="4824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8"/>
              <p:cNvSpPr/>
              <p:nvPr/>
            </p:nvSpPr>
            <p:spPr>
              <a:xfrm>
                <a:off x="933506" y="43567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8"/>
              <p:cNvSpPr/>
              <p:nvPr/>
            </p:nvSpPr>
            <p:spPr>
              <a:xfrm>
                <a:off x="963638" y="4449365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8"/>
              <p:cNvSpPr/>
              <p:nvPr/>
            </p:nvSpPr>
            <p:spPr>
              <a:xfrm>
                <a:off x="875397" y="4535393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8"/>
              <p:cNvSpPr/>
              <p:nvPr/>
            </p:nvSpPr>
            <p:spPr>
              <a:xfrm>
                <a:off x="860359" y="4447209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2" y="64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8"/>
              <p:cNvSpPr/>
              <p:nvPr/>
            </p:nvSpPr>
            <p:spPr>
              <a:xfrm>
                <a:off x="802194" y="4354598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1" y="1"/>
                      <a:pt x="1" y="65"/>
                      <a:pt x="43" y="65"/>
                    </a:cubicBezTo>
                    <a:cubicBezTo>
                      <a:pt x="84" y="65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664470" y="4346029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1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8"/>
              <p:cNvSpPr/>
              <p:nvPr/>
            </p:nvSpPr>
            <p:spPr>
              <a:xfrm>
                <a:off x="757024" y="4436427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8"/>
              <p:cNvSpPr/>
              <p:nvPr/>
            </p:nvSpPr>
            <p:spPr>
              <a:xfrm>
                <a:off x="785000" y="4509573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1000240" y="45224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8"/>
              <p:cNvSpPr/>
              <p:nvPr/>
            </p:nvSpPr>
            <p:spPr>
              <a:xfrm>
                <a:off x="1144717" y="4301370"/>
                <a:ext cx="122858" cy="215130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3791" extrusionOk="0">
                    <a:moveTo>
                      <a:pt x="2164" y="0"/>
                    </a:moveTo>
                    <a:cubicBezTo>
                      <a:pt x="1940" y="1279"/>
                      <a:pt x="1319" y="2487"/>
                      <a:pt x="408" y="3411"/>
                    </a:cubicBezTo>
                    <a:lnTo>
                      <a:pt x="209" y="3605"/>
                    </a:lnTo>
                    <a:lnTo>
                      <a:pt x="1" y="3791"/>
                    </a:lnTo>
                    <a:lnTo>
                      <a:pt x="213" y="3610"/>
                    </a:lnTo>
                    <a:lnTo>
                      <a:pt x="416" y="3419"/>
                    </a:lnTo>
                    <a:cubicBezTo>
                      <a:pt x="1341" y="2504"/>
                      <a:pt x="1969" y="1287"/>
                      <a:pt x="2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1" name="Google Shape;911;p38"/>
            <p:cNvGrpSpPr/>
            <p:nvPr/>
          </p:nvGrpSpPr>
          <p:grpSpPr>
            <a:xfrm>
              <a:off x="1257300" y="2147388"/>
              <a:ext cx="485775" cy="361950"/>
              <a:chOff x="8191500" y="2124075"/>
              <a:chExt cx="485775" cy="361950"/>
            </a:xfrm>
          </p:grpSpPr>
          <p:sp>
            <p:nvSpPr>
              <p:cNvPr id="912" name="Google Shape;912;p38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8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8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" name="Google Shape;915;p38"/>
            <p:cNvGrpSpPr/>
            <p:nvPr/>
          </p:nvGrpSpPr>
          <p:grpSpPr>
            <a:xfrm>
              <a:off x="713233" y="2840572"/>
              <a:ext cx="738193" cy="743126"/>
              <a:chOff x="1004883" y="2831047"/>
              <a:chExt cx="738193" cy="743126"/>
            </a:xfrm>
          </p:grpSpPr>
          <p:sp>
            <p:nvSpPr>
              <p:cNvPr id="916" name="Google Shape;916;p38"/>
              <p:cNvSpPr/>
              <p:nvPr/>
            </p:nvSpPr>
            <p:spPr>
              <a:xfrm rot="-1157490">
                <a:off x="1085368" y="2909961"/>
                <a:ext cx="577222" cy="585297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0480" fill="none" extrusionOk="0">
                    <a:moveTo>
                      <a:pt x="1" y="897"/>
                    </a:moveTo>
                    <a:lnTo>
                      <a:pt x="1005" y="9294"/>
                    </a:lnTo>
                    <a:cubicBezTo>
                      <a:pt x="1005" y="9294"/>
                      <a:pt x="2759" y="10048"/>
                      <a:pt x="4699" y="10264"/>
                    </a:cubicBezTo>
                    <a:cubicBezTo>
                      <a:pt x="6640" y="10479"/>
                      <a:pt x="8397" y="9726"/>
                      <a:pt x="8397" y="9726"/>
                    </a:cubicBezTo>
                    <a:lnTo>
                      <a:pt x="10336" y="1220"/>
                    </a:lnTo>
                    <a:cubicBezTo>
                      <a:pt x="10336" y="1220"/>
                      <a:pt x="8361" y="287"/>
                      <a:pt x="5455" y="143"/>
                    </a:cubicBezTo>
                    <a:cubicBezTo>
                      <a:pt x="2548" y="0"/>
                      <a:pt x="1" y="897"/>
                      <a:pt x="1" y="8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8"/>
              <p:cNvSpPr/>
              <p:nvPr/>
            </p:nvSpPr>
            <p:spPr>
              <a:xfrm rot="-1157490">
                <a:off x="1166808" y="3037155"/>
                <a:ext cx="431799" cy="392953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7036" extrusionOk="0">
                    <a:moveTo>
                      <a:pt x="1" y="0"/>
                    </a:moveTo>
                    <a:lnTo>
                      <a:pt x="752" y="6282"/>
                    </a:lnTo>
                    <a:cubicBezTo>
                      <a:pt x="752" y="6282"/>
                      <a:pt x="2064" y="6845"/>
                      <a:pt x="3515" y="7007"/>
                    </a:cubicBezTo>
                    <a:cubicBezTo>
                      <a:pt x="3696" y="7027"/>
                      <a:pt x="3874" y="7035"/>
                      <a:pt x="4048" y="7035"/>
                    </a:cubicBezTo>
                    <a:cubicBezTo>
                      <a:pt x="5274" y="7035"/>
                      <a:pt x="6282" y="6603"/>
                      <a:pt x="6282" y="6603"/>
                    </a:cubicBezTo>
                    <a:lnTo>
                      <a:pt x="7732" y="241"/>
                    </a:lnTo>
                    <a:lnTo>
                      <a:pt x="7732" y="241"/>
                    </a:lnTo>
                    <a:cubicBezTo>
                      <a:pt x="7732" y="242"/>
                      <a:pt x="6165" y="1265"/>
                      <a:pt x="3740" y="1265"/>
                    </a:cubicBezTo>
                    <a:cubicBezTo>
                      <a:pt x="1316" y="126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8"/>
              <p:cNvSpPr/>
              <p:nvPr/>
            </p:nvSpPr>
            <p:spPr>
              <a:xfrm rot="-1157490">
                <a:off x="1111432" y="3033610"/>
                <a:ext cx="431799" cy="83662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1498" extrusionOk="0">
                    <a:moveTo>
                      <a:pt x="3003" y="1"/>
                    </a:moveTo>
                    <a:cubicBezTo>
                      <a:pt x="1291" y="1"/>
                      <a:pt x="1" y="232"/>
                      <a:pt x="1" y="232"/>
                    </a:cubicBezTo>
                    <a:cubicBezTo>
                      <a:pt x="1" y="232"/>
                      <a:pt x="1316" y="1497"/>
                      <a:pt x="3740" y="1497"/>
                    </a:cubicBezTo>
                    <a:cubicBezTo>
                      <a:pt x="6165" y="1497"/>
                      <a:pt x="7732" y="473"/>
                      <a:pt x="7732" y="473"/>
                    </a:cubicBezTo>
                    <a:cubicBezTo>
                      <a:pt x="7732" y="473"/>
                      <a:pt x="6165" y="146"/>
                      <a:pt x="3978" y="27"/>
                    </a:cubicBezTo>
                    <a:cubicBezTo>
                      <a:pt x="3643" y="9"/>
                      <a:pt x="3316" y="1"/>
                      <a:pt x="3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 rot="-1157490">
                <a:off x="1231257" y="2869722"/>
                <a:ext cx="129115" cy="234398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4197" extrusionOk="0">
                    <a:moveTo>
                      <a:pt x="958" y="0"/>
                    </a:moveTo>
                    <a:cubicBezTo>
                      <a:pt x="897" y="732"/>
                      <a:pt x="783" y="1460"/>
                      <a:pt x="619" y="2177"/>
                    </a:cubicBezTo>
                    <a:lnTo>
                      <a:pt x="384" y="1994"/>
                    </a:lnTo>
                    <a:cubicBezTo>
                      <a:pt x="158" y="2431"/>
                      <a:pt x="1" y="2941"/>
                      <a:pt x="139" y="3413"/>
                    </a:cubicBezTo>
                    <a:cubicBezTo>
                      <a:pt x="254" y="3812"/>
                      <a:pt x="706" y="4197"/>
                      <a:pt x="1146" y="4197"/>
                    </a:cubicBezTo>
                    <a:cubicBezTo>
                      <a:pt x="1224" y="4197"/>
                      <a:pt x="1301" y="4185"/>
                      <a:pt x="1377" y="4158"/>
                    </a:cubicBezTo>
                    <a:cubicBezTo>
                      <a:pt x="1910" y="3973"/>
                      <a:pt x="2240" y="3229"/>
                      <a:pt x="2275" y="2714"/>
                    </a:cubicBezTo>
                    <a:cubicBezTo>
                      <a:pt x="2311" y="2176"/>
                      <a:pt x="2136" y="1645"/>
                      <a:pt x="1898" y="1161"/>
                    </a:cubicBezTo>
                    <a:cubicBezTo>
                      <a:pt x="1677" y="709"/>
                      <a:pt x="1385" y="269"/>
                      <a:pt x="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8"/>
              <p:cNvSpPr/>
              <p:nvPr/>
            </p:nvSpPr>
            <p:spPr>
              <a:xfrm rot="-1157490">
                <a:off x="1265799" y="2938188"/>
                <a:ext cx="82428" cy="149619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2679" extrusionOk="0">
                    <a:moveTo>
                      <a:pt x="612" y="0"/>
                    </a:moveTo>
                    <a:cubicBezTo>
                      <a:pt x="573" y="467"/>
                      <a:pt x="501" y="932"/>
                      <a:pt x="395" y="1389"/>
                    </a:cubicBezTo>
                    <a:cubicBezTo>
                      <a:pt x="346" y="1350"/>
                      <a:pt x="295" y="1311"/>
                      <a:pt x="245" y="1272"/>
                    </a:cubicBezTo>
                    <a:cubicBezTo>
                      <a:pt x="101" y="1552"/>
                      <a:pt x="1" y="1877"/>
                      <a:pt x="89" y="2179"/>
                    </a:cubicBezTo>
                    <a:cubicBezTo>
                      <a:pt x="163" y="2434"/>
                      <a:pt x="451" y="2679"/>
                      <a:pt x="731" y="2679"/>
                    </a:cubicBezTo>
                    <a:cubicBezTo>
                      <a:pt x="781" y="2679"/>
                      <a:pt x="831" y="2671"/>
                      <a:pt x="879" y="2654"/>
                    </a:cubicBezTo>
                    <a:cubicBezTo>
                      <a:pt x="1219" y="2535"/>
                      <a:pt x="1430" y="2061"/>
                      <a:pt x="1453" y="1732"/>
                    </a:cubicBezTo>
                    <a:cubicBezTo>
                      <a:pt x="1475" y="1389"/>
                      <a:pt x="1363" y="1050"/>
                      <a:pt x="1212" y="741"/>
                    </a:cubicBezTo>
                    <a:cubicBezTo>
                      <a:pt x="1071" y="452"/>
                      <a:pt x="885" y="172"/>
                      <a:pt x="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8"/>
              <p:cNvSpPr/>
              <p:nvPr/>
            </p:nvSpPr>
            <p:spPr>
              <a:xfrm rot="-1157490">
                <a:off x="1016254" y="2971748"/>
                <a:ext cx="577222" cy="66851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197" fill="none" extrusionOk="0">
                    <a:moveTo>
                      <a:pt x="1" y="1"/>
                    </a:moveTo>
                    <a:cubicBezTo>
                      <a:pt x="1" y="1"/>
                      <a:pt x="2157" y="1197"/>
                      <a:pt x="5245" y="1197"/>
                    </a:cubicBezTo>
                    <a:cubicBezTo>
                      <a:pt x="8333" y="1197"/>
                      <a:pt x="10336" y="324"/>
                      <a:pt x="10336" y="324"/>
                    </a:cubicBez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8"/>
              <p:cNvSpPr/>
              <p:nvPr/>
            </p:nvSpPr>
            <p:spPr>
              <a:xfrm rot="-1157490">
                <a:off x="1236411" y="3208687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8"/>
              <p:cNvSpPr/>
              <p:nvPr/>
            </p:nvSpPr>
            <p:spPr>
              <a:xfrm rot="-1157490">
                <a:off x="1337368" y="335375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8" y="1"/>
                    </a:moveTo>
                    <a:cubicBezTo>
                      <a:pt x="0" y="1"/>
                      <a:pt x="0" y="60"/>
                      <a:pt x="38" y="60"/>
                    </a:cubicBezTo>
                    <a:cubicBezTo>
                      <a:pt x="75" y="60"/>
                      <a:pt x="75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 rot="-1157490">
                <a:off x="1360685" y="318713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7" y="0"/>
                    </a:moveTo>
                    <a:cubicBezTo>
                      <a:pt x="0" y="0"/>
                      <a:pt x="0" y="59"/>
                      <a:pt x="37" y="59"/>
                    </a:cubicBezTo>
                    <a:cubicBezTo>
                      <a:pt x="75" y="59"/>
                      <a:pt x="75" y="0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 rot="-1157490">
                <a:off x="1324966" y="327336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 rot="-1157490">
                <a:off x="1444818" y="3302059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1"/>
                    </a:moveTo>
                    <a:cubicBezTo>
                      <a:pt x="1" y="1"/>
                      <a:pt x="1" y="58"/>
                      <a:pt x="38" y="58"/>
                    </a:cubicBezTo>
                    <a:cubicBezTo>
                      <a:pt x="76" y="58"/>
                      <a:pt x="76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 rot="-1157490">
                <a:off x="1471875" y="3200044"/>
                <a:ext cx="4244" cy="3239"/>
              </a:xfrm>
              <a:custGeom>
                <a:avLst/>
                <a:gdLst/>
                <a:ahLst/>
                <a:cxnLst/>
                <a:rect l="l" t="t" r="r" b="b"/>
                <a:pathLst>
                  <a:path w="76" h="58" extrusionOk="0">
                    <a:moveTo>
                      <a:pt x="38" y="0"/>
                    </a:moveTo>
                    <a:cubicBezTo>
                      <a:pt x="0" y="0"/>
                      <a:pt x="0" y="58"/>
                      <a:pt x="38" y="58"/>
                    </a:cubicBezTo>
                    <a:cubicBezTo>
                      <a:pt x="75" y="58"/>
                      <a:pt x="75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8"/>
              <p:cNvSpPr/>
              <p:nvPr/>
            </p:nvSpPr>
            <p:spPr>
              <a:xfrm rot="-1157490">
                <a:off x="1489469" y="3093417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9" y="1"/>
                    </a:moveTo>
                    <a:cubicBezTo>
                      <a:pt x="1" y="1"/>
                      <a:pt x="1" y="58"/>
                      <a:pt x="39" y="58"/>
                    </a:cubicBezTo>
                    <a:cubicBezTo>
                      <a:pt x="76" y="58"/>
                      <a:pt x="76" y="1"/>
                      <a:pt x="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8"/>
              <p:cNvSpPr/>
              <p:nvPr/>
            </p:nvSpPr>
            <p:spPr>
              <a:xfrm rot="-1157490">
                <a:off x="1505990" y="328851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0"/>
                    </a:moveTo>
                    <a:cubicBezTo>
                      <a:pt x="1" y="0"/>
                      <a:pt x="1" y="59"/>
                      <a:pt x="38" y="59"/>
                    </a:cubicBezTo>
                    <a:cubicBezTo>
                      <a:pt x="76" y="59"/>
                      <a:pt x="7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0" name="Google Shape;930;p38"/>
            <p:cNvGrpSpPr/>
            <p:nvPr/>
          </p:nvGrpSpPr>
          <p:grpSpPr>
            <a:xfrm>
              <a:off x="159475" y="3950919"/>
              <a:ext cx="694860" cy="650693"/>
              <a:chOff x="159475" y="3953300"/>
              <a:chExt cx="694860" cy="650693"/>
            </a:xfrm>
          </p:grpSpPr>
          <p:sp>
            <p:nvSpPr>
              <p:cNvPr id="931" name="Google Shape;931;p38"/>
              <p:cNvSpPr/>
              <p:nvPr/>
            </p:nvSpPr>
            <p:spPr>
              <a:xfrm>
                <a:off x="159475" y="4072330"/>
                <a:ext cx="694860" cy="531662"/>
              </a:xfrm>
              <a:custGeom>
                <a:avLst/>
                <a:gdLst/>
                <a:ahLst/>
                <a:cxnLst/>
                <a:rect l="l" t="t" r="r" b="b"/>
                <a:pathLst>
                  <a:path w="11909" h="9112" extrusionOk="0">
                    <a:moveTo>
                      <a:pt x="8451" y="0"/>
                    </a:moveTo>
                    <a:cubicBezTo>
                      <a:pt x="7534" y="0"/>
                      <a:pt x="6893" y="688"/>
                      <a:pt x="6166" y="688"/>
                    </a:cubicBezTo>
                    <a:cubicBezTo>
                      <a:pt x="6158" y="688"/>
                      <a:pt x="6150" y="688"/>
                      <a:pt x="6142" y="688"/>
                    </a:cubicBezTo>
                    <a:cubicBezTo>
                      <a:pt x="5589" y="676"/>
                      <a:pt x="4916" y="359"/>
                      <a:pt x="4158" y="359"/>
                    </a:cubicBezTo>
                    <a:cubicBezTo>
                      <a:pt x="3423" y="359"/>
                      <a:pt x="2608" y="658"/>
                      <a:pt x="1748" y="1823"/>
                    </a:cubicBezTo>
                    <a:cubicBezTo>
                      <a:pt x="0" y="4189"/>
                      <a:pt x="3714" y="8715"/>
                      <a:pt x="4681" y="9043"/>
                    </a:cubicBezTo>
                    <a:cubicBezTo>
                      <a:pt x="4822" y="9091"/>
                      <a:pt x="4945" y="9112"/>
                      <a:pt x="5055" y="9112"/>
                    </a:cubicBezTo>
                    <a:cubicBezTo>
                      <a:pt x="5697" y="9112"/>
                      <a:pt x="5867" y="8399"/>
                      <a:pt x="6314" y="8213"/>
                    </a:cubicBezTo>
                    <a:cubicBezTo>
                      <a:pt x="6356" y="8196"/>
                      <a:pt x="6398" y="8188"/>
                      <a:pt x="6441" y="8188"/>
                    </a:cubicBezTo>
                    <a:cubicBezTo>
                      <a:pt x="6863" y="8188"/>
                      <a:pt x="7395" y="8928"/>
                      <a:pt x="8192" y="8928"/>
                    </a:cubicBezTo>
                    <a:cubicBezTo>
                      <a:pt x="8352" y="8928"/>
                      <a:pt x="8524" y="8898"/>
                      <a:pt x="8707" y="8826"/>
                    </a:cubicBezTo>
                    <a:cubicBezTo>
                      <a:pt x="9893" y="8358"/>
                      <a:pt x="11908" y="2107"/>
                      <a:pt x="10014" y="636"/>
                    </a:cubicBezTo>
                    <a:cubicBezTo>
                      <a:pt x="9401" y="161"/>
                      <a:pt x="8894" y="0"/>
                      <a:pt x="84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465628" y="4132137"/>
                <a:ext cx="119204" cy="2100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60" extrusionOk="0">
                    <a:moveTo>
                      <a:pt x="2043" y="1"/>
                    </a:moveTo>
                    <a:cubicBezTo>
                      <a:pt x="1972" y="55"/>
                      <a:pt x="1897" y="103"/>
                      <a:pt x="1817" y="144"/>
                    </a:cubicBezTo>
                    <a:cubicBezTo>
                      <a:pt x="1555" y="281"/>
                      <a:pt x="1270" y="337"/>
                      <a:pt x="981" y="337"/>
                    </a:cubicBezTo>
                    <a:cubicBezTo>
                      <a:pt x="649" y="337"/>
                      <a:pt x="312" y="263"/>
                      <a:pt x="1" y="157"/>
                    </a:cubicBezTo>
                    <a:lnTo>
                      <a:pt x="1" y="157"/>
                    </a:lnTo>
                    <a:cubicBezTo>
                      <a:pt x="308" y="279"/>
                      <a:pt x="648" y="359"/>
                      <a:pt x="983" y="359"/>
                    </a:cubicBezTo>
                    <a:cubicBezTo>
                      <a:pt x="1275" y="359"/>
                      <a:pt x="1562" y="299"/>
                      <a:pt x="1823" y="154"/>
                    </a:cubicBezTo>
                    <a:cubicBezTo>
                      <a:pt x="1901" y="109"/>
                      <a:pt x="1975" y="59"/>
                      <a:pt x="20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8"/>
              <p:cNvSpPr/>
              <p:nvPr/>
            </p:nvSpPr>
            <p:spPr>
              <a:xfrm>
                <a:off x="382716" y="3953300"/>
                <a:ext cx="134899" cy="12375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21" extrusionOk="0">
                    <a:moveTo>
                      <a:pt x="162" y="0"/>
                    </a:moveTo>
                    <a:cubicBezTo>
                      <a:pt x="150" y="0"/>
                      <a:pt x="139" y="1"/>
                      <a:pt x="128" y="1"/>
                    </a:cubicBezTo>
                    <a:cubicBezTo>
                      <a:pt x="61" y="278"/>
                      <a:pt x="1" y="561"/>
                      <a:pt x="11" y="847"/>
                    </a:cubicBezTo>
                    <a:cubicBezTo>
                      <a:pt x="22" y="1132"/>
                      <a:pt x="112" y="1424"/>
                      <a:pt x="310" y="1630"/>
                    </a:cubicBezTo>
                    <a:cubicBezTo>
                      <a:pt x="440" y="1765"/>
                      <a:pt x="610" y="1856"/>
                      <a:pt x="783" y="1927"/>
                    </a:cubicBezTo>
                    <a:cubicBezTo>
                      <a:pt x="1099" y="2055"/>
                      <a:pt x="1442" y="2121"/>
                      <a:pt x="1783" y="2121"/>
                    </a:cubicBezTo>
                    <a:cubicBezTo>
                      <a:pt x="1961" y="2121"/>
                      <a:pt x="2138" y="2103"/>
                      <a:pt x="2312" y="2068"/>
                    </a:cubicBezTo>
                    <a:cubicBezTo>
                      <a:pt x="2128" y="1579"/>
                      <a:pt x="2064" y="1003"/>
                      <a:pt x="1717" y="612"/>
                    </a:cubicBezTo>
                    <a:cubicBezTo>
                      <a:pt x="1378" y="229"/>
                      <a:pt x="681" y="0"/>
                      <a:pt x="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8"/>
              <p:cNvSpPr/>
              <p:nvPr/>
            </p:nvSpPr>
            <p:spPr>
              <a:xfrm>
                <a:off x="427819" y="3997178"/>
                <a:ext cx="90964" cy="78769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0" y="528"/>
                      <a:pt x="776" y="962"/>
                      <a:pt x="1320" y="1242"/>
                    </a:cubicBezTo>
                    <a:cubicBezTo>
                      <a:pt x="1388" y="1276"/>
                      <a:pt x="1490" y="1322"/>
                      <a:pt x="1558" y="1349"/>
                    </a:cubicBezTo>
                    <a:cubicBezTo>
                      <a:pt x="1491" y="1318"/>
                      <a:pt x="1391" y="1267"/>
                      <a:pt x="1325" y="1231"/>
                    </a:cubicBezTo>
                    <a:cubicBezTo>
                      <a:pt x="791" y="940"/>
                      <a:pt x="333" y="5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507522" y="3995311"/>
                <a:ext cx="39676" cy="162848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791" extrusionOk="0">
                    <a:moveTo>
                      <a:pt x="649" y="1"/>
                    </a:moveTo>
                    <a:cubicBezTo>
                      <a:pt x="182" y="844"/>
                      <a:pt x="0" y="1839"/>
                      <a:pt x="139" y="2790"/>
                    </a:cubicBezTo>
                    <a:cubicBezTo>
                      <a:pt x="12" y="1838"/>
                      <a:pt x="206" y="849"/>
                      <a:pt x="679" y="17"/>
                    </a:cubicBezTo>
                    <a:lnTo>
                      <a:pt x="64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640031" y="4111949"/>
                <a:ext cx="117395" cy="135366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320" extrusionOk="0">
                    <a:moveTo>
                      <a:pt x="26" y="0"/>
                    </a:moveTo>
                    <a:cubicBezTo>
                      <a:pt x="17" y="0"/>
                      <a:pt x="9" y="0"/>
                      <a:pt x="1" y="1"/>
                    </a:cubicBezTo>
                    <a:cubicBezTo>
                      <a:pt x="1047" y="48"/>
                      <a:pt x="1778" y="916"/>
                      <a:pt x="1957" y="1900"/>
                    </a:cubicBezTo>
                    <a:cubicBezTo>
                      <a:pt x="1985" y="2039"/>
                      <a:pt x="2003" y="2178"/>
                      <a:pt x="2012" y="2320"/>
                    </a:cubicBezTo>
                    <a:cubicBezTo>
                      <a:pt x="2008" y="2037"/>
                      <a:pt x="1961" y="1754"/>
                      <a:pt x="1873" y="1485"/>
                    </a:cubicBezTo>
                    <a:cubicBezTo>
                      <a:pt x="1785" y="1215"/>
                      <a:pt x="1652" y="960"/>
                      <a:pt x="1474" y="737"/>
                    </a:cubicBezTo>
                    <a:cubicBezTo>
                      <a:pt x="1125" y="304"/>
                      <a:pt x="58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7" name="Google Shape;937;p38"/>
            <p:cNvGrpSpPr/>
            <p:nvPr/>
          </p:nvGrpSpPr>
          <p:grpSpPr>
            <a:xfrm>
              <a:off x="1998284" y="1796957"/>
              <a:ext cx="694851" cy="639864"/>
              <a:chOff x="1979225" y="3964225"/>
              <a:chExt cx="285900" cy="263275"/>
            </a:xfrm>
          </p:grpSpPr>
          <p:sp>
            <p:nvSpPr>
              <p:cNvPr id="938" name="Google Shape;938;p38"/>
              <p:cNvSpPr/>
              <p:nvPr/>
            </p:nvSpPr>
            <p:spPr>
              <a:xfrm>
                <a:off x="2122525" y="3964225"/>
                <a:ext cx="110250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5330" extrusionOk="0">
                    <a:moveTo>
                      <a:pt x="1714" y="0"/>
                    </a:moveTo>
                    <a:cubicBezTo>
                      <a:pt x="0" y="0"/>
                      <a:pt x="57" y="5330"/>
                      <a:pt x="57" y="5330"/>
                    </a:cubicBezTo>
                    <a:cubicBezTo>
                      <a:pt x="57" y="5330"/>
                      <a:pt x="4410" y="1213"/>
                      <a:pt x="2199" y="126"/>
                    </a:cubicBezTo>
                    <a:cubicBezTo>
                      <a:pt x="2024" y="40"/>
                      <a:pt x="1862" y="0"/>
                      <a:pt x="1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8"/>
              <p:cNvSpPr/>
              <p:nvPr/>
            </p:nvSpPr>
            <p:spPr>
              <a:xfrm>
                <a:off x="2122650" y="3989875"/>
                <a:ext cx="461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4418" extrusionOk="0">
                    <a:moveTo>
                      <a:pt x="1845" y="1"/>
                    </a:moveTo>
                    <a:cubicBezTo>
                      <a:pt x="1238" y="1408"/>
                      <a:pt x="575" y="2996"/>
                      <a:pt x="0" y="4418"/>
                    </a:cubicBezTo>
                    <a:cubicBezTo>
                      <a:pt x="607" y="3009"/>
                      <a:pt x="1269" y="1422"/>
                      <a:pt x="1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2003475" y="3970350"/>
                <a:ext cx="12007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5131" extrusionOk="0">
                    <a:moveTo>
                      <a:pt x="2740" y="1"/>
                    </a:moveTo>
                    <a:cubicBezTo>
                      <a:pt x="2593" y="1"/>
                      <a:pt x="2436" y="34"/>
                      <a:pt x="2267" y="105"/>
                    </a:cubicBezTo>
                    <a:cubicBezTo>
                      <a:pt x="0" y="1067"/>
                      <a:pt x="4802" y="5130"/>
                      <a:pt x="4802" y="5130"/>
                    </a:cubicBezTo>
                    <a:cubicBezTo>
                      <a:pt x="4802" y="5130"/>
                      <a:pt x="4573" y="1"/>
                      <a:pt x="27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071450" y="3994325"/>
                <a:ext cx="53400" cy="1071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42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9" y="1379"/>
                      <a:pt x="1436" y="2919"/>
                      <a:pt x="2136" y="4284"/>
                    </a:cubicBezTo>
                    <a:cubicBezTo>
                      <a:pt x="1466" y="2904"/>
                      <a:pt x="699" y="13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1979225" y="4072250"/>
                <a:ext cx="141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2188" extrusionOk="0">
                    <a:moveTo>
                      <a:pt x="1618" y="0"/>
                    </a:moveTo>
                    <a:cubicBezTo>
                      <a:pt x="754" y="0"/>
                      <a:pt x="83" y="277"/>
                      <a:pt x="41" y="1118"/>
                    </a:cubicBezTo>
                    <a:cubicBezTo>
                      <a:pt x="1" y="1918"/>
                      <a:pt x="582" y="2188"/>
                      <a:pt x="1385" y="2188"/>
                    </a:cubicBezTo>
                    <a:cubicBezTo>
                      <a:pt x="3050" y="2188"/>
                      <a:pt x="5667" y="1026"/>
                      <a:pt x="5667" y="1026"/>
                    </a:cubicBezTo>
                    <a:cubicBezTo>
                      <a:pt x="5667" y="1026"/>
                      <a:pt x="3283" y="0"/>
                      <a:pt x="16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8"/>
              <p:cNvSpPr/>
              <p:nvPr/>
            </p:nvSpPr>
            <p:spPr>
              <a:xfrm>
                <a:off x="2004375" y="4097950"/>
                <a:ext cx="1196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55" extrusionOk="0">
                    <a:moveTo>
                      <a:pt x="4787" y="0"/>
                    </a:moveTo>
                    <a:lnTo>
                      <a:pt x="4787" y="0"/>
                    </a:lnTo>
                    <a:cubicBezTo>
                      <a:pt x="3253" y="1"/>
                      <a:pt x="1533" y="21"/>
                      <a:pt x="0" y="55"/>
                    </a:cubicBezTo>
                    <a:cubicBezTo>
                      <a:pt x="1533" y="54"/>
                      <a:pt x="3254" y="35"/>
                      <a:pt x="4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8"/>
              <p:cNvSpPr/>
              <p:nvPr/>
            </p:nvSpPr>
            <p:spPr>
              <a:xfrm>
                <a:off x="2122175" y="4066875"/>
                <a:ext cx="142950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2184" extrusionOk="0">
                    <a:moveTo>
                      <a:pt x="4196" y="0"/>
                    </a:moveTo>
                    <a:cubicBezTo>
                      <a:pt x="2527" y="0"/>
                      <a:pt x="1" y="1265"/>
                      <a:pt x="1" y="1265"/>
                    </a:cubicBezTo>
                    <a:cubicBezTo>
                      <a:pt x="1" y="1265"/>
                      <a:pt x="2442" y="2183"/>
                      <a:pt x="4110" y="2183"/>
                    </a:cubicBezTo>
                    <a:cubicBezTo>
                      <a:pt x="5032" y="2183"/>
                      <a:pt x="5717" y="1903"/>
                      <a:pt x="5623" y="1031"/>
                    </a:cubicBezTo>
                    <a:cubicBezTo>
                      <a:pt x="5540" y="264"/>
                      <a:pt x="4957" y="0"/>
                      <a:pt x="41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8"/>
              <p:cNvSpPr/>
              <p:nvPr/>
            </p:nvSpPr>
            <p:spPr>
              <a:xfrm>
                <a:off x="2119050" y="4093175"/>
                <a:ext cx="1195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3" extrusionOk="0">
                    <a:moveTo>
                      <a:pt x="4782" y="0"/>
                    </a:moveTo>
                    <a:lnTo>
                      <a:pt x="4782" y="0"/>
                    </a:lnTo>
                    <a:cubicBezTo>
                      <a:pt x="3250" y="55"/>
                      <a:pt x="1531" y="135"/>
                      <a:pt x="0" y="222"/>
                    </a:cubicBezTo>
                    <a:cubicBezTo>
                      <a:pt x="1533" y="168"/>
                      <a:pt x="3251" y="88"/>
                      <a:pt x="4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8"/>
              <p:cNvSpPr/>
              <p:nvPr/>
            </p:nvSpPr>
            <p:spPr>
              <a:xfrm>
                <a:off x="2121950" y="4099050"/>
                <a:ext cx="11875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4750" h="5138" extrusionOk="0">
                    <a:moveTo>
                      <a:pt x="1" y="1"/>
                    </a:moveTo>
                    <a:cubicBezTo>
                      <a:pt x="1" y="1"/>
                      <a:pt x="470" y="5138"/>
                      <a:pt x="2109" y="5138"/>
                    </a:cubicBezTo>
                    <a:cubicBezTo>
                      <a:pt x="2280" y="5138"/>
                      <a:pt x="2464" y="5082"/>
                      <a:pt x="2661" y="4959"/>
                    </a:cubicBezTo>
                    <a:cubicBezTo>
                      <a:pt x="4749" y="365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8"/>
              <p:cNvSpPr/>
              <p:nvPr/>
            </p:nvSpPr>
            <p:spPr>
              <a:xfrm>
                <a:off x="2120375" y="4096350"/>
                <a:ext cx="57125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207" extrusionOk="0">
                    <a:moveTo>
                      <a:pt x="1" y="1"/>
                    </a:moveTo>
                    <a:cubicBezTo>
                      <a:pt x="718" y="1356"/>
                      <a:pt x="1538" y="2867"/>
                      <a:pt x="2284" y="4206"/>
                    </a:cubicBezTo>
                    <a:cubicBezTo>
                      <a:pt x="1568" y="2851"/>
                      <a:pt x="747" y="134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8"/>
              <p:cNvSpPr/>
              <p:nvPr/>
            </p:nvSpPr>
            <p:spPr>
              <a:xfrm>
                <a:off x="2072775" y="4091600"/>
                <a:ext cx="548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4751" extrusionOk="0">
                    <a:moveTo>
                      <a:pt x="2193" y="1"/>
                    </a:moveTo>
                    <a:cubicBezTo>
                      <a:pt x="1151" y="1407"/>
                      <a:pt x="400" y="3031"/>
                      <a:pt x="0" y="4739"/>
                    </a:cubicBezTo>
                    <a:lnTo>
                      <a:pt x="51" y="4750"/>
                    </a:lnTo>
                    <a:cubicBezTo>
                      <a:pt x="432" y="3045"/>
                      <a:pt x="1166" y="1418"/>
                      <a:pt x="2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49" name="Google Shape;949;p38"/>
            <p:cNvCxnSpPr/>
            <p:nvPr/>
          </p:nvCxnSpPr>
          <p:spPr>
            <a:xfrm rot="10800000">
              <a:off x="-76275" y="4600575"/>
              <a:ext cx="336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8C9512B-69AE-120C-CE5D-AB9CC8BDEF1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434059" y="522663"/>
            <a:ext cx="1399200" cy="9159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/>
          <a:lstStyle/>
          <a:p>
            <a:r>
              <a:rPr lang="vi-VN" dirty="0"/>
              <a:t>III</a:t>
            </a:r>
          </a:p>
        </p:txBody>
      </p:sp>
    </p:spTree>
    <p:extLst>
      <p:ext uri="{BB962C8B-B14F-4D97-AF65-F5344CB8AC3E}">
        <p14:creationId xmlns:p14="http://schemas.microsoft.com/office/powerpoint/2010/main" val="2631241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" name="Google Shape;1495;p48"/>
          <p:cNvSpPr txBox="1">
            <a:spLocks noGrp="1"/>
          </p:cNvSpPr>
          <p:nvPr>
            <p:ph type="subTitle" idx="1"/>
          </p:nvPr>
        </p:nvSpPr>
        <p:spPr>
          <a:xfrm>
            <a:off x="481892" y="494941"/>
            <a:ext cx="7776737" cy="1203307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Vì sao nhiệt kế y tế thường có nhiệt độ từ 35⁰C - 42⁰C?</a:t>
            </a:r>
            <a:endParaRPr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3EBA72-C821-AB1F-B5D1-4FF34C471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70" y="1717490"/>
            <a:ext cx="4720856" cy="308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8505351-F7C6-27DF-9E79-68B4206680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3056" y="1899684"/>
            <a:ext cx="5873323" cy="2103142"/>
          </a:xfrm>
          <a:prstGeom prst="rect">
            <a:avLst/>
          </a:prstGeom>
        </p:spPr>
      </p:pic>
      <p:sp>
        <p:nvSpPr>
          <p:cNvPr id="7" name="Speech Bubble: Oval 6">
            <a:extLst>
              <a:ext uri="{FF2B5EF4-FFF2-40B4-BE49-F238E27FC236}">
                <a16:creationId xmlns:a16="http://schemas.microsoft.com/office/drawing/2014/main" id="{74983D70-2BC8-247D-CA5A-28CF9A4ABEAA}"/>
              </a:ext>
            </a:extLst>
          </p:cNvPr>
          <p:cNvSpPr/>
          <p:nvPr/>
        </p:nvSpPr>
        <p:spPr>
          <a:xfrm>
            <a:off x="3904343" y="1609397"/>
            <a:ext cx="4593771" cy="2338487"/>
          </a:xfrm>
          <a:prstGeom prst="wedgeEllipseCallou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/>
              <a:t>Giới hạn </a:t>
            </a:r>
          </a:p>
          <a:p>
            <a:pPr algn="ctr"/>
            <a:r>
              <a:rPr lang="vi-VN" sz="3600" dirty="0"/>
              <a:t>sinh thái là gì?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95" grpId="0" build="p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4" name="Google Shape;2084;p56"/>
          <p:cNvSpPr txBox="1">
            <a:spLocks noGrp="1"/>
          </p:cNvSpPr>
          <p:nvPr>
            <p:ph type="title"/>
          </p:nvPr>
        </p:nvSpPr>
        <p:spPr>
          <a:xfrm>
            <a:off x="713366" y="0"/>
            <a:ext cx="4955441" cy="106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III. Giới hạn sinh thái</a:t>
            </a:r>
            <a:endParaRPr dirty="0"/>
          </a:p>
        </p:txBody>
      </p:sp>
      <p:sp>
        <p:nvSpPr>
          <p:cNvPr id="2085" name="Google Shape;2085;p56"/>
          <p:cNvSpPr txBox="1">
            <a:spLocks noGrp="1"/>
          </p:cNvSpPr>
          <p:nvPr>
            <p:ph type="subTitle" idx="1"/>
          </p:nvPr>
        </p:nvSpPr>
        <p:spPr>
          <a:xfrm>
            <a:off x="0" y="1161371"/>
            <a:ext cx="5123543" cy="333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Giới hạn sinh thái là giới hạn chịu đựng của cơ thể sinh vật đối với một nhân tố sinh thái nhất định.</a:t>
            </a:r>
          </a:p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- Giới hạn sinh thái ở các loài động vật khác nhau là khác nhau. Sinh vật có giới hạn sinh thái rộng sẽ phân bố rộng, dễ thích nghi.</a:t>
            </a:r>
          </a:p>
          <a:p>
            <a:pPr algn="just"/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+ Ví dụ cá rô phi có giới hạn sinh thái nhiệt độ là 5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 – 42</a:t>
            </a:r>
            <a:r>
              <a:rPr lang="vi-VN" sz="2000" b="0" i="0" baseline="3000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0</a:t>
            </a:r>
            <a:r>
              <a:rPr lang="vi-VN" sz="20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C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A32CCB-F4C3-B70E-2A75-283BACF9EE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12" t="7711" r="3506" b="21801"/>
          <a:stretch/>
        </p:blipFill>
        <p:spPr>
          <a:xfrm>
            <a:off x="5123543" y="1529607"/>
            <a:ext cx="3955143" cy="27065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8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6" name="Google Shape;1606;p50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39" b="29"/>
          <a:stretch/>
        </p:blipFill>
        <p:spPr>
          <a:xfrm>
            <a:off x="713225" y="865950"/>
            <a:ext cx="3414000" cy="3411600"/>
          </a:xfrm>
          <a:prstGeom prst="ellipse">
            <a:avLst/>
          </a:prstGeom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07" name="Google Shape;1607;p50"/>
          <p:cNvSpPr txBox="1">
            <a:spLocks noGrp="1"/>
          </p:cNvSpPr>
          <p:nvPr>
            <p:ph type="title"/>
          </p:nvPr>
        </p:nvSpPr>
        <p:spPr>
          <a:xfrm>
            <a:off x="4572000" y="1610092"/>
            <a:ext cx="3751500" cy="159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/>
              <a:t>NÀO CÙNG ÔN TẬP</a:t>
            </a:r>
            <a:endParaRPr sz="4400" dirty="0"/>
          </a:p>
        </p:txBody>
      </p:sp>
      <p:grpSp>
        <p:nvGrpSpPr>
          <p:cNvPr id="1609" name="Google Shape;1609;p50"/>
          <p:cNvGrpSpPr/>
          <p:nvPr/>
        </p:nvGrpSpPr>
        <p:grpSpPr>
          <a:xfrm>
            <a:off x="1765442" y="3730304"/>
            <a:ext cx="1577766" cy="935230"/>
            <a:chOff x="1698800" y="3730375"/>
            <a:chExt cx="1728301" cy="1024461"/>
          </a:xfrm>
        </p:grpSpPr>
        <p:sp>
          <p:nvSpPr>
            <p:cNvPr id="1610" name="Google Shape;1610;p50"/>
            <p:cNvSpPr/>
            <p:nvPr/>
          </p:nvSpPr>
          <p:spPr>
            <a:xfrm>
              <a:off x="1698800" y="3927512"/>
              <a:ext cx="909283" cy="434622"/>
            </a:xfrm>
            <a:custGeom>
              <a:avLst/>
              <a:gdLst/>
              <a:ahLst/>
              <a:cxnLst/>
              <a:rect l="l" t="t" r="r" b="b"/>
              <a:pathLst>
                <a:path w="14534" h="6947" extrusionOk="0">
                  <a:moveTo>
                    <a:pt x="3123" y="0"/>
                  </a:moveTo>
                  <a:cubicBezTo>
                    <a:pt x="1393" y="0"/>
                    <a:pt x="0" y="301"/>
                    <a:pt x="0" y="301"/>
                  </a:cubicBezTo>
                  <a:cubicBezTo>
                    <a:pt x="2208" y="6727"/>
                    <a:pt x="9963" y="6946"/>
                    <a:pt x="11009" y="6946"/>
                  </a:cubicBezTo>
                  <a:cubicBezTo>
                    <a:pt x="11086" y="6946"/>
                    <a:pt x="11126" y="6945"/>
                    <a:pt x="11126" y="6945"/>
                  </a:cubicBezTo>
                  <a:cubicBezTo>
                    <a:pt x="14533" y="4992"/>
                    <a:pt x="10508" y="1691"/>
                    <a:pt x="6177" y="395"/>
                  </a:cubicBezTo>
                  <a:cubicBezTo>
                    <a:pt x="5179" y="96"/>
                    <a:pt x="4098" y="0"/>
                    <a:pt x="312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50"/>
            <p:cNvSpPr/>
            <p:nvPr/>
          </p:nvSpPr>
          <p:spPr>
            <a:xfrm>
              <a:off x="1746098" y="3968741"/>
              <a:ext cx="603103" cy="291729"/>
            </a:xfrm>
            <a:custGeom>
              <a:avLst/>
              <a:gdLst/>
              <a:ahLst/>
              <a:cxnLst/>
              <a:rect l="l" t="t" r="r" b="b"/>
              <a:pathLst>
                <a:path w="9640" h="4663" extrusionOk="0">
                  <a:moveTo>
                    <a:pt x="180" y="0"/>
                  </a:moveTo>
                  <a:cubicBezTo>
                    <a:pt x="46" y="0"/>
                    <a:pt x="1" y="216"/>
                    <a:pt x="150" y="259"/>
                  </a:cubicBezTo>
                  <a:cubicBezTo>
                    <a:pt x="3414" y="1211"/>
                    <a:pt x="6785" y="2302"/>
                    <a:pt x="9356" y="4627"/>
                  </a:cubicBezTo>
                  <a:cubicBezTo>
                    <a:pt x="9383" y="4652"/>
                    <a:pt x="9414" y="4662"/>
                    <a:pt x="9443" y="4662"/>
                  </a:cubicBezTo>
                  <a:cubicBezTo>
                    <a:pt x="9548" y="4662"/>
                    <a:pt x="9640" y="4530"/>
                    <a:pt x="9541" y="4442"/>
                  </a:cubicBezTo>
                  <a:cubicBezTo>
                    <a:pt x="6936" y="2085"/>
                    <a:pt x="3529" y="971"/>
                    <a:pt x="219" y="6"/>
                  </a:cubicBezTo>
                  <a:cubicBezTo>
                    <a:pt x="206" y="2"/>
                    <a:pt x="193" y="0"/>
                    <a:pt x="1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50"/>
            <p:cNvSpPr/>
            <p:nvPr/>
          </p:nvSpPr>
          <p:spPr>
            <a:xfrm>
              <a:off x="2572372" y="3772856"/>
              <a:ext cx="854729" cy="516704"/>
            </a:xfrm>
            <a:custGeom>
              <a:avLst/>
              <a:gdLst/>
              <a:ahLst/>
              <a:cxnLst/>
              <a:rect l="l" t="t" r="r" b="b"/>
              <a:pathLst>
                <a:path w="13662" h="8259" extrusionOk="0">
                  <a:moveTo>
                    <a:pt x="13042" y="1"/>
                  </a:moveTo>
                  <a:cubicBezTo>
                    <a:pt x="11925" y="1"/>
                    <a:pt x="9509" y="119"/>
                    <a:pt x="7569" y="1038"/>
                  </a:cubicBezTo>
                  <a:cubicBezTo>
                    <a:pt x="3482" y="2971"/>
                    <a:pt x="0" y="6841"/>
                    <a:pt x="3663" y="8258"/>
                  </a:cubicBezTo>
                  <a:cubicBezTo>
                    <a:pt x="3663" y="8258"/>
                    <a:pt x="12357" y="7188"/>
                    <a:pt x="13661" y="15"/>
                  </a:cubicBezTo>
                  <a:cubicBezTo>
                    <a:pt x="13661" y="15"/>
                    <a:pt x="13430" y="1"/>
                    <a:pt x="130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50"/>
            <p:cNvSpPr/>
            <p:nvPr/>
          </p:nvSpPr>
          <p:spPr>
            <a:xfrm>
              <a:off x="2831134" y="3804951"/>
              <a:ext cx="554867" cy="376188"/>
            </a:xfrm>
            <a:custGeom>
              <a:avLst/>
              <a:gdLst/>
              <a:ahLst/>
              <a:cxnLst/>
              <a:rect l="l" t="t" r="r" b="b"/>
              <a:pathLst>
                <a:path w="8869" h="6013" extrusionOk="0">
                  <a:moveTo>
                    <a:pt x="8662" y="1"/>
                  </a:moveTo>
                  <a:cubicBezTo>
                    <a:pt x="8643" y="1"/>
                    <a:pt x="8624" y="5"/>
                    <a:pt x="8603" y="14"/>
                  </a:cubicBezTo>
                  <a:cubicBezTo>
                    <a:pt x="5489" y="1461"/>
                    <a:pt x="2294" y="3070"/>
                    <a:pt x="81" y="5782"/>
                  </a:cubicBezTo>
                  <a:cubicBezTo>
                    <a:pt x="0" y="5880"/>
                    <a:pt x="88" y="6012"/>
                    <a:pt x="181" y="6012"/>
                  </a:cubicBezTo>
                  <a:cubicBezTo>
                    <a:pt x="211" y="6012"/>
                    <a:pt x="241" y="5999"/>
                    <a:pt x="266" y="5967"/>
                  </a:cubicBezTo>
                  <a:cubicBezTo>
                    <a:pt x="2466" y="3272"/>
                    <a:pt x="5640" y="1679"/>
                    <a:pt x="8736" y="241"/>
                  </a:cubicBezTo>
                  <a:cubicBezTo>
                    <a:pt x="8869" y="180"/>
                    <a:pt x="8786" y="1"/>
                    <a:pt x="8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50"/>
            <p:cNvSpPr/>
            <p:nvPr/>
          </p:nvSpPr>
          <p:spPr>
            <a:xfrm>
              <a:off x="2000230" y="3730375"/>
              <a:ext cx="1124248" cy="1024461"/>
            </a:xfrm>
            <a:custGeom>
              <a:avLst/>
              <a:gdLst/>
              <a:ahLst/>
              <a:cxnLst/>
              <a:rect l="l" t="t" r="r" b="b"/>
              <a:pathLst>
                <a:path w="17970" h="16375" extrusionOk="0">
                  <a:moveTo>
                    <a:pt x="9545" y="0"/>
                  </a:moveTo>
                  <a:cubicBezTo>
                    <a:pt x="8265" y="0"/>
                    <a:pt x="8240" y="3360"/>
                    <a:pt x="8240" y="3360"/>
                  </a:cubicBezTo>
                  <a:cubicBezTo>
                    <a:pt x="8240" y="3360"/>
                    <a:pt x="7063" y="1216"/>
                    <a:pt x="5553" y="1216"/>
                  </a:cubicBezTo>
                  <a:cubicBezTo>
                    <a:pt x="5225" y="1216"/>
                    <a:pt x="4881" y="1317"/>
                    <a:pt x="4531" y="1564"/>
                  </a:cubicBezTo>
                  <a:cubicBezTo>
                    <a:pt x="2566" y="2944"/>
                    <a:pt x="6727" y="6466"/>
                    <a:pt x="6727" y="6466"/>
                  </a:cubicBezTo>
                  <a:cubicBezTo>
                    <a:pt x="6727" y="6466"/>
                    <a:pt x="4428" y="5693"/>
                    <a:pt x="2631" y="5693"/>
                  </a:cubicBezTo>
                  <a:cubicBezTo>
                    <a:pt x="1642" y="5693"/>
                    <a:pt x="805" y="5927"/>
                    <a:pt x="585" y="6651"/>
                  </a:cubicBezTo>
                  <a:cubicBezTo>
                    <a:pt x="1" y="8572"/>
                    <a:pt x="3259" y="8629"/>
                    <a:pt x="3648" y="8629"/>
                  </a:cubicBezTo>
                  <a:cubicBezTo>
                    <a:pt x="3673" y="8629"/>
                    <a:pt x="3686" y="8629"/>
                    <a:pt x="3686" y="8629"/>
                  </a:cubicBezTo>
                  <a:lnTo>
                    <a:pt x="3686" y="8629"/>
                  </a:lnTo>
                  <a:cubicBezTo>
                    <a:pt x="3686" y="8629"/>
                    <a:pt x="839" y="9910"/>
                    <a:pt x="920" y="11445"/>
                  </a:cubicBezTo>
                  <a:cubicBezTo>
                    <a:pt x="954" y="12082"/>
                    <a:pt x="1653" y="12268"/>
                    <a:pt x="2462" y="12268"/>
                  </a:cubicBezTo>
                  <a:cubicBezTo>
                    <a:pt x="3604" y="12268"/>
                    <a:pt x="4964" y="11895"/>
                    <a:pt x="4964" y="11895"/>
                  </a:cubicBezTo>
                  <a:lnTo>
                    <a:pt x="4964" y="11895"/>
                  </a:lnTo>
                  <a:cubicBezTo>
                    <a:pt x="4964" y="11895"/>
                    <a:pt x="2954" y="13321"/>
                    <a:pt x="3503" y="14396"/>
                  </a:cubicBezTo>
                  <a:cubicBezTo>
                    <a:pt x="3616" y="14617"/>
                    <a:pt x="3839" y="14705"/>
                    <a:pt x="4122" y="14705"/>
                  </a:cubicBezTo>
                  <a:cubicBezTo>
                    <a:pt x="5211" y="14705"/>
                    <a:pt x="7186" y="13400"/>
                    <a:pt x="7186" y="13400"/>
                  </a:cubicBezTo>
                  <a:lnTo>
                    <a:pt x="7186" y="13400"/>
                  </a:lnTo>
                  <a:cubicBezTo>
                    <a:pt x="7186" y="13401"/>
                    <a:pt x="6657" y="15676"/>
                    <a:pt x="7955" y="16291"/>
                  </a:cubicBezTo>
                  <a:cubicBezTo>
                    <a:pt x="8077" y="16348"/>
                    <a:pt x="8200" y="16375"/>
                    <a:pt x="8322" y="16375"/>
                  </a:cubicBezTo>
                  <a:cubicBezTo>
                    <a:pt x="9507" y="16375"/>
                    <a:pt x="10671" y="13938"/>
                    <a:pt x="10671" y="13938"/>
                  </a:cubicBezTo>
                  <a:cubicBezTo>
                    <a:pt x="10671" y="13938"/>
                    <a:pt x="11488" y="15869"/>
                    <a:pt x="12895" y="15869"/>
                  </a:cubicBezTo>
                  <a:cubicBezTo>
                    <a:pt x="12939" y="15869"/>
                    <a:pt x="12984" y="15867"/>
                    <a:pt x="13030" y="15863"/>
                  </a:cubicBezTo>
                  <a:cubicBezTo>
                    <a:pt x="14519" y="15735"/>
                    <a:pt x="13141" y="13539"/>
                    <a:pt x="13140" y="13539"/>
                  </a:cubicBezTo>
                  <a:lnTo>
                    <a:pt x="13140" y="13539"/>
                  </a:lnTo>
                  <a:cubicBezTo>
                    <a:pt x="13141" y="13539"/>
                    <a:pt x="14037" y="14301"/>
                    <a:pt x="14852" y="14301"/>
                  </a:cubicBezTo>
                  <a:cubicBezTo>
                    <a:pt x="15163" y="14301"/>
                    <a:pt x="15462" y="14190"/>
                    <a:pt x="15696" y="13884"/>
                  </a:cubicBezTo>
                  <a:cubicBezTo>
                    <a:pt x="16542" y="12773"/>
                    <a:pt x="14502" y="11828"/>
                    <a:pt x="14502" y="11828"/>
                  </a:cubicBezTo>
                  <a:lnTo>
                    <a:pt x="14502" y="11828"/>
                  </a:lnTo>
                  <a:cubicBezTo>
                    <a:pt x="14502" y="11828"/>
                    <a:pt x="14552" y="11832"/>
                    <a:pt x="14639" y="11832"/>
                  </a:cubicBezTo>
                  <a:cubicBezTo>
                    <a:pt x="15093" y="11832"/>
                    <a:pt x="16554" y="11722"/>
                    <a:pt x="17072" y="10358"/>
                  </a:cubicBezTo>
                  <a:cubicBezTo>
                    <a:pt x="17558" y="9080"/>
                    <a:pt x="16535" y="8944"/>
                    <a:pt x="16078" y="8944"/>
                  </a:cubicBezTo>
                  <a:cubicBezTo>
                    <a:pt x="15955" y="8944"/>
                    <a:pt x="15873" y="8954"/>
                    <a:pt x="15873" y="8954"/>
                  </a:cubicBezTo>
                  <a:cubicBezTo>
                    <a:pt x="15873" y="8954"/>
                    <a:pt x="17969" y="8551"/>
                    <a:pt x="17563" y="7013"/>
                  </a:cubicBezTo>
                  <a:cubicBezTo>
                    <a:pt x="17347" y="6198"/>
                    <a:pt x="16749" y="6007"/>
                    <a:pt x="16234" y="6007"/>
                  </a:cubicBezTo>
                  <a:cubicBezTo>
                    <a:pt x="15775" y="6007"/>
                    <a:pt x="15382" y="6158"/>
                    <a:pt x="15382" y="6158"/>
                  </a:cubicBezTo>
                  <a:cubicBezTo>
                    <a:pt x="15382" y="6158"/>
                    <a:pt x="16883" y="4589"/>
                    <a:pt x="16426" y="3515"/>
                  </a:cubicBezTo>
                  <a:cubicBezTo>
                    <a:pt x="16310" y="3241"/>
                    <a:pt x="16101" y="3139"/>
                    <a:pt x="15855" y="3139"/>
                  </a:cubicBezTo>
                  <a:cubicBezTo>
                    <a:pt x="15136" y="3139"/>
                    <a:pt x="14096" y="4009"/>
                    <a:pt x="14096" y="4009"/>
                  </a:cubicBezTo>
                  <a:cubicBezTo>
                    <a:pt x="14096" y="4009"/>
                    <a:pt x="15555" y="1740"/>
                    <a:pt x="14167" y="846"/>
                  </a:cubicBezTo>
                  <a:cubicBezTo>
                    <a:pt x="14024" y="754"/>
                    <a:pt x="13872" y="712"/>
                    <a:pt x="13714" y="712"/>
                  </a:cubicBezTo>
                  <a:cubicBezTo>
                    <a:pt x="12344" y="712"/>
                    <a:pt x="10561" y="3843"/>
                    <a:pt x="10561" y="3843"/>
                  </a:cubicBezTo>
                  <a:cubicBezTo>
                    <a:pt x="10561" y="3843"/>
                    <a:pt x="11700" y="967"/>
                    <a:pt x="9986" y="116"/>
                  </a:cubicBezTo>
                  <a:cubicBezTo>
                    <a:pt x="9824" y="36"/>
                    <a:pt x="9678" y="0"/>
                    <a:pt x="95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50"/>
            <p:cNvSpPr/>
            <p:nvPr/>
          </p:nvSpPr>
          <p:spPr>
            <a:xfrm>
              <a:off x="2341451" y="4127590"/>
              <a:ext cx="543856" cy="284284"/>
            </a:xfrm>
            <a:custGeom>
              <a:avLst/>
              <a:gdLst/>
              <a:ahLst/>
              <a:cxnLst/>
              <a:rect l="l" t="t" r="r" b="b"/>
              <a:pathLst>
                <a:path w="8693" h="4544" extrusionOk="0">
                  <a:moveTo>
                    <a:pt x="4711" y="0"/>
                  </a:moveTo>
                  <a:cubicBezTo>
                    <a:pt x="4188" y="0"/>
                    <a:pt x="3661" y="108"/>
                    <a:pt x="3206" y="343"/>
                  </a:cubicBezTo>
                  <a:cubicBezTo>
                    <a:pt x="1" y="2001"/>
                    <a:pt x="1554" y="4544"/>
                    <a:pt x="3870" y="4544"/>
                  </a:cubicBezTo>
                  <a:cubicBezTo>
                    <a:pt x="4606" y="4544"/>
                    <a:pt x="5420" y="4286"/>
                    <a:pt x="6182" y="3662"/>
                  </a:cubicBezTo>
                  <a:cubicBezTo>
                    <a:pt x="8692" y="1606"/>
                    <a:pt x="6732" y="0"/>
                    <a:pt x="4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50"/>
            <p:cNvSpPr/>
            <p:nvPr/>
          </p:nvSpPr>
          <p:spPr>
            <a:xfrm>
              <a:off x="2328375" y="3936584"/>
              <a:ext cx="41416" cy="48674"/>
            </a:xfrm>
            <a:custGeom>
              <a:avLst/>
              <a:gdLst/>
              <a:ahLst/>
              <a:cxnLst/>
              <a:rect l="l" t="t" r="r" b="b"/>
              <a:pathLst>
                <a:path w="662" h="778" extrusionOk="0">
                  <a:moveTo>
                    <a:pt x="201" y="0"/>
                  </a:moveTo>
                  <a:cubicBezTo>
                    <a:pt x="166" y="0"/>
                    <a:pt x="129" y="9"/>
                    <a:pt x="102" y="26"/>
                  </a:cubicBezTo>
                  <a:cubicBezTo>
                    <a:pt x="60" y="53"/>
                    <a:pt x="23" y="93"/>
                    <a:pt x="12" y="143"/>
                  </a:cubicBezTo>
                  <a:cubicBezTo>
                    <a:pt x="1" y="193"/>
                    <a:pt x="4" y="248"/>
                    <a:pt x="32" y="293"/>
                  </a:cubicBezTo>
                  <a:cubicBezTo>
                    <a:pt x="75" y="360"/>
                    <a:pt x="117" y="428"/>
                    <a:pt x="159" y="496"/>
                  </a:cubicBezTo>
                  <a:cubicBezTo>
                    <a:pt x="178" y="528"/>
                    <a:pt x="198" y="561"/>
                    <a:pt x="219" y="594"/>
                  </a:cubicBezTo>
                  <a:cubicBezTo>
                    <a:pt x="229" y="610"/>
                    <a:pt x="239" y="626"/>
                    <a:pt x="251" y="642"/>
                  </a:cubicBezTo>
                  <a:cubicBezTo>
                    <a:pt x="266" y="663"/>
                    <a:pt x="281" y="686"/>
                    <a:pt x="298" y="704"/>
                  </a:cubicBezTo>
                  <a:cubicBezTo>
                    <a:pt x="316" y="722"/>
                    <a:pt x="337" y="736"/>
                    <a:pt x="358" y="751"/>
                  </a:cubicBezTo>
                  <a:cubicBezTo>
                    <a:pt x="386" y="768"/>
                    <a:pt x="426" y="777"/>
                    <a:pt x="460" y="777"/>
                  </a:cubicBezTo>
                  <a:cubicBezTo>
                    <a:pt x="504" y="777"/>
                    <a:pt x="546" y="762"/>
                    <a:pt x="581" y="734"/>
                  </a:cubicBezTo>
                  <a:cubicBezTo>
                    <a:pt x="609" y="713"/>
                    <a:pt x="629" y="687"/>
                    <a:pt x="642" y="654"/>
                  </a:cubicBezTo>
                  <a:cubicBezTo>
                    <a:pt x="662" y="610"/>
                    <a:pt x="662" y="571"/>
                    <a:pt x="652" y="524"/>
                  </a:cubicBezTo>
                  <a:cubicBezTo>
                    <a:pt x="643" y="471"/>
                    <a:pt x="610" y="425"/>
                    <a:pt x="580" y="383"/>
                  </a:cubicBezTo>
                  <a:cubicBezTo>
                    <a:pt x="556" y="351"/>
                    <a:pt x="533" y="318"/>
                    <a:pt x="509" y="287"/>
                  </a:cubicBezTo>
                  <a:lnTo>
                    <a:pt x="369" y="96"/>
                  </a:lnTo>
                  <a:cubicBezTo>
                    <a:pt x="338" y="54"/>
                    <a:pt x="305" y="21"/>
                    <a:pt x="253" y="7"/>
                  </a:cubicBezTo>
                  <a:cubicBezTo>
                    <a:pt x="237" y="2"/>
                    <a:pt x="219" y="0"/>
                    <a:pt x="2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50"/>
            <p:cNvSpPr/>
            <p:nvPr/>
          </p:nvSpPr>
          <p:spPr>
            <a:xfrm>
              <a:off x="2414212" y="3974372"/>
              <a:ext cx="44982" cy="49800"/>
            </a:xfrm>
            <a:custGeom>
              <a:avLst/>
              <a:gdLst/>
              <a:ahLst/>
              <a:cxnLst/>
              <a:rect l="l" t="t" r="r" b="b"/>
              <a:pathLst>
                <a:path w="719" h="796" extrusionOk="0">
                  <a:moveTo>
                    <a:pt x="204" y="0"/>
                  </a:moveTo>
                  <a:cubicBezTo>
                    <a:pt x="154" y="0"/>
                    <a:pt x="96" y="22"/>
                    <a:pt x="62" y="59"/>
                  </a:cubicBezTo>
                  <a:cubicBezTo>
                    <a:pt x="27" y="96"/>
                    <a:pt x="1" y="147"/>
                    <a:pt x="4" y="200"/>
                  </a:cubicBezTo>
                  <a:cubicBezTo>
                    <a:pt x="6" y="217"/>
                    <a:pt x="8" y="236"/>
                    <a:pt x="11" y="253"/>
                  </a:cubicBezTo>
                  <a:cubicBezTo>
                    <a:pt x="20" y="287"/>
                    <a:pt x="37" y="317"/>
                    <a:pt x="62" y="341"/>
                  </a:cubicBezTo>
                  <a:cubicBezTo>
                    <a:pt x="121" y="414"/>
                    <a:pt x="180" y="486"/>
                    <a:pt x="238" y="559"/>
                  </a:cubicBezTo>
                  <a:cubicBezTo>
                    <a:pt x="268" y="594"/>
                    <a:pt x="297" y="630"/>
                    <a:pt x="325" y="665"/>
                  </a:cubicBezTo>
                  <a:cubicBezTo>
                    <a:pt x="333" y="674"/>
                    <a:pt x="340" y="684"/>
                    <a:pt x="348" y="693"/>
                  </a:cubicBezTo>
                  <a:cubicBezTo>
                    <a:pt x="364" y="712"/>
                    <a:pt x="387" y="726"/>
                    <a:pt x="407" y="741"/>
                  </a:cubicBezTo>
                  <a:cubicBezTo>
                    <a:pt x="436" y="761"/>
                    <a:pt x="465" y="775"/>
                    <a:pt x="499" y="788"/>
                  </a:cubicBezTo>
                  <a:cubicBezTo>
                    <a:pt x="512" y="793"/>
                    <a:pt x="527" y="796"/>
                    <a:pt x="543" y="796"/>
                  </a:cubicBezTo>
                  <a:cubicBezTo>
                    <a:pt x="588" y="796"/>
                    <a:pt x="637" y="774"/>
                    <a:pt x="667" y="744"/>
                  </a:cubicBezTo>
                  <a:cubicBezTo>
                    <a:pt x="688" y="723"/>
                    <a:pt x="703" y="697"/>
                    <a:pt x="711" y="667"/>
                  </a:cubicBezTo>
                  <a:cubicBezTo>
                    <a:pt x="719" y="636"/>
                    <a:pt x="719" y="606"/>
                    <a:pt x="711" y="576"/>
                  </a:cubicBezTo>
                  <a:cubicBezTo>
                    <a:pt x="705" y="540"/>
                    <a:pt x="687" y="508"/>
                    <a:pt x="673" y="476"/>
                  </a:cubicBezTo>
                  <a:cubicBezTo>
                    <a:pt x="657" y="442"/>
                    <a:pt x="630" y="413"/>
                    <a:pt x="606" y="384"/>
                  </a:cubicBezTo>
                  <a:cubicBezTo>
                    <a:pt x="578" y="349"/>
                    <a:pt x="549" y="313"/>
                    <a:pt x="520" y="277"/>
                  </a:cubicBezTo>
                  <a:cubicBezTo>
                    <a:pt x="462" y="204"/>
                    <a:pt x="403" y="131"/>
                    <a:pt x="345" y="59"/>
                  </a:cubicBezTo>
                  <a:cubicBezTo>
                    <a:pt x="314" y="22"/>
                    <a:pt x="249" y="0"/>
                    <a:pt x="2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50"/>
            <p:cNvSpPr/>
            <p:nvPr/>
          </p:nvSpPr>
          <p:spPr>
            <a:xfrm>
              <a:off x="2402575" y="4045256"/>
              <a:ext cx="64314" cy="53866"/>
            </a:xfrm>
            <a:custGeom>
              <a:avLst/>
              <a:gdLst/>
              <a:ahLst/>
              <a:cxnLst/>
              <a:rect l="l" t="t" r="r" b="b"/>
              <a:pathLst>
                <a:path w="1028" h="861" extrusionOk="0">
                  <a:moveTo>
                    <a:pt x="206" y="1"/>
                  </a:moveTo>
                  <a:cubicBezTo>
                    <a:pt x="188" y="1"/>
                    <a:pt x="171" y="3"/>
                    <a:pt x="157" y="8"/>
                  </a:cubicBezTo>
                  <a:cubicBezTo>
                    <a:pt x="116" y="21"/>
                    <a:pt x="83" y="42"/>
                    <a:pt x="57" y="76"/>
                  </a:cubicBezTo>
                  <a:cubicBezTo>
                    <a:pt x="0" y="150"/>
                    <a:pt x="2" y="262"/>
                    <a:pt x="72" y="328"/>
                  </a:cubicBezTo>
                  <a:cubicBezTo>
                    <a:pt x="171" y="421"/>
                    <a:pt x="272" y="513"/>
                    <a:pt x="378" y="598"/>
                  </a:cubicBezTo>
                  <a:cubicBezTo>
                    <a:pt x="442" y="648"/>
                    <a:pt x="505" y="697"/>
                    <a:pt x="569" y="746"/>
                  </a:cubicBezTo>
                  <a:cubicBezTo>
                    <a:pt x="597" y="767"/>
                    <a:pt x="625" y="785"/>
                    <a:pt x="654" y="803"/>
                  </a:cubicBezTo>
                  <a:cubicBezTo>
                    <a:pt x="669" y="813"/>
                    <a:pt x="685" y="822"/>
                    <a:pt x="701" y="831"/>
                  </a:cubicBezTo>
                  <a:cubicBezTo>
                    <a:pt x="728" y="846"/>
                    <a:pt x="753" y="855"/>
                    <a:pt x="784" y="859"/>
                  </a:cubicBezTo>
                  <a:cubicBezTo>
                    <a:pt x="793" y="860"/>
                    <a:pt x="802" y="861"/>
                    <a:pt x="810" y="861"/>
                  </a:cubicBezTo>
                  <a:cubicBezTo>
                    <a:pt x="832" y="861"/>
                    <a:pt x="853" y="858"/>
                    <a:pt x="875" y="854"/>
                  </a:cubicBezTo>
                  <a:cubicBezTo>
                    <a:pt x="920" y="848"/>
                    <a:pt x="976" y="800"/>
                    <a:pt x="996" y="762"/>
                  </a:cubicBezTo>
                  <a:cubicBezTo>
                    <a:pt x="1023" y="711"/>
                    <a:pt x="1028" y="661"/>
                    <a:pt x="1017" y="606"/>
                  </a:cubicBezTo>
                  <a:cubicBezTo>
                    <a:pt x="1003" y="541"/>
                    <a:pt x="958" y="501"/>
                    <a:pt x="909" y="462"/>
                  </a:cubicBezTo>
                  <a:cubicBezTo>
                    <a:pt x="872" y="435"/>
                    <a:pt x="836" y="404"/>
                    <a:pt x="798" y="377"/>
                  </a:cubicBezTo>
                  <a:cubicBezTo>
                    <a:pt x="743" y="338"/>
                    <a:pt x="687" y="301"/>
                    <a:pt x="631" y="261"/>
                  </a:cubicBezTo>
                  <a:cubicBezTo>
                    <a:pt x="523" y="183"/>
                    <a:pt x="413" y="106"/>
                    <a:pt x="305" y="27"/>
                  </a:cubicBezTo>
                  <a:cubicBezTo>
                    <a:pt x="281" y="9"/>
                    <a:pt x="242" y="1"/>
                    <a:pt x="2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50"/>
            <p:cNvSpPr/>
            <p:nvPr/>
          </p:nvSpPr>
          <p:spPr>
            <a:xfrm>
              <a:off x="2495544" y="4022984"/>
              <a:ext cx="42918" cy="54554"/>
            </a:xfrm>
            <a:custGeom>
              <a:avLst/>
              <a:gdLst/>
              <a:ahLst/>
              <a:cxnLst/>
              <a:rect l="l" t="t" r="r" b="b"/>
              <a:pathLst>
                <a:path w="686" h="872" extrusionOk="0">
                  <a:moveTo>
                    <a:pt x="213" y="1"/>
                  </a:moveTo>
                  <a:cubicBezTo>
                    <a:pt x="189" y="1"/>
                    <a:pt x="164" y="6"/>
                    <a:pt x="141" y="15"/>
                  </a:cubicBezTo>
                  <a:cubicBezTo>
                    <a:pt x="63" y="48"/>
                    <a:pt x="1" y="147"/>
                    <a:pt x="34" y="233"/>
                  </a:cubicBezTo>
                  <a:cubicBezTo>
                    <a:pt x="71" y="330"/>
                    <a:pt x="110" y="425"/>
                    <a:pt x="149" y="520"/>
                  </a:cubicBezTo>
                  <a:cubicBezTo>
                    <a:pt x="144" y="507"/>
                    <a:pt x="139" y="495"/>
                    <a:pt x="134" y="483"/>
                  </a:cubicBezTo>
                  <a:lnTo>
                    <a:pt x="134" y="483"/>
                  </a:lnTo>
                  <a:cubicBezTo>
                    <a:pt x="163" y="549"/>
                    <a:pt x="200" y="611"/>
                    <a:pt x="238" y="674"/>
                  </a:cubicBezTo>
                  <a:cubicBezTo>
                    <a:pt x="253" y="700"/>
                    <a:pt x="268" y="726"/>
                    <a:pt x="286" y="751"/>
                  </a:cubicBezTo>
                  <a:cubicBezTo>
                    <a:pt x="311" y="788"/>
                    <a:pt x="343" y="818"/>
                    <a:pt x="381" y="841"/>
                  </a:cubicBezTo>
                  <a:cubicBezTo>
                    <a:pt x="417" y="863"/>
                    <a:pt x="457" y="868"/>
                    <a:pt x="498" y="872"/>
                  </a:cubicBezTo>
                  <a:cubicBezTo>
                    <a:pt x="513" y="870"/>
                    <a:pt x="529" y="868"/>
                    <a:pt x="545" y="866"/>
                  </a:cubicBezTo>
                  <a:cubicBezTo>
                    <a:pt x="569" y="860"/>
                    <a:pt x="588" y="849"/>
                    <a:pt x="605" y="834"/>
                  </a:cubicBezTo>
                  <a:cubicBezTo>
                    <a:pt x="637" y="809"/>
                    <a:pt x="658" y="780"/>
                    <a:pt x="670" y="741"/>
                  </a:cubicBezTo>
                  <a:cubicBezTo>
                    <a:pt x="685" y="690"/>
                    <a:pt x="681" y="640"/>
                    <a:pt x="668" y="589"/>
                  </a:cubicBezTo>
                  <a:cubicBezTo>
                    <a:pt x="659" y="550"/>
                    <a:pt x="633" y="516"/>
                    <a:pt x="613" y="482"/>
                  </a:cubicBezTo>
                  <a:cubicBezTo>
                    <a:pt x="586" y="438"/>
                    <a:pt x="559" y="394"/>
                    <a:pt x="535" y="350"/>
                  </a:cubicBezTo>
                  <a:cubicBezTo>
                    <a:pt x="510" y="306"/>
                    <a:pt x="479" y="264"/>
                    <a:pt x="452" y="221"/>
                  </a:cubicBezTo>
                  <a:cubicBezTo>
                    <a:pt x="424" y="179"/>
                    <a:pt x="398" y="135"/>
                    <a:pt x="373" y="91"/>
                  </a:cubicBezTo>
                  <a:cubicBezTo>
                    <a:pt x="339" y="33"/>
                    <a:pt x="277" y="1"/>
                    <a:pt x="2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50"/>
            <p:cNvSpPr/>
            <p:nvPr/>
          </p:nvSpPr>
          <p:spPr>
            <a:xfrm>
              <a:off x="2541591" y="3973746"/>
              <a:ext cx="27653" cy="43481"/>
            </a:xfrm>
            <a:custGeom>
              <a:avLst/>
              <a:gdLst/>
              <a:ahLst/>
              <a:cxnLst/>
              <a:rect l="l" t="t" r="r" b="b"/>
              <a:pathLst>
                <a:path w="442" h="695" extrusionOk="0">
                  <a:moveTo>
                    <a:pt x="152" y="1"/>
                  </a:moveTo>
                  <a:cubicBezTo>
                    <a:pt x="133" y="1"/>
                    <a:pt x="115" y="4"/>
                    <a:pt x="97" y="12"/>
                  </a:cubicBezTo>
                  <a:cubicBezTo>
                    <a:pt x="30" y="40"/>
                    <a:pt x="1" y="109"/>
                    <a:pt x="15" y="178"/>
                  </a:cubicBezTo>
                  <a:cubicBezTo>
                    <a:pt x="29" y="247"/>
                    <a:pt x="43" y="315"/>
                    <a:pt x="58" y="384"/>
                  </a:cubicBezTo>
                  <a:lnTo>
                    <a:pt x="81" y="483"/>
                  </a:lnTo>
                  <a:cubicBezTo>
                    <a:pt x="91" y="529"/>
                    <a:pt x="116" y="573"/>
                    <a:pt x="137" y="615"/>
                  </a:cubicBezTo>
                  <a:cubicBezTo>
                    <a:pt x="153" y="648"/>
                    <a:pt x="198" y="681"/>
                    <a:pt x="233" y="689"/>
                  </a:cubicBezTo>
                  <a:cubicBezTo>
                    <a:pt x="247" y="693"/>
                    <a:pt x="261" y="694"/>
                    <a:pt x="275" y="694"/>
                  </a:cubicBezTo>
                  <a:cubicBezTo>
                    <a:pt x="297" y="694"/>
                    <a:pt x="318" y="690"/>
                    <a:pt x="340" y="681"/>
                  </a:cubicBezTo>
                  <a:cubicBezTo>
                    <a:pt x="370" y="668"/>
                    <a:pt x="400" y="645"/>
                    <a:pt x="417" y="615"/>
                  </a:cubicBezTo>
                  <a:cubicBezTo>
                    <a:pt x="438" y="575"/>
                    <a:pt x="441" y="535"/>
                    <a:pt x="433" y="490"/>
                  </a:cubicBezTo>
                  <a:cubicBezTo>
                    <a:pt x="430" y="472"/>
                    <a:pt x="427" y="454"/>
                    <a:pt x="424" y="436"/>
                  </a:cubicBezTo>
                  <a:cubicBezTo>
                    <a:pt x="419" y="406"/>
                    <a:pt x="406" y="379"/>
                    <a:pt x="394" y="350"/>
                  </a:cubicBezTo>
                  <a:cubicBezTo>
                    <a:pt x="382" y="320"/>
                    <a:pt x="368" y="289"/>
                    <a:pt x="356" y="258"/>
                  </a:cubicBezTo>
                  <a:cubicBezTo>
                    <a:pt x="328" y="196"/>
                    <a:pt x="301" y="132"/>
                    <a:pt x="273" y="70"/>
                  </a:cubicBezTo>
                  <a:cubicBezTo>
                    <a:pt x="260" y="41"/>
                    <a:pt x="219" y="11"/>
                    <a:pt x="189" y="5"/>
                  </a:cubicBezTo>
                  <a:cubicBezTo>
                    <a:pt x="176" y="2"/>
                    <a:pt x="164" y="1"/>
                    <a:pt x="15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50"/>
            <p:cNvSpPr/>
            <p:nvPr/>
          </p:nvSpPr>
          <p:spPr>
            <a:xfrm>
              <a:off x="2665842" y="4001337"/>
              <a:ext cx="44607" cy="67255"/>
            </a:xfrm>
            <a:custGeom>
              <a:avLst/>
              <a:gdLst/>
              <a:ahLst/>
              <a:cxnLst/>
              <a:rect l="l" t="t" r="r" b="b"/>
              <a:pathLst>
                <a:path w="713" h="1075" extrusionOk="0">
                  <a:moveTo>
                    <a:pt x="492" y="1"/>
                  </a:moveTo>
                  <a:cubicBezTo>
                    <a:pt x="478" y="1"/>
                    <a:pt x="465" y="2"/>
                    <a:pt x="451" y="4"/>
                  </a:cubicBezTo>
                  <a:cubicBezTo>
                    <a:pt x="348" y="17"/>
                    <a:pt x="273" y="120"/>
                    <a:pt x="233" y="209"/>
                  </a:cubicBezTo>
                  <a:cubicBezTo>
                    <a:pt x="197" y="285"/>
                    <a:pt x="166" y="364"/>
                    <a:pt x="136" y="442"/>
                  </a:cubicBezTo>
                  <a:cubicBezTo>
                    <a:pt x="84" y="572"/>
                    <a:pt x="54" y="709"/>
                    <a:pt x="22" y="844"/>
                  </a:cubicBezTo>
                  <a:cubicBezTo>
                    <a:pt x="0" y="933"/>
                    <a:pt x="42" y="1024"/>
                    <a:pt x="127" y="1060"/>
                  </a:cubicBezTo>
                  <a:cubicBezTo>
                    <a:pt x="149" y="1069"/>
                    <a:pt x="175" y="1074"/>
                    <a:pt x="201" y="1074"/>
                  </a:cubicBezTo>
                  <a:cubicBezTo>
                    <a:pt x="264" y="1074"/>
                    <a:pt x="331" y="1045"/>
                    <a:pt x="357" y="985"/>
                  </a:cubicBezTo>
                  <a:cubicBezTo>
                    <a:pt x="413" y="858"/>
                    <a:pt x="479" y="737"/>
                    <a:pt x="535" y="611"/>
                  </a:cubicBezTo>
                  <a:cubicBezTo>
                    <a:pt x="563" y="547"/>
                    <a:pt x="595" y="485"/>
                    <a:pt x="623" y="422"/>
                  </a:cubicBezTo>
                  <a:cubicBezTo>
                    <a:pt x="671" y="314"/>
                    <a:pt x="712" y="194"/>
                    <a:pt x="647" y="82"/>
                  </a:cubicBezTo>
                  <a:cubicBezTo>
                    <a:pt x="610" y="22"/>
                    <a:pt x="554" y="1"/>
                    <a:pt x="4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50"/>
            <p:cNvSpPr/>
            <p:nvPr/>
          </p:nvSpPr>
          <p:spPr>
            <a:xfrm>
              <a:off x="2737039" y="4012035"/>
              <a:ext cx="35410" cy="47985"/>
            </a:xfrm>
            <a:custGeom>
              <a:avLst/>
              <a:gdLst/>
              <a:ahLst/>
              <a:cxnLst/>
              <a:rect l="l" t="t" r="r" b="b"/>
              <a:pathLst>
                <a:path w="566" h="767" extrusionOk="0">
                  <a:moveTo>
                    <a:pt x="384" y="1"/>
                  </a:moveTo>
                  <a:cubicBezTo>
                    <a:pt x="333" y="1"/>
                    <a:pt x="279" y="24"/>
                    <a:pt x="248" y="60"/>
                  </a:cubicBezTo>
                  <a:cubicBezTo>
                    <a:pt x="227" y="84"/>
                    <a:pt x="202" y="111"/>
                    <a:pt x="188" y="137"/>
                  </a:cubicBezTo>
                  <a:cubicBezTo>
                    <a:pt x="172" y="167"/>
                    <a:pt x="157" y="207"/>
                    <a:pt x="146" y="239"/>
                  </a:cubicBezTo>
                  <a:cubicBezTo>
                    <a:pt x="132" y="278"/>
                    <a:pt x="123" y="320"/>
                    <a:pt x="109" y="360"/>
                  </a:cubicBezTo>
                  <a:cubicBezTo>
                    <a:pt x="98" y="395"/>
                    <a:pt x="86" y="431"/>
                    <a:pt x="74" y="466"/>
                  </a:cubicBezTo>
                  <a:lnTo>
                    <a:pt x="74" y="466"/>
                  </a:lnTo>
                  <a:cubicBezTo>
                    <a:pt x="62" y="491"/>
                    <a:pt x="50" y="516"/>
                    <a:pt x="36" y="541"/>
                  </a:cubicBezTo>
                  <a:cubicBezTo>
                    <a:pt x="1" y="611"/>
                    <a:pt x="16" y="708"/>
                    <a:pt x="91" y="747"/>
                  </a:cubicBezTo>
                  <a:cubicBezTo>
                    <a:pt x="116" y="760"/>
                    <a:pt x="142" y="766"/>
                    <a:pt x="167" y="766"/>
                  </a:cubicBezTo>
                  <a:cubicBezTo>
                    <a:pt x="218" y="766"/>
                    <a:pt x="266" y="740"/>
                    <a:pt x="298" y="693"/>
                  </a:cubicBezTo>
                  <a:cubicBezTo>
                    <a:pt x="321" y="657"/>
                    <a:pt x="343" y="621"/>
                    <a:pt x="368" y="587"/>
                  </a:cubicBezTo>
                  <a:cubicBezTo>
                    <a:pt x="394" y="552"/>
                    <a:pt x="419" y="517"/>
                    <a:pt x="442" y="482"/>
                  </a:cubicBezTo>
                  <a:cubicBezTo>
                    <a:pt x="466" y="447"/>
                    <a:pt x="492" y="413"/>
                    <a:pt x="510" y="375"/>
                  </a:cubicBezTo>
                  <a:cubicBezTo>
                    <a:pt x="528" y="336"/>
                    <a:pt x="547" y="298"/>
                    <a:pt x="553" y="255"/>
                  </a:cubicBezTo>
                  <a:cubicBezTo>
                    <a:pt x="558" y="215"/>
                    <a:pt x="565" y="174"/>
                    <a:pt x="554" y="134"/>
                  </a:cubicBezTo>
                  <a:cubicBezTo>
                    <a:pt x="538" y="73"/>
                    <a:pt x="489" y="26"/>
                    <a:pt x="431" y="8"/>
                  </a:cubicBezTo>
                  <a:cubicBezTo>
                    <a:pt x="416" y="3"/>
                    <a:pt x="400" y="1"/>
                    <a:pt x="3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50"/>
            <p:cNvSpPr/>
            <p:nvPr/>
          </p:nvSpPr>
          <p:spPr>
            <a:xfrm>
              <a:off x="2749927" y="3918315"/>
              <a:ext cx="34910" cy="51176"/>
            </a:xfrm>
            <a:custGeom>
              <a:avLst/>
              <a:gdLst/>
              <a:ahLst/>
              <a:cxnLst/>
              <a:rect l="l" t="t" r="r" b="b"/>
              <a:pathLst>
                <a:path w="558" h="818" extrusionOk="0">
                  <a:moveTo>
                    <a:pt x="370" y="0"/>
                  </a:moveTo>
                  <a:cubicBezTo>
                    <a:pt x="356" y="0"/>
                    <a:pt x="343" y="2"/>
                    <a:pt x="332" y="7"/>
                  </a:cubicBezTo>
                  <a:cubicBezTo>
                    <a:pt x="311" y="14"/>
                    <a:pt x="287" y="22"/>
                    <a:pt x="270" y="31"/>
                  </a:cubicBezTo>
                  <a:cubicBezTo>
                    <a:pt x="251" y="44"/>
                    <a:pt x="233" y="60"/>
                    <a:pt x="216" y="75"/>
                  </a:cubicBezTo>
                  <a:cubicBezTo>
                    <a:pt x="186" y="101"/>
                    <a:pt x="166" y="132"/>
                    <a:pt x="149" y="167"/>
                  </a:cubicBezTo>
                  <a:cubicBezTo>
                    <a:pt x="125" y="222"/>
                    <a:pt x="104" y="278"/>
                    <a:pt x="84" y="335"/>
                  </a:cubicBezTo>
                  <a:cubicBezTo>
                    <a:pt x="68" y="378"/>
                    <a:pt x="52" y="419"/>
                    <a:pt x="46" y="465"/>
                  </a:cubicBezTo>
                  <a:cubicBezTo>
                    <a:pt x="39" y="513"/>
                    <a:pt x="30" y="559"/>
                    <a:pt x="19" y="607"/>
                  </a:cubicBezTo>
                  <a:cubicBezTo>
                    <a:pt x="1" y="688"/>
                    <a:pt x="37" y="771"/>
                    <a:pt x="116" y="804"/>
                  </a:cubicBezTo>
                  <a:cubicBezTo>
                    <a:pt x="137" y="813"/>
                    <a:pt x="160" y="817"/>
                    <a:pt x="181" y="817"/>
                  </a:cubicBezTo>
                  <a:cubicBezTo>
                    <a:pt x="239" y="817"/>
                    <a:pt x="294" y="788"/>
                    <a:pt x="325" y="735"/>
                  </a:cubicBezTo>
                  <a:cubicBezTo>
                    <a:pt x="350" y="694"/>
                    <a:pt x="375" y="654"/>
                    <a:pt x="403" y="615"/>
                  </a:cubicBezTo>
                  <a:cubicBezTo>
                    <a:pt x="431" y="579"/>
                    <a:pt x="447" y="538"/>
                    <a:pt x="466" y="497"/>
                  </a:cubicBezTo>
                  <a:cubicBezTo>
                    <a:pt x="490" y="441"/>
                    <a:pt x="516" y="387"/>
                    <a:pt x="536" y="331"/>
                  </a:cubicBezTo>
                  <a:cubicBezTo>
                    <a:pt x="549" y="295"/>
                    <a:pt x="558" y="259"/>
                    <a:pt x="555" y="220"/>
                  </a:cubicBezTo>
                  <a:cubicBezTo>
                    <a:pt x="552" y="194"/>
                    <a:pt x="552" y="168"/>
                    <a:pt x="545" y="143"/>
                  </a:cubicBezTo>
                  <a:cubicBezTo>
                    <a:pt x="540" y="124"/>
                    <a:pt x="527" y="102"/>
                    <a:pt x="518" y="83"/>
                  </a:cubicBezTo>
                  <a:cubicBezTo>
                    <a:pt x="504" y="51"/>
                    <a:pt x="470" y="27"/>
                    <a:pt x="439" y="15"/>
                  </a:cubicBezTo>
                  <a:cubicBezTo>
                    <a:pt x="419" y="6"/>
                    <a:pt x="394" y="0"/>
                    <a:pt x="3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50"/>
            <p:cNvSpPr/>
            <p:nvPr/>
          </p:nvSpPr>
          <p:spPr>
            <a:xfrm>
              <a:off x="2612288" y="4034120"/>
              <a:ext cx="26151" cy="45483"/>
            </a:xfrm>
            <a:custGeom>
              <a:avLst/>
              <a:gdLst/>
              <a:ahLst/>
              <a:cxnLst/>
              <a:rect l="l" t="t" r="r" b="b"/>
              <a:pathLst>
                <a:path w="418" h="727" extrusionOk="0">
                  <a:moveTo>
                    <a:pt x="188" y="1"/>
                  </a:moveTo>
                  <a:cubicBezTo>
                    <a:pt x="186" y="1"/>
                    <a:pt x="184" y="1"/>
                    <a:pt x="182" y="1"/>
                  </a:cubicBezTo>
                  <a:cubicBezTo>
                    <a:pt x="135" y="3"/>
                    <a:pt x="87" y="19"/>
                    <a:pt x="54" y="54"/>
                  </a:cubicBezTo>
                  <a:cubicBezTo>
                    <a:pt x="22" y="88"/>
                    <a:pt x="1" y="133"/>
                    <a:pt x="2" y="181"/>
                  </a:cubicBezTo>
                  <a:cubicBezTo>
                    <a:pt x="4" y="245"/>
                    <a:pt x="7" y="309"/>
                    <a:pt x="5" y="371"/>
                  </a:cubicBezTo>
                  <a:cubicBezTo>
                    <a:pt x="4" y="403"/>
                    <a:pt x="3" y="435"/>
                    <a:pt x="3" y="466"/>
                  </a:cubicBezTo>
                  <a:cubicBezTo>
                    <a:pt x="2" y="481"/>
                    <a:pt x="2" y="495"/>
                    <a:pt x="4" y="509"/>
                  </a:cubicBezTo>
                  <a:cubicBezTo>
                    <a:pt x="7" y="530"/>
                    <a:pt x="9" y="550"/>
                    <a:pt x="12" y="570"/>
                  </a:cubicBezTo>
                  <a:cubicBezTo>
                    <a:pt x="19" y="586"/>
                    <a:pt x="25" y="602"/>
                    <a:pt x="32" y="618"/>
                  </a:cubicBezTo>
                  <a:cubicBezTo>
                    <a:pt x="43" y="638"/>
                    <a:pt x="58" y="656"/>
                    <a:pt x="72" y="673"/>
                  </a:cubicBezTo>
                  <a:cubicBezTo>
                    <a:pt x="104" y="710"/>
                    <a:pt x="154" y="727"/>
                    <a:pt x="203" y="727"/>
                  </a:cubicBezTo>
                  <a:cubicBezTo>
                    <a:pt x="213" y="727"/>
                    <a:pt x="223" y="726"/>
                    <a:pt x="232" y="724"/>
                  </a:cubicBezTo>
                  <a:cubicBezTo>
                    <a:pt x="292" y="717"/>
                    <a:pt x="338" y="686"/>
                    <a:pt x="371" y="634"/>
                  </a:cubicBezTo>
                  <a:cubicBezTo>
                    <a:pt x="418" y="560"/>
                    <a:pt x="405" y="481"/>
                    <a:pt x="391" y="399"/>
                  </a:cubicBezTo>
                  <a:cubicBezTo>
                    <a:pt x="386" y="368"/>
                    <a:pt x="381" y="339"/>
                    <a:pt x="376" y="309"/>
                  </a:cubicBezTo>
                  <a:lnTo>
                    <a:pt x="376" y="309"/>
                  </a:lnTo>
                  <a:cubicBezTo>
                    <a:pt x="372" y="266"/>
                    <a:pt x="367" y="224"/>
                    <a:pt x="362" y="181"/>
                  </a:cubicBezTo>
                  <a:cubicBezTo>
                    <a:pt x="363" y="157"/>
                    <a:pt x="358" y="133"/>
                    <a:pt x="347" y="112"/>
                  </a:cubicBezTo>
                  <a:cubicBezTo>
                    <a:pt x="340" y="89"/>
                    <a:pt x="327" y="70"/>
                    <a:pt x="309" y="54"/>
                  </a:cubicBezTo>
                  <a:cubicBezTo>
                    <a:pt x="280" y="24"/>
                    <a:pt x="231" y="1"/>
                    <a:pt x="1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50"/>
            <p:cNvSpPr/>
            <p:nvPr/>
          </p:nvSpPr>
          <p:spPr>
            <a:xfrm>
              <a:off x="2376737" y="4161499"/>
              <a:ext cx="55055" cy="37225"/>
            </a:xfrm>
            <a:custGeom>
              <a:avLst/>
              <a:gdLst/>
              <a:ahLst/>
              <a:cxnLst/>
              <a:rect l="l" t="t" r="r" b="b"/>
              <a:pathLst>
                <a:path w="880" h="595" extrusionOk="0">
                  <a:moveTo>
                    <a:pt x="215" y="0"/>
                  </a:moveTo>
                  <a:cubicBezTo>
                    <a:pt x="179" y="0"/>
                    <a:pt x="141" y="9"/>
                    <a:pt x="115" y="27"/>
                  </a:cubicBezTo>
                  <a:cubicBezTo>
                    <a:pt x="79" y="50"/>
                    <a:pt x="53" y="80"/>
                    <a:pt x="36" y="119"/>
                  </a:cubicBezTo>
                  <a:cubicBezTo>
                    <a:pt x="0" y="204"/>
                    <a:pt x="29" y="317"/>
                    <a:pt x="115" y="361"/>
                  </a:cubicBezTo>
                  <a:cubicBezTo>
                    <a:pt x="190" y="400"/>
                    <a:pt x="263" y="446"/>
                    <a:pt x="339" y="480"/>
                  </a:cubicBezTo>
                  <a:cubicBezTo>
                    <a:pt x="377" y="497"/>
                    <a:pt x="416" y="514"/>
                    <a:pt x="454" y="531"/>
                  </a:cubicBezTo>
                  <a:cubicBezTo>
                    <a:pt x="487" y="546"/>
                    <a:pt x="521" y="563"/>
                    <a:pt x="556" y="575"/>
                  </a:cubicBezTo>
                  <a:cubicBezTo>
                    <a:pt x="591" y="587"/>
                    <a:pt x="629" y="591"/>
                    <a:pt x="667" y="594"/>
                  </a:cubicBezTo>
                  <a:cubicBezTo>
                    <a:pt x="686" y="591"/>
                    <a:pt x="705" y="589"/>
                    <a:pt x="724" y="586"/>
                  </a:cubicBezTo>
                  <a:cubicBezTo>
                    <a:pt x="740" y="579"/>
                    <a:pt x="757" y="573"/>
                    <a:pt x="774" y="566"/>
                  </a:cubicBezTo>
                  <a:cubicBezTo>
                    <a:pt x="813" y="542"/>
                    <a:pt x="843" y="506"/>
                    <a:pt x="860" y="464"/>
                  </a:cubicBezTo>
                  <a:cubicBezTo>
                    <a:pt x="875" y="429"/>
                    <a:pt x="879" y="394"/>
                    <a:pt x="874" y="356"/>
                  </a:cubicBezTo>
                  <a:cubicBezTo>
                    <a:pt x="868" y="312"/>
                    <a:pt x="851" y="264"/>
                    <a:pt x="816" y="235"/>
                  </a:cubicBezTo>
                  <a:cubicBezTo>
                    <a:pt x="787" y="210"/>
                    <a:pt x="760" y="186"/>
                    <a:pt x="726" y="170"/>
                  </a:cubicBezTo>
                  <a:cubicBezTo>
                    <a:pt x="694" y="155"/>
                    <a:pt x="661" y="142"/>
                    <a:pt x="628" y="130"/>
                  </a:cubicBezTo>
                  <a:cubicBezTo>
                    <a:pt x="587" y="115"/>
                    <a:pt x="547" y="98"/>
                    <a:pt x="506" y="83"/>
                  </a:cubicBezTo>
                  <a:cubicBezTo>
                    <a:pt x="428" y="52"/>
                    <a:pt x="345" y="34"/>
                    <a:pt x="264" y="7"/>
                  </a:cubicBezTo>
                  <a:cubicBezTo>
                    <a:pt x="249" y="2"/>
                    <a:pt x="232" y="0"/>
                    <a:pt x="21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50"/>
            <p:cNvSpPr/>
            <p:nvPr/>
          </p:nvSpPr>
          <p:spPr>
            <a:xfrm>
              <a:off x="2217951" y="4135848"/>
              <a:ext cx="74950" cy="28028"/>
            </a:xfrm>
            <a:custGeom>
              <a:avLst/>
              <a:gdLst/>
              <a:ahLst/>
              <a:cxnLst/>
              <a:rect l="l" t="t" r="r" b="b"/>
              <a:pathLst>
                <a:path w="1198" h="448" extrusionOk="0">
                  <a:moveTo>
                    <a:pt x="658" y="0"/>
                  </a:moveTo>
                  <a:cubicBezTo>
                    <a:pt x="504" y="1"/>
                    <a:pt x="352" y="2"/>
                    <a:pt x="198" y="4"/>
                  </a:cubicBezTo>
                  <a:cubicBezTo>
                    <a:pt x="97" y="6"/>
                    <a:pt x="0" y="92"/>
                    <a:pt x="4" y="198"/>
                  </a:cubicBezTo>
                  <a:cubicBezTo>
                    <a:pt x="10" y="311"/>
                    <a:pt x="89" y="381"/>
                    <a:pt x="198" y="392"/>
                  </a:cubicBezTo>
                  <a:cubicBezTo>
                    <a:pt x="352" y="406"/>
                    <a:pt x="504" y="419"/>
                    <a:pt x="658" y="433"/>
                  </a:cubicBezTo>
                  <a:cubicBezTo>
                    <a:pt x="734" y="439"/>
                    <a:pt x="811" y="443"/>
                    <a:pt x="888" y="447"/>
                  </a:cubicBezTo>
                  <a:cubicBezTo>
                    <a:pt x="900" y="447"/>
                    <a:pt x="912" y="448"/>
                    <a:pt x="924" y="448"/>
                  </a:cubicBezTo>
                  <a:cubicBezTo>
                    <a:pt x="977" y="448"/>
                    <a:pt x="1032" y="441"/>
                    <a:pt x="1078" y="415"/>
                  </a:cubicBezTo>
                  <a:cubicBezTo>
                    <a:pt x="1146" y="379"/>
                    <a:pt x="1197" y="311"/>
                    <a:pt x="1197" y="232"/>
                  </a:cubicBezTo>
                  <a:cubicBezTo>
                    <a:pt x="1197" y="152"/>
                    <a:pt x="1146" y="81"/>
                    <a:pt x="1078" y="43"/>
                  </a:cubicBezTo>
                  <a:cubicBezTo>
                    <a:pt x="1022" y="11"/>
                    <a:pt x="951" y="7"/>
                    <a:pt x="888" y="5"/>
                  </a:cubicBezTo>
                  <a:cubicBezTo>
                    <a:pt x="811" y="2"/>
                    <a:pt x="734" y="0"/>
                    <a:pt x="65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50"/>
            <p:cNvSpPr/>
            <p:nvPr/>
          </p:nvSpPr>
          <p:spPr>
            <a:xfrm>
              <a:off x="2215886" y="4200726"/>
              <a:ext cx="52490" cy="23899"/>
            </a:xfrm>
            <a:custGeom>
              <a:avLst/>
              <a:gdLst/>
              <a:ahLst/>
              <a:cxnLst/>
              <a:rect l="l" t="t" r="r" b="b"/>
              <a:pathLst>
                <a:path w="839" h="382" extrusionOk="0">
                  <a:moveTo>
                    <a:pt x="169" y="1"/>
                  </a:moveTo>
                  <a:cubicBezTo>
                    <a:pt x="130" y="1"/>
                    <a:pt x="81" y="26"/>
                    <a:pt x="57" y="51"/>
                  </a:cubicBezTo>
                  <a:cubicBezTo>
                    <a:pt x="31" y="79"/>
                    <a:pt x="16" y="111"/>
                    <a:pt x="11" y="148"/>
                  </a:cubicBezTo>
                  <a:cubicBezTo>
                    <a:pt x="1" y="225"/>
                    <a:pt x="49" y="318"/>
                    <a:pt x="132" y="333"/>
                  </a:cubicBezTo>
                  <a:cubicBezTo>
                    <a:pt x="227" y="351"/>
                    <a:pt x="323" y="365"/>
                    <a:pt x="421" y="373"/>
                  </a:cubicBezTo>
                  <a:cubicBezTo>
                    <a:pt x="462" y="377"/>
                    <a:pt x="504" y="379"/>
                    <a:pt x="545" y="381"/>
                  </a:cubicBezTo>
                  <a:cubicBezTo>
                    <a:pt x="546" y="381"/>
                    <a:pt x="548" y="381"/>
                    <a:pt x="550" y="381"/>
                  </a:cubicBezTo>
                  <a:cubicBezTo>
                    <a:pt x="602" y="381"/>
                    <a:pt x="658" y="365"/>
                    <a:pt x="710" y="354"/>
                  </a:cubicBezTo>
                  <a:cubicBezTo>
                    <a:pt x="789" y="334"/>
                    <a:pt x="839" y="250"/>
                    <a:pt x="827" y="172"/>
                  </a:cubicBezTo>
                  <a:cubicBezTo>
                    <a:pt x="823" y="137"/>
                    <a:pt x="809" y="101"/>
                    <a:pt x="782" y="77"/>
                  </a:cubicBezTo>
                  <a:cubicBezTo>
                    <a:pt x="747" y="45"/>
                    <a:pt x="712" y="34"/>
                    <a:pt x="666" y="28"/>
                  </a:cubicBezTo>
                  <a:cubicBezTo>
                    <a:pt x="655" y="27"/>
                    <a:pt x="645" y="25"/>
                    <a:pt x="635" y="24"/>
                  </a:cubicBezTo>
                  <a:lnTo>
                    <a:pt x="635" y="24"/>
                  </a:lnTo>
                  <a:cubicBezTo>
                    <a:pt x="600" y="19"/>
                    <a:pt x="565" y="15"/>
                    <a:pt x="530" y="15"/>
                  </a:cubicBezTo>
                  <a:cubicBezTo>
                    <a:pt x="527" y="15"/>
                    <a:pt x="524" y="15"/>
                    <a:pt x="521" y="15"/>
                  </a:cubicBezTo>
                  <a:cubicBezTo>
                    <a:pt x="498" y="17"/>
                    <a:pt x="476" y="17"/>
                    <a:pt x="453" y="17"/>
                  </a:cubicBezTo>
                  <a:cubicBezTo>
                    <a:pt x="437" y="17"/>
                    <a:pt x="421" y="17"/>
                    <a:pt x="405" y="16"/>
                  </a:cubicBezTo>
                  <a:cubicBezTo>
                    <a:pt x="329" y="15"/>
                    <a:pt x="253" y="10"/>
                    <a:pt x="177" y="1"/>
                  </a:cubicBezTo>
                  <a:cubicBezTo>
                    <a:pt x="174" y="1"/>
                    <a:pt x="171" y="1"/>
                    <a:pt x="1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50"/>
            <p:cNvSpPr/>
            <p:nvPr/>
          </p:nvSpPr>
          <p:spPr>
            <a:xfrm>
              <a:off x="2200245" y="4302329"/>
              <a:ext cx="68569" cy="36349"/>
            </a:xfrm>
            <a:custGeom>
              <a:avLst/>
              <a:gdLst/>
              <a:ahLst/>
              <a:cxnLst/>
              <a:rect l="l" t="t" r="r" b="b"/>
              <a:pathLst>
                <a:path w="1096" h="581" extrusionOk="0">
                  <a:moveTo>
                    <a:pt x="827" y="1"/>
                  </a:moveTo>
                  <a:cubicBezTo>
                    <a:pt x="779" y="1"/>
                    <a:pt x="731" y="8"/>
                    <a:pt x="686" y="17"/>
                  </a:cubicBezTo>
                  <a:cubicBezTo>
                    <a:pt x="626" y="31"/>
                    <a:pt x="564" y="45"/>
                    <a:pt x="505" y="63"/>
                  </a:cubicBezTo>
                  <a:cubicBezTo>
                    <a:pt x="367" y="103"/>
                    <a:pt x="234" y="153"/>
                    <a:pt x="103" y="208"/>
                  </a:cubicBezTo>
                  <a:cubicBezTo>
                    <a:pt x="62" y="225"/>
                    <a:pt x="21" y="286"/>
                    <a:pt x="11" y="328"/>
                  </a:cubicBezTo>
                  <a:cubicBezTo>
                    <a:pt x="1" y="373"/>
                    <a:pt x="4" y="416"/>
                    <a:pt x="21" y="458"/>
                  </a:cubicBezTo>
                  <a:cubicBezTo>
                    <a:pt x="53" y="533"/>
                    <a:pt x="126" y="581"/>
                    <a:pt x="205" y="581"/>
                  </a:cubicBezTo>
                  <a:cubicBezTo>
                    <a:pt x="222" y="581"/>
                    <a:pt x="239" y="579"/>
                    <a:pt x="257" y="574"/>
                  </a:cubicBezTo>
                  <a:cubicBezTo>
                    <a:pt x="378" y="542"/>
                    <a:pt x="500" y="512"/>
                    <a:pt x="621" y="489"/>
                  </a:cubicBezTo>
                  <a:cubicBezTo>
                    <a:pt x="683" y="477"/>
                    <a:pt x="744" y="463"/>
                    <a:pt x="806" y="453"/>
                  </a:cubicBezTo>
                  <a:cubicBezTo>
                    <a:pt x="888" y="439"/>
                    <a:pt x="983" y="407"/>
                    <a:pt x="1036" y="340"/>
                  </a:cubicBezTo>
                  <a:cubicBezTo>
                    <a:pt x="1074" y="292"/>
                    <a:pt x="1096" y="246"/>
                    <a:pt x="1088" y="183"/>
                  </a:cubicBezTo>
                  <a:cubicBezTo>
                    <a:pt x="1079" y="123"/>
                    <a:pt x="1048" y="80"/>
                    <a:pt x="999" y="46"/>
                  </a:cubicBezTo>
                  <a:cubicBezTo>
                    <a:pt x="948" y="12"/>
                    <a:pt x="888" y="1"/>
                    <a:pt x="8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50"/>
            <p:cNvSpPr/>
            <p:nvPr/>
          </p:nvSpPr>
          <p:spPr>
            <a:xfrm>
              <a:off x="2316801" y="4270359"/>
              <a:ext cx="48486" cy="28403"/>
            </a:xfrm>
            <a:custGeom>
              <a:avLst/>
              <a:gdLst/>
              <a:ahLst/>
              <a:cxnLst/>
              <a:rect l="l" t="t" r="r" b="b"/>
              <a:pathLst>
                <a:path w="775" h="454" extrusionOk="0">
                  <a:moveTo>
                    <a:pt x="548" y="0"/>
                  </a:moveTo>
                  <a:cubicBezTo>
                    <a:pt x="535" y="0"/>
                    <a:pt x="523" y="1"/>
                    <a:pt x="510" y="2"/>
                  </a:cubicBezTo>
                  <a:cubicBezTo>
                    <a:pt x="458" y="5"/>
                    <a:pt x="408" y="15"/>
                    <a:pt x="359" y="24"/>
                  </a:cubicBezTo>
                  <a:cubicBezTo>
                    <a:pt x="290" y="38"/>
                    <a:pt x="222" y="51"/>
                    <a:pt x="154" y="64"/>
                  </a:cubicBezTo>
                  <a:cubicBezTo>
                    <a:pt x="107" y="73"/>
                    <a:pt x="59" y="116"/>
                    <a:pt x="35" y="156"/>
                  </a:cubicBezTo>
                  <a:cubicBezTo>
                    <a:pt x="11" y="198"/>
                    <a:pt x="0" y="260"/>
                    <a:pt x="16" y="308"/>
                  </a:cubicBezTo>
                  <a:cubicBezTo>
                    <a:pt x="31" y="356"/>
                    <a:pt x="61" y="402"/>
                    <a:pt x="107" y="427"/>
                  </a:cubicBezTo>
                  <a:cubicBezTo>
                    <a:pt x="122" y="433"/>
                    <a:pt x="139" y="440"/>
                    <a:pt x="154" y="447"/>
                  </a:cubicBezTo>
                  <a:cubicBezTo>
                    <a:pt x="171" y="451"/>
                    <a:pt x="189" y="453"/>
                    <a:pt x="206" y="453"/>
                  </a:cubicBezTo>
                  <a:cubicBezTo>
                    <a:pt x="224" y="453"/>
                    <a:pt x="242" y="451"/>
                    <a:pt x="260" y="447"/>
                  </a:cubicBezTo>
                  <a:cubicBezTo>
                    <a:pt x="327" y="436"/>
                    <a:pt x="395" y="425"/>
                    <a:pt x="462" y="415"/>
                  </a:cubicBezTo>
                  <a:cubicBezTo>
                    <a:pt x="495" y="410"/>
                    <a:pt x="530" y="406"/>
                    <a:pt x="563" y="396"/>
                  </a:cubicBezTo>
                  <a:cubicBezTo>
                    <a:pt x="589" y="388"/>
                    <a:pt x="624" y="381"/>
                    <a:pt x="647" y="366"/>
                  </a:cubicBezTo>
                  <a:cubicBezTo>
                    <a:pt x="661" y="355"/>
                    <a:pt x="674" y="344"/>
                    <a:pt x="688" y="334"/>
                  </a:cubicBezTo>
                  <a:cubicBezTo>
                    <a:pt x="711" y="315"/>
                    <a:pt x="734" y="299"/>
                    <a:pt x="749" y="272"/>
                  </a:cubicBezTo>
                  <a:cubicBezTo>
                    <a:pt x="769" y="240"/>
                    <a:pt x="775" y="202"/>
                    <a:pt x="770" y="164"/>
                  </a:cubicBezTo>
                  <a:cubicBezTo>
                    <a:pt x="761" y="95"/>
                    <a:pt x="713" y="43"/>
                    <a:pt x="648" y="22"/>
                  </a:cubicBezTo>
                  <a:cubicBezTo>
                    <a:pt x="631" y="17"/>
                    <a:pt x="616" y="11"/>
                    <a:pt x="600" y="7"/>
                  </a:cubicBezTo>
                  <a:cubicBezTo>
                    <a:pt x="581" y="2"/>
                    <a:pt x="565" y="0"/>
                    <a:pt x="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50"/>
            <p:cNvSpPr/>
            <p:nvPr/>
          </p:nvSpPr>
          <p:spPr>
            <a:xfrm>
              <a:off x="2299596" y="4383224"/>
              <a:ext cx="65691" cy="41854"/>
            </a:xfrm>
            <a:custGeom>
              <a:avLst/>
              <a:gdLst/>
              <a:ahLst/>
              <a:cxnLst/>
              <a:rect l="l" t="t" r="r" b="b"/>
              <a:pathLst>
                <a:path w="1050" h="669" extrusionOk="0">
                  <a:moveTo>
                    <a:pt x="322" y="223"/>
                  </a:moveTo>
                  <a:cubicBezTo>
                    <a:pt x="320" y="224"/>
                    <a:pt x="318" y="225"/>
                    <a:pt x="316" y="226"/>
                  </a:cubicBezTo>
                  <a:lnTo>
                    <a:pt x="316" y="226"/>
                  </a:lnTo>
                  <a:cubicBezTo>
                    <a:pt x="318" y="225"/>
                    <a:pt x="320" y="224"/>
                    <a:pt x="322" y="223"/>
                  </a:cubicBezTo>
                  <a:close/>
                  <a:moveTo>
                    <a:pt x="806" y="1"/>
                  </a:moveTo>
                  <a:cubicBezTo>
                    <a:pt x="788" y="1"/>
                    <a:pt x="770" y="4"/>
                    <a:pt x="756" y="9"/>
                  </a:cubicBezTo>
                  <a:cubicBezTo>
                    <a:pt x="705" y="30"/>
                    <a:pt x="648" y="44"/>
                    <a:pt x="600" y="71"/>
                  </a:cubicBezTo>
                  <a:cubicBezTo>
                    <a:pt x="563" y="90"/>
                    <a:pt x="528" y="115"/>
                    <a:pt x="490" y="134"/>
                  </a:cubicBezTo>
                  <a:cubicBezTo>
                    <a:pt x="427" y="168"/>
                    <a:pt x="363" y="203"/>
                    <a:pt x="297" y="234"/>
                  </a:cubicBezTo>
                  <a:lnTo>
                    <a:pt x="297" y="234"/>
                  </a:lnTo>
                  <a:cubicBezTo>
                    <a:pt x="258" y="248"/>
                    <a:pt x="218" y="259"/>
                    <a:pt x="178" y="270"/>
                  </a:cubicBezTo>
                  <a:cubicBezTo>
                    <a:pt x="74" y="296"/>
                    <a:pt x="1" y="417"/>
                    <a:pt x="34" y="522"/>
                  </a:cubicBezTo>
                  <a:cubicBezTo>
                    <a:pt x="51" y="571"/>
                    <a:pt x="82" y="619"/>
                    <a:pt x="129" y="644"/>
                  </a:cubicBezTo>
                  <a:cubicBezTo>
                    <a:pt x="163" y="662"/>
                    <a:pt x="196" y="669"/>
                    <a:pt x="231" y="669"/>
                  </a:cubicBezTo>
                  <a:cubicBezTo>
                    <a:pt x="249" y="669"/>
                    <a:pt x="267" y="667"/>
                    <a:pt x="287" y="664"/>
                  </a:cubicBezTo>
                  <a:cubicBezTo>
                    <a:pt x="394" y="648"/>
                    <a:pt x="503" y="623"/>
                    <a:pt x="606" y="589"/>
                  </a:cubicBezTo>
                  <a:cubicBezTo>
                    <a:pt x="673" y="567"/>
                    <a:pt x="737" y="535"/>
                    <a:pt x="800" y="503"/>
                  </a:cubicBezTo>
                  <a:cubicBezTo>
                    <a:pt x="865" y="468"/>
                    <a:pt x="915" y="420"/>
                    <a:pt x="964" y="366"/>
                  </a:cubicBezTo>
                  <a:cubicBezTo>
                    <a:pt x="1025" y="297"/>
                    <a:pt x="1050" y="190"/>
                    <a:pt x="997" y="108"/>
                  </a:cubicBezTo>
                  <a:cubicBezTo>
                    <a:pt x="977" y="77"/>
                    <a:pt x="952" y="50"/>
                    <a:pt x="921" y="31"/>
                  </a:cubicBezTo>
                  <a:cubicBezTo>
                    <a:pt x="893" y="13"/>
                    <a:pt x="847" y="1"/>
                    <a:pt x="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50"/>
            <p:cNvSpPr/>
            <p:nvPr/>
          </p:nvSpPr>
          <p:spPr>
            <a:xfrm>
              <a:off x="2360032" y="4453858"/>
              <a:ext cx="39665" cy="36411"/>
            </a:xfrm>
            <a:custGeom>
              <a:avLst/>
              <a:gdLst/>
              <a:ahLst/>
              <a:cxnLst/>
              <a:rect l="l" t="t" r="r" b="b"/>
              <a:pathLst>
                <a:path w="634" h="582" extrusionOk="0">
                  <a:moveTo>
                    <a:pt x="446" y="0"/>
                  </a:moveTo>
                  <a:cubicBezTo>
                    <a:pt x="412" y="0"/>
                    <a:pt x="380" y="8"/>
                    <a:pt x="351" y="26"/>
                  </a:cubicBezTo>
                  <a:cubicBezTo>
                    <a:pt x="329" y="36"/>
                    <a:pt x="307" y="47"/>
                    <a:pt x="285" y="59"/>
                  </a:cubicBezTo>
                  <a:cubicBezTo>
                    <a:pt x="273" y="64"/>
                    <a:pt x="262" y="69"/>
                    <a:pt x="252" y="75"/>
                  </a:cubicBezTo>
                  <a:cubicBezTo>
                    <a:pt x="237" y="84"/>
                    <a:pt x="220" y="100"/>
                    <a:pt x="206" y="111"/>
                  </a:cubicBezTo>
                  <a:lnTo>
                    <a:pt x="199" y="116"/>
                  </a:lnTo>
                  <a:cubicBezTo>
                    <a:pt x="194" y="121"/>
                    <a:pt x="187" y="125"/>
                    <a:pt x="182" y="129"/>
                  </a:cubicBezTo>
                  <a:cubicBezTo>
                    <a:pt x="142" y="161"/>
                    <a:pt x="103" y="192"/>
                    <a:pt x="63" y="224"/>
                  </a:cubicBezTo>
                  <a:cubicBezTo>
                    <a:pt x="43" y="242"/>
                    <a:pt x="29" y="265"/>
                    <a:pt x="20" y="291"/>
                  </a:cubicBezTo>
                  <a:cubicBezTo>
                    <a:pt x="7" y="316"/>
                    <a:pt x="1" y="342"/>
                    <a:pt x="2" y="371"/>
                  </a:cubicBezTo>
                  <a:cubicBezTo>
                    <a:pt x="1" y="401"/>
                    <a:pt x="7" y="427"/>
                    <a:pt x="20" y="452"/>
                  </a:cubicBezTo>
                  <a:cubicBezTo>
                    <a:pt x="29" y="479"/>
                    <a:pt x="43" y="501"/>
                    <a:pt x="63" y="520"/>
                  </a:cubicBezTo>
                  <a:cubicBezTo>
                    <a:pt x="101" y="555"/>
                    <a:pt x="150" y="581"/>
                    <a:pt x="203" y="581"/>
                  </a:cubicBezTo>
                  <a:cubicBezTo>
                    <a:pt x="206" y="581"/>
                    <a:pt x="209" y="581"/>
                    <a:pt x="212" y="581"/>
                  </a:cubicBezTo>
                  <a:cubicBezTo>
                    <a:pt x="230" y="579"/>
                    <a:pt x="249" y="576"/>
                    <a:pt x="268" y="574"/>
                  </a:cubicBezTo>
                  <a:cubicBezTo>
                    <a:pt x="303" y="564"/>
                    <a:pt x="334" y="546"/>
                    <a:pt x="361" y="520"/>
                  </a:cubicBezTo>
                  <a:cubicBezTo>
                    <a:pt x="399" y="489"/>
                    <a:pt x="438" y="458"/>
                    <a:pt x="477" y="427"/>
                  </a:cubicBezTo>
                  <a:cubicBezTo>
                    <a:pt x="487" y="420"/>
                    <a:pt x="497" y="413"/>
                    <a:pt x="506" y="405"/>
                  </a:cubicBezTo>
                  <a:cubicBezTo>
                    <a:pt x="515" y="397"/>
                    <a:pt x="522" y="385"/>
                    <a:pt x="531" y="376"/>
                  </a:cubicBezTo>
                  <a:cubicBezTo>
                    <a:pt x="546" y="357"/>
                    <a:pt x="561" y="338"/>
                    <a:pt x="578" y="319"/>
                  </a:cubicBezTo>
                  <a:cubicBezTo>
                    <a:pt x="596" y="302"/>
                    <a:pt x="608" y="282"/>
                    <a:pt x="617" y="258"/>
                  </a:cubicBezTo>
                  <a:cubicBezTo>
                    <a:pt x="628" y="237"/>
                    <a:pt x="633" y="212"/>
                    <a:pt x="632" y="187"/>
                  </a:cubicBezTo>
                  <a:cubicBezTo>
                    <a:pt x="630" y="170"/>
                    <a:pt x="628" y="154"/>
                    <a:pt x="626" y="138"/>
                  </a:cubicBezTo>
                  <a:cubicBezTo>
                    <a:pt x="620" y="113"/>
                    <a:pt x="608" y="91"/>
                    <a:pt x="592" y="74"/>
                  </a:cubicBezTo>
                  <a:cubicBezTo>
                    <a:pt x="584" y="60"/>
                    <a:pt x="573" y="48"/>
                    <a:pt x="558" y="40"/>
                  </a:cubicBezTo>
                  <a:cubicBezTo>
                    <a:pt x="541" y="24"/>
                    <a:pt x="519" y="13"/>
                    <a:pt x="495" y="6"/>
                  </a:cubicBezTo>
                  <a:cubicBezTo>
                    <a:pt x="478" y="4"/>
                    <a:pt x="462" y="2"/>
                    <a:pt x="44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50"/>
            <p:cNvSpPr/>
            <p:nvPr/>
          </p:nvSpPr>
          <p:spPr>
            <a:xfrm>
              <a:off x="2503740" y="4495525"/>
              <a:ext cx="34159" cy="55493"/>
            </a:xfrm>
            <a:custGeom>
              <a:avLst/>
              <a:gdLst/>
              <a:ahLst/>
              <a:cxnLst/>
              <a:rect l="l" t="t" r="r" b="b"/>
              <a:pathLst>
                <a:path w="546" h="887" extrusionOk="0">
                  <a:moveTo>
                    <a:pt x="333" y="1"/>
                  </a:moveTo>
                  <a:cubicBezTo>
                    <a:pt x="236" y="1"/>
                    <a:pt x="150" y="59"/>
                    <a:pt x="121" y="157"/>
                  </a:cubicBezTo>
                  <a:cubicBezTo>
                    <a:pt x="97" y="238"/>
                    <a:pt x="73" y="320"/>
                    <a:pt x="49" y="402"/>
                  </a:cubicBezTo>
                  <a:cubicBezTo>
                    <a:pt x="35" y="450"/>
                    <a:pt x="17" y="499"/>
                    <a:pt x="10" y="549"/>
                  </a:cubicBezTo>
                  <a:cubicBezTo>
                    <a:pt x="8" y="569"/>
                    <a:pt x="5" y="589"/>
                    <a:pt x="3" y="609"/>
                  </a:cubicBezTo>
                  <a:cubicBezTo>
                    <a:pt x="0" y="638"/>
                    <a:pt x="4" y="655"/>
                    <a:pt x="10" y="690"/>
                  </a:cubicBezTo>
                  <a:cubicBezTo>
                    <a:pt x="15" y="724"/>
                    <a:pt x="30" y="755"/>
                    <a:pt x="45" y="786"/>
                  </a:cubicBezTo>
                  <a:cubicBezTo>
                    <a:pt x="67" y="828"/>
                    <a:pt x="121" y="869"/>
                    <a:pt x="166" y="879"/>
                  </a:cubicBezTo>
                  <a:cubicBezTo>
                    <a:pt x="185" y="884"/>
                    <a:pt x="206" y="886"/>
                    <a:pt x="227" y="886"/>
                  </a:cubicBezTo>
                  <a:cubicBezTo>
                    <a:pt x="262" y="886"/>
                    <a:pt x="297" y="879"/>
                    <a:pt x="323" y="859"/>
                  </a:cubicBezTo>
                  <a:cubicBezTo>
                    <a:pt x="370" y="823"/>
                    <a:pt x="395" y="804"/>
                    <a:pt x="428" y="752"/>
                  </a:cubicBezTo>
                  <a:cubicBezTo>
                    <a:pt x="447" y="723"/>
                    <a:pt x="460" y="688"/>
                    <a:pt x="470" y="653"/>
                  </a:cubicBezTo>
                  <a:cubicBezTo>
                    <a:pt x="483" y="612"/>
                    <a:pt x="486" y="567"/>
                    <a:pt x="493" y="525"/>
                  </a:cubicBezTo>
                  <a:cubicBezTo>
                    <a:pt x="507" y="440"/>
                    <a:pt x="522" y="356"/>
                    <a:pt x="535" y="271"/>
                  </a:cubicBezTo>
                  <a:cubicBezTo>
                    <a:pt x="545" y="212"/>
                    <a:pt x="544" y="158"/>
                    <a:pt x="513" y="106"/>
                  </a:cubicBezTo>
                  <a:cubicBezTo>
                    <a:pt x="488" y="61"/>
                    <a:pt x="437" y="19"/>
                    <a:pt x="385" y="6"/>
                  </a:cubicBezTo>
                  <a:cubicBezTo>
                    <a:pt x="368" y="2"/>
                    <a:pt x="350" y="1"/>
                    <a:pt x="3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50"/>
            <p:cNvSpPr/>
            <p:nvPr/>
          </p:nvSpPr>
          <p:spPr>
            <a:xfrm>
              <a:off x="2575250" y="4477382"/>
              <a:ext cx="31469" cy="53303"/>
            </a:xfrm>
            <a:custGeom>
              <a:avLst/>
              <a:gdLst/>
              <a:ahLst/>
              <a:cxnLst/>
              <a:rect l="l" t="t" r="r" b="b"/>
              <a:pathLst>
                <a:path w="503" h="852" extrusionOk="0">
                  <a:moveTo>
                    <a:pt x="462" y="340"/>
                  </a:moveTo>
                  <a:lnTo>
                    <a:pt x="462" y="340"/>
                  </a:lnTo>
                  <a:cubicBezTo>
                    <a:pt x="462" y="342"/>
                    <a:pt x="462" y="343"/>
                    <a:pt x="463" y="345"/>
                  </a:cubicBezTo>
                  <a:cubicBezTo>
                    <a:pt x="462" y="343"/>
                    <a:pt x="462" y="342"/>
                    <a:pt x="462" y="340"/>
                  </a:cubicBezTo>
                  <a:close/>
                  <a:moveTo>
                    <a:pt x="487" y="505"/>
                  </a:moveTo>
                  <a:lnTo>
                    <a:pt x="487" y="505"/>
                  </a:lnTo>
                  <a:cubicBezTo>
                    <a:pt x="487" y="508"/>
                    <a:pt x="488" y="512"/>
                    <a:pt x="488" y="516"/>
                  </a:cubicBezTo>
                  <a:cubicBezTo>
                    <a:pt x="488" y="512"/>
                    <a:pt x="487" y="508"/>
                    <a:pt x="487" y="505"/>
                  </a:cubicBezTo>
                  <a:close/>
                  <a:moveTo>
                    <a:pt x="247" y="0"/>
                  </a:moveTo>
                  <a:cubicBezTo>
                    <a:pt x="211" y="0"/>
                    <a:pt x="175" y="8"/>
                    <a:pt x="145" y="27"/>
                  </a:cubicBezTo>
                  <a:cubicBezTo>
                    <a:pt x="101" y="56"/>
                    <a:pt x="59" y="100"/>
                    <a:pt x="49" y="153"/>
                  </a:cubicBezTo>
                  <a:cubicBezTo>
                    <a:pt x="39" y="202"/>
                    <a:pt x="32" y="252"/>
                    <a:pt x="26" y="303"/>
                  </a:cubicBezTo>
                  <a:cubicBezTo>
                    <a:pt x="28" y="283"/>
                    <a:pt x="31" y="265"/>
                    <a:pt x="33" y="245"/>
                  </a:cubicBezTo>
                  <a:lnTo>
                    <a:pt x="33" y="245"/>
                  </a:lnTo>
                  <a:cubicBezTo>
                    <a:pt x="20" y="317"/>
                    <a:pt x="1" y="391"/>
                    <a:pt x="1" y="464"/>
                  </a:cubicBezTo>
                  <a:cubicBezTo>
                    <a:pt x="2" y="492"/>
                    <a:pt x="2" y="519"/>
                    <a:pt x="4" y="545"/>
                  </a:cubicBezTo>
                  <a:cubicBezTo>
                    <a:pt x="8" y="610"/>
                    <a:pt x="16" y="681"/>
                    <a:pt x="55" y="736"/>
                  </a:cubicBezTo>
                  <a:cubicBezTo>
                    <a:pt x="77" y="769"/>
                    <a:pt x="104" y="800"/>
                    <a:pt x="139" y="821"/>
                  </a:cubicBezTo>
                  <a:cubicBezTo>
                    <a:pt x="174" y="842"/>
                    <a:pt x="214" y="851"/>
                    <a:pt x="254" y="851"/>
                  </a:cubicBezTo>
                  <a:cubicBezTo>
                    <a:pt x="266" y="851"/>
                    <a:pt x="278" y="850"/>
                    <a:pt x="289" y="849"/>
                  </a:cubicBezTo>
                  <a:cubicBezTo>
                    <a:pt x="331" y="842"/>
                    <a:pt x="366" y="828"/>
                    <a:pt x="401" y="803"/>
                  </a:cubicBezTo>
                  <a:cubicBezTo>
                    <a:pt x="441" y="771"/>
                    <a:pt x="471" y="731"/>
                    <a:pt x="485" y="680"/>
                  </a:cubicBezTo>
                  <a:cubicBezTo>
                    <a:pt x="503" y="621"/>
                    <a:pt x="498" y="569"/>
                    <a:pt x="488" y="509"/>
                  </a:cubicBezTo>
                  <a:cubicBezTo>
                    <a:pt x="487" y="499"/>
                    <a:pt x="485" y="489"/>
                    <a:pt x="483" y="479"/>
                  </a:cubicBezTo>
                  <a:lnTo>
                    <a:pt x="483" y="479"/>
                  </a:lnTo>
                  <a:cubicBezTo>
                    <a:pt x="479" y="443"/>
                    <a:pt x="476" y="407"/>
                    <a:pt x="470" y="371"/>
                  </a:cubicBezTo>
                  <a:cubicBezTo>
                    <a:pt x="467" y="354"/>
                    <a:pt x="463" y="337"/>
                    <a:pt x="460" y="321"/>
                  </a:cubicBezTo>
                  <a:lnTo>
                    <a:pt x="460" y="321"/>
                  </a:lnTo>
                  <a:cubicBezTo>
                    <a:pt x="458" y="283"/>
                    <a:pt x="459" y="246"/>
                    <a:pt x="461" y="208"/>
                  </a:cubicBezTo>
                  <a:cubicBezTo>
                    <a:pt x="464" y="159"/>
                    <a:pt x="436" y="94"/>
                    <a:pt x="399" y="61"/>
                  </a:cubicBezTo>
                  <a:cubicBezTo>
                    <a:pt x="364" y="29"/>
                    <a:pt x="325" y="8"/>
                    <a:pt x="279" y="2"/>
                  </a:cubicBezTo>
                  <a:cubicBezTo>
                    <a:pt x="269" y="1"/>
                    <a:pt x="258" y="0"/>
                    <a:pt x="24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50"/>
            <p:cNvSpPr/>
            <p:nvPr/>
          </p:nvSpPr>
          <p:spPr>
            <a:xfrm>
              <a:off x="2443867" y="4421638"/>
              <a:ext cx="31406" cy="32470"/>
            </a:xfrm>
            <a:custGeom>
              <a:avLst/>
              <a:gdLst/>
              <a:ahLst/>
              <a:cxnLst/>
              <a:rect l="l" t="t" r="r" b="b"/>
              <a:pathLst>
                <a:path w="502" h="519" extrusionOk="0">
                  <a:moveTo>
                    <a:pt x="274" y="0"/>
                  </a:moveTo>
                  <a:cubicBezTo>
                    <a:pt x="254" y="0"/>
                    <a:pt x="234" y="3"/>
                    <a:pt x="214" y="8"/>
                  </a:cubicBezTo>
                  <a:cubicBezTo>
                    <a:pt x="197" y="15"/>
                    <a:pt x="178" y="23"/>
                    <a:pt x="161" y="31"/>
                  </a:cubicBezTo>
                  <a:cubicBezTo>
                    <a:pt x="127" y="51"/>
                    <a:pt x="100" y="78"/>
                    <a:pt x="80" y="112"/>
                  </a:cubicBezTo>
                  <a:cubicBezTo>
                    <a:pt x="65" y="134"/>
                    <a:pt x="48" y="158"/>
                    <a:pt x="33" y="181"/>
                  </a:cubicBezTo>
                  <a:cubicBezTo>
                    <a:pt x="16" y="207"/>
                    <a:pt x="7" y="234"/>
                    <a:pt x="6" y="264"/>
                  </a:cubicBezTo>
                  <a:cubicBezTo>
                    <a:pt x="0" y="294"/>
                    <a:pt x="1" y="324"/>
                    <a:pt x="10" y="353"/>
                  </a:cubicBezTo>
                  <a:cubicBezTo>
                    <a:pt x="17" y="383"/>
                    <a:pt x="31" y="409"/>
                    <a:pt x="50" y="430"/>
                  </a:cubicBezTo>
                  <a:cubicBezTo>
                    <a:pt x="67" y="455"/>
                    <a:pt x="87" y="473"/>
                    <a:pt x="114" y="488"/>
                  </a:cubicBezTo>
                  <a:cubicBezTo>
                    <a:pt x="131" y="496"/>
                    <a:pt x="150" y="503"/>
                    <a:pt x="167" y="510"/>
                  </a:cubicBezTo>
                  <a:cubicBezTo>
                    <a:pt x="187" y="516"/>
                    <a:pt x="207" y="519"/>
                    <a:pt x="227" y="519"/>
                  </a:cubicBezTo>
                  <a:cubicBezTo>
                    <a:pt x="247" y="519"/>
                    <a:pt x="267" y="516"/>
                    <a:pt x="287" y="510"/>
                  </a:cubicBezTo>
                  <a:cubicBezTo>
                    <a:pt x="304" y="503"/>
                    <a:pt x="323" y="496"/>
                    <a:pt x="340" y="488"/>
                  </a:cubicBezTo>
                  <a:cubicBezTo>
                    <a:pt x="374" y="468"/>
                    <a:pt x="401" y="441"/>
                    <a:pt x="421" y="408"/>
                  </a:cubicBezTo>
                  <a:cubicBezTo>
                    <a:pt x="437" y="384"/>
                    <a:pt x="452" y="362"/>
                    <a:pt x="468" y="338"/>
                  </a:cubicBezTo>
                  <a:cubicBezTo>
                    <a:pt x="485" y="312"/>
                    <a:pt x="493" y="285"/>
                    <a:pt x="495" y="254"/>
                  </a:cubicBezTo>
                  <a:cubicBezTo>
                    <a:pt x="501" y="224"/>
                    <a:pt x="500" y="195"/>
                    <a:pt x="491" y="165"/>
                  </a:cubicBezTo>
                  <a:cubicBezTo>
                    <a:pt x="484" y="136"/>
                    <a:pt x="470" y="111"/>
                    <a:pt x="450" y="89"/>
                  </a:cubicBezTo>
                  <a:cubicBezTo>
                    <a:pt x="434" y="64"/>
                    <a:pt x="413" y="45"/>
                    <a:pt x="387" y="31"/>
                  </a:cubicBezTo>
                  <a:cubicBezTo>
                    <a:pt x="369" y="23"/>
                    <a:pt x="351" y="15"/>
                    <a:pt x="334" y="8"/>
                  </a:cubicBezTo>
                  <a:cubicBezTo>
                    <a:pt x="314" y="3"/>
                    <a:pt x="294" y="0"/>
                    <a:pt x="2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50"/>
            <p:cNvSpPr/>
            <p:nvPr/>
          </p:nvSpPr>
          <p:spPr>
            <a:xfrm>
              <a:off x="2684361" y="4454984"/>
              <a:ext cx="46922" cy="57808"/>
            </a:xfrm>
            <a:custGeom>
              <a:avLst/>
              <a:gdLst/>
              <a:ahLst/>
              <a:cxnLst/>
              <a:rect l="l" t="t" r="r" b="b"/>
              <a:pathLst>
                <a:path w="750" h="924" extrusionOk="0">
                  <a:moveTo>
                    <a:pt x="82" y="413"/>
                  </a:moveTo>
                  <a:lnTo>
                    <a:pt x="82" y="413"/>
                  </a:lnTo>
                  <a:cubicBezTo>
                    <a:pt x="84" y="415"/>
                    <a:pt x="85" y="418"/>
                    <a:pt x="87" y="421"/>
                  </a:cubicBezTo>
                  <a:cubicBezTo>
                    <a:pt x="85" y="418"/>
                    <a:pt x="84" y="415"/>
                    <a:pt x="82" y="413"/>
                  </a:cubicBezTo>
                  <a:close/>
                  <a:moveTo>
                    <a:pt x="205" y="634"/>
                  </a:moveTo>
                  <a:lnTo>
                    <a:pt x="205" y="634"/>
                  </a:lnTo>
                  <a:cubicBezTo>
                    <a:pt x="205" y="636"/>
                    <a:pt x="206" y="638"/>
                    <a:pt x="207" y="640"/>
                  </a:cubicBezTo>
                  <a:lnTo>
                    <a:pt x="205" y="634"/>
                  </a:lnTo>
                  <a:close/>
                  <a:moveTo>
                    <a:pt x="238" y="1"/>
                  </a:moveTo>
                  <a:cubicBezTo>
                    <a:pt x="181" y="1"/>
                    <a:pt x="112" y="26"/>
                    <a:pt x="72" y="69"/>
                  </a:cubicBezTo>
                  <a:cubicBezTo>
                    <a:pt x="31" y="113"/>
                    <a:pt x="0" y="173"/>
                    <a:pt x="3" y="235"/>
                  </a:cubicBezTo>
                  <a:cubicBezTo>
                    <a:pt x="7" y="256"/>
                    <a:pt x="10" y="276"/>
                    <a:pt x="12" y="297"/>
                  </a:cubicBezTo>
                  <a:cubicBezTo>
                    <a:pt x="23" y="337"/>
                    <a:pt x="43" y="372"/>
                    <a:pt x="72" y="401"/>
                  </a:cubicBezTo>
                  <a:cubicBezTo>
                    <a:pt x="72" y="401"/>
                    <a:pt x="72" y="401"/>
                    <a:pt x="72" y="401"/>
                  </a:cubicBezTo>
                  <a:lnTo>
                    <a:pt x="72" y="401"/>
                  </a:lnTo>
                  <a:cubicBezTo>
                    <a:pt x="118" y="465"/>
                    <a:pt x="158" y="532"/>
                    <a:pt x="191" y="603"/>
                  </a:cubicBezTo>
                  <a:lnTo>
                    <a:pt x="191" y="603"/>
                  </a:lnTo>
                  <a:cubicBezTo>
                    <a:pt x="207" y="644"/>
                    <a:pt x="222" y="686"/>
                    <a:pt x="242" y="724"/>
                  </a:cubicBezTo>
                  <a:cubicBezTo>
                    <a:pt x="268" y="771"/>
                    <a:pt x="289" y="809"/>
                    <a:pt x="325" y="851"/>
                  </a:cubicBezTo>
                  <a:cubicBezTo>
                    <a:pt x="342" y="864"/>
                    <a:pt x="359" y="877"/>
                    <a:pt x="375" y="890"/>
                  </a:cubicBezTo>
                  <a:lnTo>
                    <a:pt x="435" y="915"/>
                  </a:lnTo>
                  <a:cubicBezTo>
                    <a:pt x="455" y="920"/>
                    <a:pt x="475" y="923"/>
                    <a:pt x="496" y="923"/>
                  </a:cubicBezTo>
                  <a:cubicBezTo>
                    <a:pt x="530" y="923"/>
                    <a:pt x="564" y="916"/>
                    <a:pt x="596" y="902"/>
                  </a:cubicBezTo>
                  <a:cubicBezTo>
                    <a:pt x="690" y="862"/>
                    <a:pt x="742" y="776"/>
                    <a:pt x="748" y="676"/>
                  </a:cubicBezTo>
                  <a:cubicBezTo>
                    <a:pt x="749" y="646"/>
                    <a:pt x="741" y="614"/>
                    <a:pt x="737" y="586"/>
                  </a:cubicBezTo>
                  <a:cubicBezTo>
                    <a:pt x="736" y="574"/>
                    <a:pt x="734" y="564"/>
                    <a:pt x="731" y="553"/>
                  </a:cubicBezTo>
                  <a:cubicBezTo>
                    <a:pt x="719" y="512"/>
                    <a:pt x="704" y="471"/>
                    <a:pt x="685" y="432"/>
                  </a:cubicBezTo>
                  <a:cubicBezTo>
                    <a:pt x="664" y="392"/>
                    <a:pt x="640" y="354"/>
                    <a:pt x="614" y="317"/>
                  </a:cubicBezTo>
                  <a:cubicBezTo>
                    <a:pt x="553" y="227"/>
                    <a:pt x="483" y="143"/>
                    <a:pt x="404" y="69"/>
                  </a:cubicBezTo>
                  <a:cubicBezTo>
                    <a:pt x="358" y="27"/>
                    <a:pt x="301" y="1"/>
                    <a:pt x="23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50"/>
            <p:cNvSpPr/>
            <p:nvPr/>
          </p:nvSpPr>
          <p:spPr>
            <a:xfrm>
              <a:off x="2694308" y="4549517"/>
              <a:ext cx="28779" cy="33221"/>
            </a:xfrm>
            <a:custGeom>
              <a:avLst/>
              <a:gdLst/>
              <a:ahLst/>
              <a:cxnLst/>
              <a:rect l="l" t="t" r="r" b="b"/>
              <a:pathLst>
                <a:path w="460" h="531" extrusionOk="0">
                  <a:moveTo>
                    <a:pt x="193" y="1"/>
                  </a:moveTo>
                  <a:cubicBezTo>
                    <a:pt x="183" y="1"/>
                    <a:pt x="172" y="2"/>
                    <a:pt x="162" y="4"/>
                  </a:cubicBezTo>
                  <a:cubicBezTo>
                    <a:pt x="137" y="5"/>
                    <a:pt x="114" y="13"/>
                    <a:pt x="92" y="27"/>
                  </a:cubicBezTo>
                  <a:cubicBezTo>
                    <a:pt x="80" y="36"/>
                    <a:pt x="67" y="46"/>
                    <a:pt x="55" y="55"/>
                  </a:cubicBezTo>
                  <a:cubicBezTo>
                    <a:pt x="31" y="79"/>
                    <a:pt x="16" y="107"/>
                    <a:pt x="6" y="138"/>
                  </a:cubicBezTo>
                  <a:cubicBezTo>
                    <a:pt x="4" y="155"/>
                    <a:pt x="2" y="171"/>
                    <a:pt x="0" y="187"/>
                  </a:cubicBezTo>
                  <a:cubicBezTo>
                    <a:pt x="0" y="221"/>
                    <a:pt x="8" y="253"/>
                    <a:pt x="26" y="282"/>
                  </a:cubicBezTo>
                  <a:cubicBezTo>
                    <a:pt x="45" y="315"/>
                    <a:pt x="65" y="346"/>
                    <a:pt x="85" y="379"/>
                  </a:cubicBezTo>
                  <a:cubicBezTo>
                    <a:pt x="98" y="400"/>
                    <a:pt x="110" y="420"/>
                    <a:pt x="126" y="437"/>
                  </a:cubicBezTo>
                  <a:cubicBezTo>
                    <a:pt x="143" y="453"/>
                    <a:pt x="163" y="466"/>
                    <a:pt x="182" y="479"/>
                  </a:cubicBezTo>
                  <a:cubicBezTo>
                    <a:pt x="196" y="489"/>
                    <a:pt x="209" y="499"/>
                    <a:pt x="223" y="509"/>
                  </a:cubicBezTo>
                  <a:lnTo>
                    <a:pt x="260" y="525"/>
                  </a:lnTo>
                  <a:cubicBezTo>
                    <a:pt x="274" y="527"/>
                    <a:pt x="288" y="529"/>
                    <a:pt x="301" y="531"/>
                  </a:cubicBezTo>
                  <a:cubicBezTo>
                    <a:pt x="316" y="529"/>
                    <a:pt x="329" y="527"/>
                    <a:pt x="343" y="525"/>
                  </a:cubicBezTo>
                  <a:cubicBezTo>
                    <a:pt x="363" y="520"/>
                    <a:pt x="381" y="511"/>
                    <a:pt x="396" y="497"/>
                  </a:cubicBezTo>
                  <a:cubicBezTo>
                    <a:pt x="408" y="490"/>
                    <a:pt x="417" y="480"/>
                    <a:pt x="423" y="469"/>
                  </a:cubicBezTo>
                  <a:cubicBezTo>
                    <a:pt x="434" y="459"/>
                    <a:pt x="440" y="448"/>
                    <a:pt x="444" y="434"/>
                  </a:cubicBezTo>
                  <a:cubicBezTo>
                    <a:pt x="451" y="422"/>
                    <a:pt x="454" y="410"/>
                    <a:pt x="454" y="395"/>
                  </a:cubicBezTo>
                  <a:cubicBezTo>
                    <a:pt x="459" y="375"/>
                    <a:pt x="458" y="354"/>
                    <a:pt x="452" y="333"/>
                  </a:cubicBezTo>
                  <a:cubicBezTo>
                    <a:pt x="449" y="316"/>
                    <a:pt x="446" y="298"/>
                    <a:pt x="443" y="280"/>
                  </a:cubicBezTo>
                  <a:cubicBezTo>
                    <a:pt x="439" y="254"/>
                    <a:pt x="436" y="237"/>
                    <a:pt x="420" y="211"/>
                  </a:cubicBezTo>
                  <a:cubicBezTo>
                    <a:pt x="415" y="203"/>
                    <a:pt x="411" y="196"/>
                    <a:pt x="406" y="188"/>
                  </a:cubicBezTo>
                  <a:cubicBezTo>
                    <a:pt x="386" y="157"/>
                    <a:pt x="367" y="125"/>
                    <a:pt x="349" y="93"/>
                  </a:cubicBezTo>
                  <a:cubicBezTo>
                    <a:pt x="336" y="72"/>
                    <a:pt x="320" y="54"/>
                    <a:pt x="299" y="41"/>
                  </a:cubicBezTo>
                  <a:cubicBezTo>
                    <a:pt x="282" y="25"/>
                    <a:pt x="260" y="13"/>
                    <a:pt x="237" y="7"/>
                  </a:cubicBezTo>
                  <a:cubicBezTo>
                    <a:pt x="222" y="3"/>
                    <a:pt x="207" y="1"/>
                    <a:pt x="1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50"/>
            <p:cNvSpPr/>
            <p:nvPr/>
          </p:nvSpPr>
          <p:spPr>
            <a:xfrm>
              <a:off x="2748738" y="4393046"/>
              <a:ext cx="40415" cy="36099"/>
            </a:xfrm>
            <a:custGeom>
              <a:avLst/>
              <a:gdLst/>
              <a:ahLst/>
              <a:cxnLst/>
              <a:rect l="l" t="t" r="r" b="b"/>
              <a:pathLst>
                <a:path w="646" h="577" extrusionOk="0">
                  <a:moveTo>
                    <a:pt x="202" y="434"/>
                  </a:moveTo>
                  <a:cubicBezTo>
                    <a:pt x="203" y="435"/>
                    <a:pt x="204" y="436"/>
                    <a:pt x="204" y="436"/>
                  </a:cubicBezTo>
                  <a:lnTo>
                    <a:pt x="204" y="436"/>
                  </a:lnTo>
                  <a:cubicBezTo>
                    <a:pt x="204" y="436"/>
                    <a:pt x="203" y="435"/>
                    <a:pt x="202" y="434"/>
                  </a:cubicBezTo>
                  <a:close/>
                  <a:moveTo>
                    <a:pt x="389" y="562"/>
                  </a:moveTo>
                  <a:cubicBezTo>
                    <a:pt x="391" y="563"/>
                    <a:pt x="393" y="563"/>
                    <a:pt x="396" y="564"/>
                  </a:cubicBezTo>
                  <a:cubicBezTo>
                    <a:pt x="393" y="564"/>
                    <a:pt x="391" y="563"/>
                    <a:pt x="389" y="562"/>
                  </a:cubicBezTo>
                  <a:close/>
                  <a:moveTo>
                    <a:pt x="213" y="0"/>
                  </a:moveTo>
                  <a:cubicBezTo>
                    <a:pt x="197" y="0"/>
                    <a:pt x="180" y="3"/>
                    <a:pt x="163" y="8"/>
                  </a:cubicBezTo>
                  <a:cubicBezTo>
                    <a:pt x="136" y="14"/>
                    <a:pt x="113" y="27"/>
                    <a:pt x="92" y="45"/>
                  </a:cubicBezTo>
                  <a:cubicBezTo>
                    <a:pt x="70" y="60"/>
                    <a:pt x="52" y="80"/>
                    <a:pt x="39" y="103"/>
                  </a:cubicBezTo>
                  <a:cubicBezTo>
                    <a:pt x="13" y="153"/>
                    <a:pt x="0" y="211"/>
                    <a:pt x="18" y="264"/>
                  </a:cubicBezTo>
                  <a:cubicBezTo>
                    <a:pt x="25" y="281"/>
                    <a:pt x="32" y="297"/>
                    <a:pt x="39" y="314"/>
                  </a:cubicBezTo>
                  <a:cubicBezTo>
                    <a:pt x="57" y="345"/>
                    <a:pt x="82" y="370"/>
                    <a:pt x="114" y="388"/>
                  </a:cubicBezTo>
                  <a:cubicBezTo>
                    <a:pt x="151" y="406"/>
                    <a:pt x="188" y="426"/>
                    <a:pt x="221" y="450"/>
                  </a:cubicBezTo>
                  <a:lnTo>
                    <a:pt x="221" y="450"/>
                  </a:lnTo>
                  <a:cubicBezTo>
                    <a:pt x="233" y="460"/>
                    <a:pt x="244" y="470"/>
                    <a:pt x="255" y="480"/>
                  </a:cubicBezTo>
                  <a:cubicBezTo>
                    <a:pt x="259" y="483"/>
                    <a:pt x="262" y="488"/>
                    <a:pt x="266" y="492"/>
                  </a:cubicBezTo>
                  <a:lnTo>
                    <a:pt x="274" y="498"/>
                  </a:lnTo>
                  <a:cubicBezTo>
                    <a:pt x="281" y="505"/>
                    <a:pt x="288" y="511"/>
                    <a:pt x="296" y="516"/>
                  </a:cubicBezTo>
                  <a:cubicBezTo>
                    <a:pt x="310" y="529"/>
                    <a:pt x="325" y="538"/>
                    <a:pt x="342" y="543"/>
                  </a:cubicBezTo>
                  <a:cubicBezTo>
                    <a:pt x="350" y="546"/>
                    <a:pt x="359" y="550"/>
                    <a:pt x="367" y="553"/>
                  </a:cubicBezTo>
                  <a:lnTo>
                    <a:pt x="367" y="553"/>
                  </a:lnTo>
                  <a:cubicBezTo>
                    <a:pt x="380" y="558"/>
                    <a:pt x="394" y="564"/>
                    <a:pt x="407" y="570"/>
                  </a:cubicBezTo>
                  <a:cubicBezTo>
                    <a:pt x="423" y="572"/>
                    <a:pt x="441" y="574"/>
                    <a:pt x="457" y="577"/>
                  </a:cubicBezTo>
                  <a:cubicBezTo>
                    <a:pt x="473" y="574"/>
                    <a:pt x="490" y="572"/>
                    <a:pt x="506" y="570"/>
                  </a:cubicBezTo>
                  <a:cubicBezTo>
                    <a:pt x="531" y="563"/>
                    <a:pt x="552" y="552"/>
                    <a:pt x="570" y="536"/>
                  </a:cubicBezTo>
                  <a:cubicBezTo>
                    <a:pt x="584" y="528"/>
                    <a:pt x="595" y="516"/>
                    <a:pt x="604" y="503"/>
                  </a:cubicBezTo>
                  <a:cubicBezTo>
                    <a:pt x="615" y="491"/>
                    <a:pt x="623" y="477"/>
                    <a:pt x="627" y="461"/>
                  </a:cubicBezTo>
                  <a:cubicBezTo>
                    <a:pt x="636" y="447"/>
                    <a:pt x="640" y="431"/>
                    <a:pt x="640" y="414"/>
                  </a:cubicBezTo>
                  <a:cubicBezTo>
                    <a:pt x="646" y="389"/>
                    <a:pt x="645" y="365"/>
                    <a:pt x="637" y="340"/>
                  </a:cubicBezTo>
                  <a:cubicBezTo>
                    <a:pt x="634" y="328"/>
                    <a:pt x="631" y="316"/>
                    <a:pt x="628" y="305"/>
                  </a:cubicBezTo>
                  <a:cubicBezTo>
                    <a:pt x="627" y="303"/>
                    <a:pt x="626" y="300"/>
                    <a:pt x="626" y="297"/>
                  </a:cubicBezTo>
                  <a:cubicBezTo>
                    <a:pt x="614" y="260"/>
                    <a:pt x="596" y="231"/>
                    <a:pt x="572" y="203"/>
                  </a:cubicBezTo>
                  <a:cubicBezTo>
                    <a:pt x="567" y="199"/>
                    <a:pt x="563" y="194"/>
                    <a:pt x="557" y="189"/>
                  </a:cubicBezTo>
                  <a:cubicBezTo>
                    <a:pt x="527" y="160"/>
                    <a:pt x="493" y="133"/>
                    <a:pt x="459" y="107"/>
                  </a:cubicBezTo>
                  <a:cubicBezTo>
                    <a:pt x="417" y="76"/>
                    <a:pt x="372" y="50"/>
                    <a:pt x="324" y="30"/>
                  </a:cubicBezTo>
                  <a:cubicBezTo>
                    <a:pt x="299" y="14"/>
                    <a:pt x="274" y="6"/>
                    <a:pt x="246" y="4"/>
                  </a:cubicBezTo>
                  <a:cubicBezTo>
                    <a:pt x="235" y="2"/>
                    <a:pt x="224" y="0"/>
                    <a:pt x="21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50"/>
            <p:cNvSpPr/>
            <p:nvPr/>
          </p:nvSpPr>
          <p:spPr>
            <a:xfrm>
              <a:off x="2814743" y="4340993"/>
              <a:ext cx="61061" cy="37975"/>
            </a:xfrm>
            <a:custGeom>
              <a:avLst/>
              <a:gdLst/>
              <a:ahLst/>
              <a:cxnLst/>
              <a:rect l="l" t="t" r="r" b="b"/>
              <a:pathLst>
                <a:path w="976" h="607" extrusionOk="0">
                  <a:moveTo>
                    <a:pt x="221" y="0"/>
                  </a:moveTo>
                  <a:cubicBezTo>
                    <a:pt x="128" y="0"/>
                    <a:pt x="34" y="62"/>
                    <a:pt x="13" y="155"/>
                  </a:cubicBezTo>
                  <a:cubicBezTo>
                    <a:pt x="0" y="209"/>
                    <a:pt x="4" y="269"/>
                    <a:pt x="34" y="318"/>
                  </a:cubicBezTo>
                  <a:cubicBezTo>
                    <a:pt x="46" y="332"/>
                    <a:pt x="57" y="346"/>
                    <a:pt x="67" y="361"/>
                  </a:cubicBezTo>
                  <a:cubicBezTo>
                    <a:pt x="94" y="387"/>
                    <a:pt x="125" y="405"/>
                    <a:pt x="161" y="415"/>
                  </a:cubicBezTo>
                  <a:cubicBezTo>
                    <a:pt x="251" y="453"/>
                    <a:pt x="343" y="490"/>
                    <a:pt x="435" y="526"/>
                  </a:cubicBezTo>
                  <a:cubicBezTo>
                    <a:pt x="480" y="543"/>
                    <a:pt x="525" y="560"/>
                    <a:pt x="570" y="577"/>
                  </a:cubicBezTo>
                  <a:cubicBezTo>
                    <a:pt x="594" y="587"/>
                    <a:pt x="616" y="591"/>
                    <a:pt x="642" y="595"/>
                  </a:cubicBezTo>
                  <a:cubicBezTo>
                    <a:pt x="668" y="599"/>
                    <a:pt x="698" y="606"/>
                    <a:pt x="723" y="606"/>
                  </a:cubicBezTo>
                  <a:cubicBezTo>
                    <a:pt x="725" y="607"/>
                    <a:pt x="727" y="607"/>
                    <a:pt x="728" y="607"/>
                  </a:cubicBezTo>
                  <a:cubicBezTo>
                    <a:pt x="755" y="607"/>
                    <a:pt x="782" y="600"/>
                    <a:pt x="809" y="596"/>
                  </a:cubicBezTo>
                  <a:cubicBezTo>
                    <a:pt x="879" y="586"/>
                    <a:pt x="938" y="513"/>
                    <a:pt x="955" y="450"/>
                  </a:cubicBezTo>
                  <a:cubicBezTo>
                    <a:pt x="976" y="376"/>
                    <a:pt x="953" y="300"/>
                    <a:pt x="901" y="246"/>
                  </a:cubicBezTo>
                  <a:cubicBezTo>
                    <a:pt x="811" y="151"/>
                    <a:pt x="678" y="123"/>
                    <a:pt x="556" y="86"/>
                  </a:cubicBezTo>
                  <a:cubicBezTo>
                    <a:pt x="462" y="58"/>
                    <a:pt x="367" y="33"/>
                    <a:pt x="273" y="7"/>
                  </a:cubicBezTo>
                  <a:cubicBezTo>
                    <a:pt x="256" y="3"/>
                    <a:pt x="239" y="0"/>
                    <a:pt x="22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50"/>
            <p:cNvSpPr/>
            <p:nvPr/>
          </p:nvSpPr>
          <p:spPr>
            <a:xfrm>
              <a:off x="2858787" y="4254093"/>
              <a:ext cx="53491" cy="26339"/>
            </a:xfrm>
            <a:custGeom>
              <a:avLst/>
              <a:gdLst/>
              <a:ahLst/>
              <a:cxnLst/>
              <a:rect l="l" t="t" r="r" b="b"/>
              <a:pathLst>
                <a:path w="855" h="421" extrusionOk="0">
                  <a:moveTo>
                    <a:pt x="576" y="0"/>
                  </a:moveTo>
                  <a:cubicBezTo>
                    <a:pt x="569" y="0"/>
                    <a:pt x="562" y="0"/>
                    <a:pt x="555" y="1"/>
                  </a:cubicBezTo>
                  <a:cubicBezTo>
                    <a:pt x="515" y="1"/>
                    <a:pt x="476" y="3"/>
                    <a:pt x="436" y="4"/>
                  </a:cubicBezTo>
                  <a:cubicBezTo>
                    <a:pt x="357" y="6"/>
                    <a:pt x="278" y="9"/>
                    <a:pt x="199" y="11"/>
                  </a:cubicBezTo>
                  <a:cubicBezTo>
                    <a:pt x="148" y="12"/>
                    <a:pt x="97" y="31"/>
                    <a:pt x="60" y="68"/>
                  </a:cubicBezTo>
                  <a:cubicBezTo>
                    <a:pt x="26" y="102"/>
                    <a:pt x="0" y="158"/>
                    <a:pt x="2" y="208"/>
                  </a:cubicBezTo>
                  <a:cubicBezTo>
                    <a:pt x="8" y="318"/>
                    <a:pt x="88" y="399"/>
                    <a:pt x="199" y="404"/>
                  </a:cubicBezTo>
                  <a:cubicBezTo>
                    <a:pt x="278" y="407"/>
                    <a:pt x="357" y="411"/>
                    <a:pt x="436" y="414"/>
                  </a:cubicBezTo>
                  <a:cubicBezTo>
                    <a:pt x="476" y="417"/>
                    <a:pt x="515" y="419"/>
                    <a:pt x="555" y="420"/>
                  </a:cubicBezTo>
                  <a:cubicBezTo>
                    <a:pt x="565" y="420"/>
                    <a:pt x="576" y="420"/>
                    <a:pt x="587" y="420"/>
                  </a:cubicBezTo>
                  <a:cubicBezTo>
                    <a:pt x="610" y="420"/>
                    <a:pt x="634" y="419"/>
                    <a:pt x="656" y="412"/>
                  </a:cubicBezTo>
                  <a:cubicBezTo>
                    <a:pt x="676" y="407"/>
                    <a:pt x="695" y="400"/>
                    <a:pt x="714" y="393"/>
                  </a:cubicBezTo>
                  <a:cubicBezTo>
                    <a:pt x="754" y="378"/>
                    <a:pt x="786" y="359"/>
                    <a:pt x="812" y="325"/>
                  </a:cubicBezTo>
                  <a:cubicBezTo>
                    <a:pt x="836" y="294"/>
                    <a:pt x="855" y="252"/>
                    <a:pt x="853" y="211"/>
                  </a:cubicBezTo>
                  <a:cubicBezTo>
                    <a:pt x="851" y="178"/>
                    <a:pt x="843" y="145"/>
                    <a:pt x="827" y="115"/>
                  </a:cubicBezTo>
                  <a:cubicBezTo>
                    <a:pt x="804" y="71"/>
                    <a:pt x="760" y="47"/>
                    <a:pt x="714" y="29"/>
                  </a:cubicBezTo>
                  <a:cubicBezTo>
                    <a:pt x="695" y="22"/>
                    <a:pt x="676" y="13"/>
                    <a:pt x="656" y="8"/>
                  </a:cubicBezTo>
                  <a:cubicBezTo>
                    <a:pt x="630" y="2"/>
                    <a:pt x="603" y="0"/>
                    <a:pt x="57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50"/>
            <p:cNvSpPr/>
            <p:nvPr/>
          </p:nvSpPr>
          <p:spPr>
            <a:xfrm>
              <a:off x="2808173" y="4082044"/>
              <a:ext cx="66066" cy="44670"/>
            </a:xfrm>
            <a:custGeom>
              <a:avLst/>
              <a:gdLst/>
              <a:ahLst/>
              <a:cxnLst/>
              <a:rect l="l" t="t" r="r" b="b"/>
              <a:pathLst>
                <a:path w="1056" h="714" extrusionOk="0">
                  <a:moveTo>
                    <a:pt x="841" y="0"/>
                  </a:moveTo>
                  <a:cubicBezTo>
                    <a:pt x="822" y="0"/>
                    <a:pt x="804" y="3"/>
                    <a:pt x="786" y="8"/>
                  </a:cubicBezTo>
                  <a:cubicBezTo>
                    <a:pt x="715" y="26"/>
                    <a:pt x="648" y="41"/>
                    <a:pt x="582" y="74"/>
                  </a:cubicBezTo>
                  <a:cubicBezTo>
                    <a:pt x="530" y="100"/>
                    <a:pt x="476" y="126"/>
                    <a:pt x="426" y="153"/>
                  </a:cubicBezTo>
                  <a:cubicBezTo>
                    <a:pt x="326" y="210"/>
                    <a:pt x="226" y="265"/>
                    <a:pt x="126" y="320"/>
                  </a:cubicBezTo>
                  <a:cubicBezTo>
                    <a:pt x="35" y="371"/>
                    <a:pt x="1" y="489"/>
                    <a:pt x="41" y="582"/>
                  </a:cubicBezTo>
                  <a:cubicBezTo>
                    <a:pt x="57" y="623"/>
                    <a:pt x="87" y="662"/>
                    <a:pt x="126" y="683"/>
                  </a:cubicBezTo>
                  <a:cubicBezTo>
                    <a:pt x="159" y="700"/>
                    <a:pt x="199" y="713"/>
                    <a:pt x="238" y="713"/>
                  </a:cubicBezTo>
                  <a:cubicBezTo>
                    <a:pt x="255" y="713"/>
                    <a:pt x="272" y="711"/>
                    <a:pt x="288" y="704"/>
                  </a:cubicBezTo>
                  <a:cubicBezTo>
                    <a:pt x="393" y="661"/>
                    <a:pt x="499" y="619"/>
                    <a:pt x="604" y="576"/>
                  </a:cubicBezTo>
                  <a:cubicBezTo>
                    <a:pt x="671" y="549"/>
                    <a:pt x="737" y="519"/>
                    <a:pt x="803" y="488"/>
                  </a:cubicBezTo>
                  <a:cubicBezTo>
                    <a:pt x="856" y="465"/>
                    <a:pt x="901" y="426"/>
                    <a:pt x="948" y="391"/>
                  </a:cubicBezTo>
                  <a:cubicBezTo>
                    <a:pt x="992" y="359"/>
                    <a:pt x="1032" y="321"/>
                    <a:pt x="1044" y="266"/>
                  </a:cubicBezTo>
                  <a:cubicBezTo>
                    <a:pt x="1055" y="219"/>
                    <a:pt x="1052" y="174"/>
                    <a:pt x="1034" y="129"/>
                  </a:cubicBezTo>
                  <a:cubicBezTo>
                    <a:pt x="1001" y="50"/>
                    <a:pt x="924" y="0"/>
                    <a:pt x="8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50"/>
            <p:cNvSpPr/>
            <p:nvPr/>
          </p:nvSpPr>
          <p:spPr>
            <a:xfrm>
              <a:off x="2872801" y="4163689"/>
              <a:ext cx="51802" cy="28529"/>
            </a:xfrm>
            <a:custGeom>
              <a:avLst/>
              <a:gdLst/>
              <a:ahLst/>
              <a:cxnLst/>
              <a:rect l="l" t="t" r="r" b="b"/>
              <a:pathLst>
                <a:path w="828" h="456" extrusionOk="0">
                  <a:moveTo>
                    <a:pt x="212" y="1"/>
                  </a:moveTo>
                  <a:cubicBezTo>
                    <a:pt x="160" y="1"/>
                    <a:pt x="103" y="27"/>
                    <a:pt x="66" y="63"/>
                  </a:cubicBezTo>
                  <a:cubicBezTo>
                    <a:pt x="28" y="101"/>
                    <a:pt x="1" y="162"/>
                    <a:pt x="3" y="215"/>
                  </a:cubicBezTo>
                  <a:cubicBezTo>
                    <a:pt x="6" y="271"/>
                    <a:pt x="24" y="329"/>
                    <a:pt x="66" y="368"/>
                  </a:cubicBezTo>
                  <a:cubicBezTo>
                    <a:pt x="81" y="379"/>
                    <a:pt x="95" y="390"/>
                    <a:pt x="109" y="400"/>
                  </a:cubicBezTo>
                  <a:cubicBezTo>
                    <a:pt x="143" y="420"/>
                    <a:pt x="179" y="430"/>
                    <a:pt x="218" y="430"/>
                  </a:cubicBezTo>
                  <a:cubicBezTo>
                    <a:pt x="290" y="437"/>
                    <a:pt x="360" y="443"/>
                    <a:pt x="432" y="451"/>
                  </a:cubicBezTo>
                  <a:cubicBezTo>
                    <a:pt x="448" y="452"/>
                    <a:pt x="465" y="454"/>
                    <a:pt x="481" y="455"/>
                  </a:cubicBezTo>
                  <a:cubicBezTo>
                    <a:pt x="486" y="455"/>
                    <a:pt x="490" y="455"/>
                    <a:pt x="495" y="455"/>
                  </a:cubicBezTo>
                  <a:cubicBezTo>
                    <a:pt x="509" y="455"/>
                    <a:pt x="524" y="453"/>
                    <a:pt x="539" y="453"/>
                  </a:cubicBezTo>
                  <a:cubicBezTo>
                    <a:pt x="590" y="448"/>
                    <a:pt x="637" y="436"/>
                    <a:pt x="686" y="423"/>
                  </a:cubicBezTo>
                  <a:cubicBezTo>
                    <a:pt x="763" y="402"/>
                    <a:pt x="828" y="324"/>
                    <a:pt x="823" y="243"/>
                  </a:cubicBezTo>
                  <a:cubicBezTo>
                    <a:pt x="821" y="210"/>
                    <a:pt x="813" y="178"/>
                    <a:pt x="798" y="148"/>
                  </a:cubicBezTo>
                  <a:cubicBezTo>
                    <a:pt x="774" y="103"/>
                    <a:pt x="731" y="81"/>
                    <a:pt x="686" y="62"/>
                  </a:cubicBezTo>
                  <a:cubicBezTo>
                    <a:pt x="654" y="49"/>
                    <a:pt x="622" y="34"/>
                    <a:pt x="588" y="26"/>
                  </a:cubicBezTo>
                  <a:cubicBezTo>
                    <a:pt x="536" y="15"/>
                    <a:pt x="484" y="10"/>
                    <a:pt x="431" y="8"/>
                  </a:cubicBezTo>
                  <a:cubicBezTo>
                    <a:pt x="360" y="6"/>
                    <a:pt x="290" y="3"/>
                    <a:pt x="218" y="1"/>
                  </a:cubicBezTo>
                  <a:cubicBezTo>
                    <a:pt x="216" y="1"/>
                    <a:pt x="214" y="1"/>
                    <a:pt x="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50"/>
            <p:cNvSpPr/>
            <p:nvPr/>
          </p:nvSpPr>
          <p:spPr>
            <a:xfrm>
              <a:off x="2736976" y="4099749"/>
              <a:ext cx="26839" cy="33283"/>
            </a:xfrm>
            <a:custGeom>
              <a:avLst/>
              <a:gdLst/>
              <a:ahLst/>
              <a:cxnLst/>
              <a:rect l="l" t="t" r="r" b="b"/>
              <a:pathLst>
                <a:path w="429" h="532" extrusionOk="0">
                  <a:moveTo>
                    <a:pt x="233" y="0"/>
                  </a:moveTo>
                  <a:cubicBezTo>
                    <a:pt x="198" y="0"/>
                    <a:pt x="166" y="10"/>
                    <a:pt x="135" y="27"/>
                  </a:cubicBezTo>
                  <a:cubicBezTo>
                    <a:pt x="123" y="37"/>
                    <a:pt x="109" y="46"/>
                    <a:pt x="96" y="57"/>
                  </a:cubicBezTo>
                  <a:cubicBezTo>
                    <a:pt x="72" y="81"/>
                    <a:pt x="55" y="110"/>
                    <a:pt x="47" y="143"/>
                  </a:cubicBezTo>
                  <a:cubicBezTo>
                    <a:pt x="37" y="171"/>
                    <a:pt x="29" y="199"/>
                    <a:pt x="21" y="228"/>
                  </a:cubicBezTo>
                  <a:cubicBezTo>
                    <a:pt x="19" y="235"/>
                    <a:pt x="17" y="242"/>
                    <a:pt x="15" y="249"/>
                  </a:cubicBezTo>
                  <a:cubicBezTo>
                    <a:pt x="8" y="272"/>
                    <a:pt x="7" y="295"/>
                    <a:pt x="4" y="319"/>
                  </a:cubicBezTo>
                  <a:cubicBezTo>
                    <a:pt x="2" y="343"/>
                    <a:pt x="1" y="362"/>
                    <a:pt x="9" y="388"/>
                  </a:cubicBezTo>
                  <a:cubicBezTo>
                    <a:pt x="15" y="404"/>
                    <a:pt x="23" y="420"/>
                    <a:pt x="30" y="437"/>
                  </a:cubicBezTo>
                  <a:lnTo>
                    <a:pt x="33" y="445"/>
                  </a:lnTo>
                  <a:cubicBezTo>
                    <a:pt x="45" y="465"/>
                    <a:pt x="60" y="482"/>
                    <a:pt x="78" y="494"/>
                  </a:cubicBezTo>
                  <a:cubicBezTo>
                    <a:pt x="96" y="510"/>
                    <a:pt x="115" y="520"/>
                    <a:pt x="138" y="525"/>
                  </a:cubicBezTo>
                  <a:cubicBezTo>
                    <a:pt x="154" y="527"/>
                    <a:pt x="170" y="529"/>
                    <a:pt x="185" y="531"/>
                  </a:cubicBezTo>
                  <a:cubicBezTo>
                    <a:pt x="217" y="531"/>
                    <a:pt x="246" y="523"/>
                    <a:pt x="273" y="507"/>
                  </a:cubicBezTo>
                  <a:cubicBezTo>
                    <a:pt x="291" y="496"/>
                    <a:pt x="309" y="485"/>
                    <a:pt x="323" y="471"/>
                  </a:cubicBezTo>
                  <a:cubicBezTo>
                    <a:pt x="341" y="452"/>
                    <a:pt x="351" y="437"/>
                    <a:pt x="361" y="416"/>
                  </a:cubicBezTo>
                  <a:cubicBezTo>
                    <a:pt x="376" y="389"/>
                    <a:pt x="386" y="361"/>
                    <a:pt x="394" y="331"/>
                  </a:cubicBezTo>
                  <a:cubicBezTo>
                    <a:pt x="402" y="303"/>
                    <a:pt x="410" y="274"/>
                    <a:pt x="420" y="245"/>
                  </a:cubicBezTo>
                  <a:cubicBezTo>
                    <a:pt x="428" y="220"/>
                    <a:pt x="429" y="194"/>
                    <a:pt x="423" y="168"/>
                  </a:cubicBezTo>
                  <a:cubicBezTo>
                    <a:pt x="422" y="143"/>
                    <a:pt x="414" y="118"/>
                    <a:pt x="400" y="97"/>
                  </a:cubicBezTo>
                  <a:cubicBezTo>
                    <a:pt x="388" y="74"/>
                    <a:pt x="371" y="56"/>
                    <a:pt x="350" y="42"/>
                  </a:cubicBezTo>
                  <a:cubicBezTo>
                    <a:pt x="332" y="25"/>
                    <a:pt x="309" y="14"/>
                    <a:pt x="284" y="7"/>
                  </a:cubicBezTo>
                  <a:lnTo>
                    <a:pt x="23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50"/>
            <p:cNvSpPr/>
            <p:nvPr/>
          </p:nvSpPr>
          <p:spPr>
            <a:xfrm>
              <a:off x="2565052" y="4085797"/>
              <a:ext cx="24024" cy="32532"/>
            </a:xfrm>
            <a:custGeom>
              <a:avLst/>
              <a:gdLst/>
              <a:ahLst/>
              <a:cxnLst/>
              <a:rect l="l" t="t" r="r" b="b"/>
              <a:pathLst>
                <a:path w="384" h="520" extrusionOk="0">
                  <a:moveTo>
                    <a:pt x="195" y="1"/>
                  </a:moveTo>
                  <a:cubicBezTo>
                    <a:pt x="161" y="1"/>
                    <a:pt x="130" y="9"/>
                    <a:pt x="100" y="27"/>
                  </a:cubicBezTo>
                  <a:cubicBezTo>
                    <a:pt x="88" y="36"/>
                    <a:pt x="75" y="46"/>
                    <a:pt x="63" y="55"/>
                  </a:cubicBezTo>
                  <a:cubicBezTo>
                    <a:pt x="40" y="79"/>
                    <a:pt x="23" y="106"/>
                    <a:pt x="15" y="137"/>
                  </a:cubicBezTo>
                  <a:cubicBezTo>
                    <a:pt x="8" y="168"/>
                    <a:pt x="4" y="199"/>
                    <a:pt x="2" y="229"/>
                  </a:cubicBezTo>
                  <a:cubicBezTo>
                    <a:pt x="1" y="244"/>
                    <a:pt x="1" y="259"/>
                    <a:pt x="2" y="275"/>
                  </a:cubicBezTo>
                  <a:cubicBezTo>
                    <a:pt x="4" y="297"/>
                    <a:pt x="7" y="320"/>
                    <a:pt x="11" y="341"/>
                  </a:cubicBezTo>
                  <a:cubicBezTo>
                    <a:pt x="12" y="349"/>
                    <a:pt x="13" y="358"/>
                    <a:pt x="15" y="366"/>
                  </a:cubicBezTo>
                  <a:cubicBezTo>
                    <a:pt x="25" y="408"/>
                    <a:pt x="55" y="444"/>
                    <a:pt x="88" y="470"/>
                  </a:cubicBezTo>
                  <a:cubicBezTo>
                    <a:pt x="108" y="491"/>
                    <a:pt x="133" y="505"/>
                    <a:pt x="160" y="513"/>
                  </a:cubicBezTo>
                  <a:cubicBezTo>
                    <a:pt x="175" y="517"/>
                    <a:pt x="190" y="519"/>
                    <a:pt x="205" y="519"/>
                  </a:cubicBezTo>
                  <a:cubicBezTo>
                    <a:pt x="220" y="519"/>
                    <a:pt x="234" y="517"/>
                    <a:pt x="249" y="513"/>
                  </a:cubicBezTo>
                  <a:cubicBezTo>
                    <a:pt x="277" y="505"/>
                    <a:pt x="301" y="491"/>
                    <a:pt x="322" y="470"/>
                  </a:cubicBezTo>
                  <a:cubicBezTo>
                    <a:pt x="343" y="450"/>
                    <a:pt x="356" y="426"/>
                    <a:pt x="364" y="397"/>
                  </a:cubicBezTo>
                  <a:cubicBezTo>
                    <a:pt x="366" y="388"/>
                    <a:pt x="368" y="379"/>
                    <a:pt x="370" y="371"/>
                  </a:cubicBezTo>
                  <a:cubicBezTo>
                    <a:pt x="374" y="361"/>
                    <a:pt x="374" y="352"/>
                    <a:pt x="376" y="341"/>
                  </a:cubicBezTo>
                  <a:cubicBezTo>
                    <a:pt x="380" y="318"/>
                    <a:pt x="380" y="294"/>
                    <a:pt x="374" y="271"/>
                  </a:cubicBezTo>
                  <a:lnTo>
                    <a:pt x="374" y="271"/>
                  </a:lnTo>
                  <a:cubicBezTo>
                    <a:pt x="373" y="261"/>
                    <a:pt x="373" y="252"/>
                    <a:pt x="374" y="242"/>
                  </a:cubicBezTo>
                  <a:lnTo>
                    <a:pt x="374" y="242"/>
                  </a:lnTo>
                  <a:cubicBezTo>
                    <a:pt x="374" y="241"/>
                    <a:pt x="374" y="239"/>
                    <a:pt x="375" y="238"/>
                  </a:cubicBezTo>
                  <a:cubicBezTo>
                    <a:pt x="383" y="213"/>
                    <a:pt x="384" y="187"/>
                    <a:pt x="379" y="163"/>
                  </a:cubicBezTo>
                  <a:cubicBezTo>
                    <a:pt x="378" y="138"/>
                    <a:pt x="369" y="115"/>
                    <a:pt x="356" y="93"/>
                  </a:cubicBezTo>
                  <a:cubicBezTo>
                    <a:pt x="345" y="72"/>
                    <a:pt x="328" y="54"/>
                    <a:pt x="308" y="41"/>
                  </a:cubicBezTo>
                  <a:cubicBezTo>
                    <a:pt x="290" y="25"/>
                    <a:pt x="269" y="13"/>
                    <a:pt x="244" y="7"/>
                  </a:cubicBezTo>
                  <a:cubicBezTo>
                    <a:pt x="228" y="5"/>
                    <a:pt x="212" y="3"/>
                    <a:pt x="1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50"/>
            <p:cNvSpPr/>
            <p:nvPr/>
          </p:nvSpPr>
          <p:spPr>
            <a:xfrm>
              <a:off x="2533395" y="4587180"/>
              <a:ext cx="36286" cy="67004"/>
            </a:xfrm>
            <a:custGeom>
              <a:avLst/>
              <a:gdLst/>
              <a:ahLst/>
              <a:cxnLst/>
              <a:rect l="l" t="t" r="r" b="b"/>
              <a:pathLst>
                <a:path w="580" h="1071" extrusionOk="0">
                  <a:moveTo>
                    <a:pt x="326" y="0"/>
                  </a:moveTo>
                  <a:cubicBezTo>
                    <a:pt x="221" y="0"/>
                    <a:pt x="112" y="69"/>
                    <a:pt x="91" y="177"/>
                  </a:cubicBezTo>
                  <a:cubicBezTo>
                    <a:pt x="69" y="282"/>
                    <a:pt x="48" y="388"/>
                    <a:pt x="25" y="493"/>
                  </a:cubicBezTo>
                  <a:cubicBezTo>
                    <a:pt x="11" y="564"/>
                    <a:pt x="5" y="643"/>
                    <a:pt x="1" y="717"/>
                  </a:cubicBezTo>
                  <a:cubicBezTo>
                    <a:pt x="0" y="758"/>
                    <a:pt x="11" y="815"/>
                    <a:pt x="21" y="859"/>
                  </a:cubicBezTo>
                  <a:cubicBezTo>
                    <a:pt x="34" y="917"/>
                    <a:pt x="74" y="964"/>
                    <a:pt x="114" y="1006"/>
                  </a:cubicBezTo>
                  <a:cubicBezTo>
                    <a:pt x="148" y="1041"/>
                    <a:pt x="195" y="1061"/>
                    <a:pt x="243" y="1068"/>
                  </a:cubicBezTo>
                  <a:cubicBezTo>
                    <a:pt x="255" y="1070"/>
                    <a:pt x="267" y="1071"/>
                    <a:pt x="280" y="1071"/>
                  </a:cubicBezTo>
                  <a:cubicBezTo>
                    <a:pt x="318" y="1071"/>
                    <a:pt x="358" y="1063"/>
                    <a:pt x="387" y="1041"/>
                  </a:cubicBezTo>
                  <a:cubicBezTo>
                    <a:pt x="433" y="1007"/>
                    <a:pt x="477" y="973"/>
                    <a:pt x="509" y="923"/>
                  </a:cubicBezTo>
                  <a:cubicBezTo>
                    <a:pt x="529" y="888"/>
                    <a:pt x="547" y="833"/>
                    <a:pt x="556" y="791"/>
                  </a:cubicBezTo>
                  <a:cubicBezTo>
                    <a:pt x="567" y="745"/>
                    <a:pt x="568" y="693"/>
                    <a:pt x="573" y="645"/>
                  </a:cubicBezTo>
                  <a:cubicBezTo>
                    <a:pt x="575" y="619"/>
                    <a:pt x="579" y="594"/>
                    <a:pt x="578" y="568"/>
                  </a:cubicBezTo>
                  <a:cubicBezTo>
                    <a:pt x="574" y="458"/>
                    <a:pt x="570" y="350"/>
                    <a:pt x="567" y="241"/>
                  </a:cubicBezTo>
                  <a:cubicBezTo>
                    <a:pt x="563" y="119"/>
                    <a:pt x="478" y="19"/>
                    <a:pt x="357" y="2"/>
                  </a:cubicBezTo>
                  <a:cubicBezTo>
                    <a:pt x="347" y="1"/>
                    <a:pt x="336" y="0"/>
                    <a:pt x="3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50"/>
            <p:cNvSpPr/>
            <p:nvPr/>
          </p:nvSpPr>
          <p:spPr>
            <a:xfrm>
              <a:off x="2154199" y="4380784"/>
              <a:ext cx="64001" cy="44419"/>
            </a:xfrm>
            <a:custGeom>
              <a:avLst/>
              <a:gdLst/>
              <a:ahLst/>
              <a:cxnLst/>
              <a:rect l="l" t="t" r="r" b="b"/>
              <a:pathLst>
                <a:path w="1023" h="710" extrusionOk="0">
                  <a:moveTo>
                    <a:pt x="775" y="502"/>
                  </a:moveTo>
                  <a:lnTo>
                    <a:pt x="775" y="502"/>
                  </a:lnTo>
                  <a:cubicBezTo>
                    <a:pt x="765" y="507"/>
                    <a:pt x="755" y="511"/>
                    <a:pt x="745" y="516"/>
                  </a:cubicBezTo>
                  <a:lnTo>
                    <a:pt x="745" y="516"/>
                  </a:lnTo>
                  <a:cubicBezTo>
                    <a:pt x="755" y="511"/>
                    <a:pt x="765" y="507"/>
                    <a:pt x="775" y="502"/>
                  </a:cubicBezTo>
                  <a:close/>
                  <a:moveTo>
                    <a:pt x="714" y="0"/>
                  </a:moveTo>
                  <a:cubicBezTo>
                    <a:pt x="648" y="0"/>
                    <a:pt x="593" y="25"/>
                    <a:pt x="535" y="50"/>
                  </a:cubicBezTo>
                  <a:cubicBezTo>
                    <a:pt x="486" y="73"/>
                    <a:pt x="435" y="95"/>
                    <a:pt x="387" y="120"/>
                  </a:cubicBezTo>
                  <a:cubicBezTo>
                    <a:pt x="291" y="167"/>
                    <a:pt x="204" y="236"/>
                    <a:pt x="117" y="297"/>
                  </a:cubicBezTo>
                  <a:cubicBezTo>
                    <a:pt x="68" y="331"/>
                    <a:pt x="31" y="371"/>
                    <a:pt x="15" y="429"/>
                  </a:cubicBezTo>
                  <a:cubicBezTo>
                    <a:pt x="1" y="483"/>
                    <a:pt x="7" y="552"/>
                    <a:pt x="38" y="600"/>
                  </a:cubicBezTo>
                  <a:cubicBezTo>
                    <a:pt x="67" y="648"/>
                    <a:pt x="114" y="689"/>
                    <a:pt x="170" y="702"/>
                  </a:cubicBezTo>
                  <a:cubicBezTo>
                    <a:pt x="189" y="704"/>
                    <a:pt x="209" y="707"/>
                    <a:pt x="228" y="709"/>
                  </a:cubicBezTo>
                  <a:cubicBezTo>
                    <a:pt x="267" y="709"/>
                    <a:pt x="305" y="699"/>
                    <a:pt x="338" y="681"/>
                  </a:cubicBezTo>
                  <a:lnTo>
                    <a:pt x="338" y="681"/>
                  </a:lnTo>
                  <a:cubicBezTo>
                    <a:pt x="398" y="656"/>
                    <a:pt x="459" y="635"/>
                    <a:pt x="520" y="613"/>
                  </a:cubicBezTo>
                  <a:cubicBezTo>
                    <a:pt x="593" y="587"/>
                    <a:pt x="663" y="552"/>
                    <a:pt x="733" y="521"/>
                  </a:cubicBezTo>
                  <a:lnTo>
                    <a:pt x="733" y="521"/>
                  </a:lnTo>
                  <a:cubicBezTo>
                    <a:pt x="757" y="511"/>
                    <a:pt x="782" y="502"/>
                    <a:pt x="804" y="490"/>
                  </a:cubicBezTo>
                  <a:cubicBezTo>
                    <a:pt x="827" y="480"/>
                    <a:pt x="846" y="464"/>
                    <a:pt x="866" y="449"/>
                  </a:cubicBezTo>
                  <a:cubicBezTo>
                    <a:pt x="896" y="425"/>
                    <a:pt x="918" y="399"/>
                    <a:pt x="942" y="370"/>
                  </a:cubicBezTo>
                  <a:cubicBezTo>
                    <a:pt x="1000" y="303"/>
                    <a:pt x="1022" y="221"/>
                    <a:pt x="987" y="137"/>
                  </a:cubicBezTo>
                  <a:cubicBezTo>
                    <a:pt x="972" y="103"/>
                    <a:pt x="952" y="76"/>
                    <a:pt x="921" y="52"/>
                  </a:cubicBezTo>
                  <a:cubicBezTo>
                    <a:pt x="881" y="22"/>
                    <a:pt x="843" y="11"/>
                    <a:pt x="792" y="6"/>
                  </a:cubicBezTo>
                  <a:cubicBezTo>
                    <a:pt x="766" y="4"/>
                    <a:pt x="740" y="0"/>
                    <a:pt x="71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50"/>
            <p:cNvSpPr/>
            <p:nvPr/>
          </p:nvSpPr>
          <p:spPr>
            <a:xfrm>
              <a:off x="2807423" y="3998772"/>
              <a:ext cx="41604" cy="50488"/>
            </a:xfrm>
            <a:custGeom>
              <a:avLst/>
              <a:gdLst/>
              <a:ahLst/>
              <a:cxnLst/>
              <a:rect l="l" t="t" r="r" b="b"/>
              <a:pathLst>
                <a:path w="665" h="807" extrusionOk="0">
                  <a:moveTo>
                    <a:pt x="482" y="0"/>
                  </a:moveTo>
                  <a:cubicBezTo>
                    <a:pt x="480" y="0"/>
                    <a:pt x="478" y="0"/>
                    <a:pt x="476" y="1"/>
                  </a:cubicBezTo>
                  <a:cubicBezTo>
                    <a:pt x="383" y="4"/>
                    <a:pt x="290" y="67"/>
                    <a:pt x="233" y="140"/>
                  </a:cubicBezTo>
                  <a:cubicBezTo>
                    <a:pt x="200" y="183"/>
                    <a:pt x="169" y="228"/>
                    <a:pt x="140" y="275"/>
                  </a:cubicBezTo>
                  <a:cubicBezTo>
                    <a:pt x="85" y="366"/>
                    <a:pt x="51" y="474"/>
                    <a:pt x="24" y="577"/>
                  </a:cubicBezTo>
                  <a:cubicBezTo>
                    <a:pt x="1" y="666"/>
                    <a:pt x="46" y="757"/>
                    <a:pt x="130" y="792"/>
                  </a:cubicBezTo>
                  <a:cubicBezTo>
                    <a:pt x="153" y="801"/>
                    <a:pt x="177" y="806"/>
                    <a:pt x="201" y="806"/>
                  </a:cubicBezTo>
                  <a:cubicBezTo>
                    <a:pt x="263" y="806"/>
                    <a:pt x="322" y="774"/>
                    <a:pt x="357" y="718"/>
                  </a:cubicBezTo>
                  <a:cubicBezTo>
                    <a:pt x="389" y="664"/>
                    <a:pt x="424" y="614"/>
                    <a:pt x="462" y="565"/>
                  </a:cubicBezTo>
                  <a:lnTo>
                    <a:pt x="462" y="565"/>
                  </a:lnTo>
                  <a:lnTo>
                    <a:pt x="445" y="587"/>
                  </a:lnTo>
                  <a:lnTo>
                    <a:pt x="445" y="587"/>
                  </a:lnTo>
                  <a:cubicBezTo>
                    <a:pt x="471" y="553"/>
                    <a:pt x="495" y="518"/>
                    <a:pt x="520" y="483"/>
                  </a:cubicBezTo>
                  <a:cubicBezTo>
                    <a:pt x="534" y="461"/>
                    <a:pt x="550" y="439"/>
                    <a:pt x="566" y="417"/>
                  </a:cubicBezTo>
                  <a:lnTo>
                    <a:pt x="566" y="417"/>
                  </a:lnTo>
                  <a:cubicBezTo>
                    <a:pt x="578" y="403"/>
                    <a:pt x="590" y="388"/>
                    <a:pt x="599" y="371"/>
                  </a:cubicBezTo>
                  <a:cubicBezTo>
                    <a:pt x="610" y="353"/>
                    <a:pt x="618" y="334"/>
                    <a:pt x="627" y="315"/>
                  </a:cubicBezTo>
                  <a:cubicBezTo>
                    <a:pt x="643" y="276"/>
                    <a:pt x="665" y="227"/>
                    <a:pt x="660" y="185"/>
                  </a:cubicBezTo>
                  <a:cubicBezTo>
                    <a:pt x="655" y="137"/>
                    <a:pt x="644" y="89"/>
                    <a:pt x="606" y="54"/>
                  </a:cubicBezTo>
                  <a:cubicBezTo>
                    <a:pt x="573" y="23"/>
                    <a:pt x="529" y="0"/>
                    <a:pt x="4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50"/>
            <p:cNvSpPr/>
            <p:nvPr/>
          </p:nvSpPr>
          <p:spPr>
            <a:xfrm>
              <a:off x="2598211" y="3933518"/>
              <a:ext cx="31594" cy="62688"/>
            </a:xfrm>
            <a:custGeom>
              <a:avLst/>
              <a:gdLst/>
              <a:ahLst/>
              <a:cxnLst/>
              <a:rect l="l" t="t" r="r" b="b"/>
              <a:pathLst>
                <a:path w="505" h="1002" extrusionOk="0">
                  <a:moveTo>
                    <a:pt x="269" y="0"/>
                  </a:moveTo>
                  <a:cubicBezTo>
                    <a:pt x="267" y="0"/>
                    <a:pt x="265" y="0"/>
                    <a:pt x="264" y="0"/>
                  </a:cubicBezTo>
                  <a:cubicBezTo>
                    <a:pt x="223" y="3"/>
                    <a:pt x="190" y="14"/>
                    <a:pt x="158" y="34"/>
                  </a:cubicBezTo>
                  <a:lnTo>
                    <a:pt x="158" y="34"/>
                  </a:lnTo>
                  <a:cubicBezTo>
                    <a:pt x="1" y="117"/>
                    <a:pt x="4" y="331"/>
                    <a:pt x="16" y="491"/>
                  </a:cubicBezTo>
                  <a:cubicBezTo>
                    <a:pt x="24" y="615"/>
                    <a:pt x="62" y="740"/>
                    <a:pt x="86" y="862"/>
                  </a:cubicBezTo>
                  <a:cubicBezTo>
                    <a:pt x="104" y="948"/>
                    <a:pt x="191" y="1002"/>
                    <a:pt x="273" y="1002"/>
                  </a:cubicBezTo>
                  <a:cubicBezTo>
                    <a:pt x="281" y="1002"/>
                    <a:pt x="289" y="1001"/>
                    <a:pt x="296" y="1000"/>
                  </a:cubicBezTo>
                  <a:cubicBezTo>
                    <a:pt x="393" y="987"/>
                    <a:pt x="459" y="908"/>
                    <a:pt x="463" y="812"/>
                  </a:cubicBezTo>
                  <a:cubicBezTo>
                    <a:pt x="465" y="747"/>
                    <a:pt x="472" y="682"/>
                    <a:pt x="480" y="617"/>
                  </a:cubicBezTo>
                  <a:lnTo>
                    <a:pt x="480" y="617"/>
                  </a:lnTo>
                  <a:cubicBezTo>
                    <a:pt x="487" y="574"/>
                    <a:pt x="495" y="529"/>
                    <a:pt x="497" y="485"/>
                  </a:cubicBezTo>
                  <a:cubicBezTo>
                    <a:pt x="499" y="450"/>
                    <a:pt x="500" y="415"/>
                    <a:pt x="501" y="381"/>
                  </a:cubicBezTo>
                  <a:cubicBezTo>
                    <a:pt x="504" y="327"/>
                    <a:pt x="504" y="282"/>
                    <a:pt x="494" y="229"/>
                  </a:cubicBezTo>
                  <a:cubicBezTo>
                    <a:pt x="489" y="202"/>
                    <a:pt x="484" y="180"/>
                    <a:pt x="474" y="155"/>
                  </a:cubicBezTo>
                  <a:cubicBezTo>
                    <a:pt x="457" y="118"/>
                    <a:pt x="428" y="74"/>
                    <a:pt x="393" y="49"/>
                  </a:cubicBezTo>
                  <a:lnTo>
                    <a:pt x="393" y="49"/>
                  </a:lnTo>
                  <a:cubicBezTo>
                    <a:pt x="360" y="21"/>
                    <a:pt x="312" y="0"/>
                    <a:pt x="26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50"/>
            <p:cNvSpPr/>
            <p:nvPr/>
          </p:nvSpPr>
          <p:spPr>
            <a:xfrm>
              <a:off x="2557420" y="3895480"/>
              <a:ext cx="22898" cy="41104"/>
            </a:xfrm>
            <a:custGeom>
              <a:avLst/>
              <a:gdLst/>
              <a:ahLst/>
              <a:cxnLst/>
              <a:rect l="l" t="t" r="r" b="b"/>
              <a:pathLst>
                <a:path w="366" h="657" extrusionOk="0">
                  <a:moveTo>
                    <a:pt x="170" y="1"/>
                  </a:moveTo>
                  <a:cubicBezTo>
                    <a:pt x="165" y="1"/>
                    <a:pt x="159" y="1"/>
                    <a:pt x="153" y="2"/>
                  </a:cubicBezTo>
                  <a:cubicBezTo>
                    <a:pt x="120" y="7"/>
                    <a:pt x="79" y="27"/>
                    <a:pt x="56" y="52"/>
                  </a:cubicBezTo>
                  <a:cubicBezTo>
                    <a:pt x="34" y="76"/>
                    <a:pt x="19" y="101"/>
                    <a:pt x="12" y="133"/>
                  </a:cubicBezTo>
                  <a:cubicBezTo>
                    <a:pt x="6" y="155"/>
                    <a:pt x="6" y="178"/>
                    <a:pt x="4" y="200"/>
                  </a:cubicBezTo>
                  <a:cubicBezTo>
                    <a:pt x="1" y="246"/>
                    <a:pt x="16" y="295"/>
                    <a:pt x="25" y="340"/>
                  </a:cubicBezTo>
                  <a:cubicBezTo>
                    <a:pt x="41" y="409"/>
                    <a:pt x="54" y="477"/>
                    <a:pt x="65" y="547"/>
                  </a:cubicBezTo>
                  <a:cubicBezTo>
                    <a:pt x="70" y="581"/>
                    <a:pt x="105" y="622"/>
                    <a:pt x="135" y="637"/>
                  </a:cubicBezTo>
                  <a:cubicBezTo>
                    <a:pt x="159" y="650"/>
                    <a:pt x="184" y="657"/>
                    <a:pt x="211" y="657"/>
                  </a:cubicBezTo>
                  <a:cubicBezTo>
                    <a:pt x="217" y="657"/>
                    <a:pt x="224" y="656"/>
                    <a:pt x="231" y="656"/>
                  </a:cubicBezTo>
                  <a:cubicBezTo>
                    <a:pt x="301" y="646"/>
                    <a:pt x="365" y="583"/>
                    <a:pt x="361" y="507"/>
                  </a:cubicBezTo>
                  <a:cubicBezTo>
                    <a:pt x="357" y="436"/>
                    <a:pt x="356" y="366"/>
                    <a:pt x="356" y="295"/>
                  </a:cubicBezTo>
                  <a:cubicBezTo>
                    <a:pt x="356" y="248"/>
                    <a:pt x="359" y="200"/>
                    <a:pt x="346" y="154"/>
                  </a:cubicBezTo>
                  <a:cubicBezTo>
                    <a:pt x="331" y="102"/>
                    <a:pt x="308" y="54"/>
                    <a:pt x="260" y="25"/>
                  </a:cubicBezTo>
                  <a:cubicBezTo>
                    <a:pt x="233" y="10"/>
                    <a:pt x="201" y="1"/>
                    <a:pt x="17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50"/>
            <p:cNvSpPr/>
            <p:nvPr/>
          </p:nvSpPr>
          <p:spPr>
            <a:xfrm>
              <a:off x="2470644" y="4114264"/>
              <a:ext cx="33158" cy="35848"/>
            </a:xfrm>
            <a:custGeom>
              <a:avLst/>
              <a:gdLst/>
              <a:ahLst/>
              <a:cxnLst/>
              <a:rect l="l" t="t" r="r" b="b"/>
              <a:pathLst>
                <a:path w="530" h="573" extrusionOk="0">
                  <a:moveTo>
                    <a:pt x="356" y="158"/>
                  </a:moveTo>
                  <a:lnTo>
                    <a:pt x="358" y="161"/>
                  </a:lnTo>
                  <a:cubicBezTo>
                    <a:pt x="357" y="160"/>
                    <a:pt x="357" y="159"/>
                    <a:pt x="356" y="158"/>
                  </a:cubicBezTo>
                  <a:close/>
                  <a:moveTo>
                    <a:pt x="163" y="0"/>
                  </a:moveTo>
                  <a:cubicBezTo>
                    <a:pt x="134" y="0"/>
                    <a:pt x="103" y="8"/>
                    <a:pt x="80" y="22"/>
                  </a:cubicBezTo>
                  <a:cubicBezTo>
                    <a:pt x="46" y="44"/>
                    <a:pt x="16" y="78"/>
                    <a:pt x="6" y="119"/>
                  </a:cubicBezTo>
                  <a:cubicBezTo>
                    <a:pt x="4" y="133"/>
                    <a:pt x="2" y="148"/>
                    <a:pt x="0" y="163"/>
                  </a:cubicBezTo>
                  <a:cubicBezTo>
                    <a:pt x="0" y="191"/>
                    <a:pt x="8" y="219"/>
                    <a:pt x="23" y="244"/>
                  </a:cubicBezTo>
                  <a:cubicBezTo>
                    <a:pt x="46" y="292"/>
                    <a:pt x="73" y="337"/>
                    <a:pt x="105" y="380"/>
                  </a:cubicBezTo>
                  <a:cubicBezTo>
                    <a:pt x="127" y="412"/>
                    <a:pt x="150" y="444"/>
                    <a:pt x="178" y="471"/>
                  </a:cubicBezTo>
                  <a:cubicBezTo>
                    <a:pt x="187" y="480"/>
                    <a:pt x="197" y="490"/>
                    <a:pt x="206" y="499"/>
                  </a:cubicBezTo>
                  <a:cubicBezTo>
                    <a:pt x="211" y="503"/>
                    <a:pt x="217" y="508"/>
                    <a:pt x="221" y="512"/>
                  </a:cubicBezTo>
                  <a:cubicBezTo>
                    <a:pt x="224" y="514"/>
                    <a:pt x="226" y="516"/>
                    <a:pt x="228" y="518"/>
                  </a:cubicBezTo>
                  <a:cubicBezTo>
                    <a:pt x="240" y="529"/>
                    <a:pt x="254" y="543"/>
                    <a:pt x="269" y="549"/>
                  </a:cubicBezTo>
                  <a:cubicBezTo>
                    <a:pt x="283" y="555"/>
                    <a:pt x="295" y="560"/>
                    <a:pt x="310" y="566"/>
                  </a:cubicBezTo>
                  <a:cubicBezTo>
                    <a:pt x="322" y="571"/>
                    <a:pt x="335" y="572"/>
                    <a:pt x="347" y="572"/>
                  </a:cubicBezTo>
                  <a:cubicBezTo>
                    <a:pt x="357" y="572"/>
                    <a:pt x="367" y="571"/>
                    <a:pt x="376" y="570"/>
                  </a:cubicBezTo>
                  <a:cubicBezTo>
                    <a:pt x="392" y="570"/>
                    <a:pt x="405" y="565"/>
                    <a:pt x="418" y="557"/>
                  </a:cubicBezTo>
                  <a:cubicBezTo>
                    <a:pt x="439" y="551"/>
                    <a:pt x="457" y="540"/>
                    <a:pt x="473" y="523"/>
                  </a:cubicBezTo>
                  <a:cubicBezTo>
                    <a:pt x="492" y="502"/>
                    <a:pt x="506" y="476"/>
                    <a:pt x="516" y="449"/>
                  </a:cubicBezTo>
                  <a:cubicBezTo>
                    <a:pt x="529" y="409"/>
                    <a:pt x="520" y="356"/>
                    <a:pt x="498" y="320"/>
                  </a:cubicBezTo>
                  <a:cubicBezTo>
                    <a:pt x="483" y="293"/>
                    <a:pt x="460" y="272"/>
                    <a:pt x="439" y="250"/>
                  </a:cubicBezTo>
                  <a:cubicBezTo>
                    <a:pt x="427" y="237"/>
                    <a:pt x="415" y="222"/>
                    <a:pt x="403" y="209"/>
                  </a:cubicBezTo>
                  <a:cubicBezTo>
                    <a:pt x="381" y="185"/>
                    <a:pt x="361" y="162"/>
                    <a:pt x="341" y="137"/>
                  </a:cubicBezTo>
                  <a:lnTo>
                    <a:pt x="341" y="137"/>
                  </a:lnTo>
                  <a:cubicBezTo>
                    <a:pt x="327" y="119"/>
                    <a:pt x="315" y="100"/>
                    <a:pt x="303" y="81"/>
                  </a:cubicBezTo>
                  <a:cubicBezTo>
                    <a:pt x="281" y="45"/>
                    <a:pt x="246" y="17"/>
                    <a:pt x="206" y="6"/>
                  </a:cubicBezTo>
                  <a:cubicBezTo>
                    <a:pt x="193" y="2"/>
                    <a:pt x="178" y="0"/>
                    <a:pt x="16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50"/>
            <p:cNvSpPr/>
            <p:nvPr/>
          </p:nvSpPr>
          <p:spPr>
            <a:xfrm>
              <a:off x="2808737" y="4193094"/>
              <a:ext cx="39790" cy="32783"/>
            </a:xfrm>
            <a:custGeom>
              <a:avLst/>
              <a:gdLst/>
              <a:ahLst/>
              <a:cxnLst/>
              <a:rect l="l" t="t" r="r" b="b"/>
              <a:pathLst>
                <a:path w="636" h="524" extrusionOk="0">
                  <a:moveTo>
                    <a:pt x="424" y="0"/>
                  </a:moveTo>
                  <a:cubicBezTo>
                    <a:pt x="406" y="0"/>
                    <a:pt x="387" y="3"/>
                    <a:pt x="369" y="7"/>
                  </a:cubicBezTo>
                  <a:cubicBezTo>
                    <a:pt x="348" y="11"/>
                    <a:pt x="330" y="19"/>
                    <a:pt x="311" y="26"/>
                  </a:cubicBezTo>
                  <a:cubicBezTo>
                    <a:pt x="277" y="39"/>
                    <a:pt x="243" y="52"/>
                    <a:pt x="210" y="69"/>
                  </a:cubicBezTo>
                  <a:cubicBezTo>
                    <a:pt x="173" y="87"/>
                    <a:pt x="139" y="108"/>
                    <a:pt x="107" y="132"/>
                  </a:cubicBezTo>
                  <a:cubicBezTo>
                    <a:pt x="82" y="146"/>
                    <a:pt x="63" y="164"/>
                    <a:pt x="48" y="187"/>
                  </a:cubicBezTo>
                  <a:cubicBezTo>
                    <a:pt x="30" y="207"/>
                    <a:pt x="17" y="231"/>
                    <a:pt x="10" y="257"/>
                  </a:cubicBezTo>
                  <a:cubicBezTo>
                    <a:pt x="2" y="286"/>
                    <a:pt x="0" y="314"/>
                    <a:pt x="7" y="341"/>
                  </a:cubicBezTo>
                  <a:cubicBezTo>
                    <a:pt x="8" y="369"/>
                    <a:pt x="17" y="396"/>
                    <a:pt x="32" y="419"/>
                  </a:cubicBezTo>
                  <a:cubicBezTo>
                    <a:pt x="61" y="464"/>
                    <a:pt x="104" y="503"/>
                    <a:pt x="157" y="516"/>
                  </a:cubicBezTo>
                  <a:cubicBezTo>
                    <a:pt x="175" y="519"/>
                    <a:pt x="194" y="521"/>
                    <a:pt x="213" y="524"/>
                  </a:cubicBezTo>
                  <a:cubicBezTo>
                    <a:pt x="251" y="524"/>
                    <a:pt x="286" y="513"/>
                    <a:pt x="319" y="495"/>
                  </a:cubicBezTo>
                  <a:cubicBezTo>
                    <a:pt x="355" y="468"/>
                    <a:pt x="393" y="445"/>
                    <a:pt x="433" y="426"/>
                  </a:cubicBezTo>
                  <a:lnTo>
                    <a:pt x="433" y="426"/>
                  </a:lnTo>
                  <a:cubicBezTo>
                    <a:pt x="448" y="420"/>
                    <a:pt x="464" y="415"/>
                    <a:pt x="480" y="409"/>
                  </a:cubicBezTo>
                  <a:cubicBezTo>
                    <a:pt x="507" y="403"/>
                    <a:pt x="531" y="390"/>
                    <a:pt x="550" y="372"/>
                  </a:cubicBezTo>
                  <a:cubicBezTo>
                    <a:pt x="573" y="357"/>
                    <a:pt x="591" y="337"/>
                    <a:pt x="605" y="314"/>
                  </a:cubicBezTo>
                  <a:cubicBezTo>
                    <a:pt x="620" y="289"/>
                    <a:pt x="628" y="263"/>
                    <a:pt x="629" y="236"/>
                  </a:cubicBezTo>
                  <a:cubicBezTo>
                    <a:pt x="635" y="208"/>
                    <a:pt x="634" y="180"/>
                    <a:pt x="625" y="153"/>
                  </a:cubicBezTo>
                  <a:cubicBezTo>
                    <a:pt x="609" y="103"/>
                    <a:pt x="578" y="54"/>
                    <a:pt x="530" y="29"/>
                  </a:cubicBezTo>
                  <a:cubicBezTo>
                    <a:pt x="513" y="22"/>
                    <a:pt x="496" y="14"/>
                    <a:pt x="480" y="7"/>
                  </a:cubicBezTo>
                  <a:cubicBezTo>
                    <a:pt x="461" y="3"/>
                    <a:pt x="443" y="0"/>
                    <a:pt x="42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50"/>
            <p:cNvSpPr/>
            <p:nvPr/>
          </p:nvSpPr>
          <p:spPr>
            <a:xfrm>
              <a:off x="2917972" y="4215053"/>
              <a:ext cx="45671" cy="29717"/>
            </a:xfrm>
            <a:custGeom>
              <a:avLst/>
              <a:gdLst/>
              <a:ahLst/>
              <a:cxnLst/>
              <a:rect l="l" t="t" r="r" b="b"/>
              <a:pathLst>
                <a:path w="730" h="475" extrusionOk="0">
                  <a:moveTo>
                    <a:pt x="265" y="23"/>
                  </a:moveTo>
                  <a:cubicBezTo>
                    <a:pt x="260" y="23"/>
                    <a:pt x="254" y="24"/>
                    <a:pt x="248" y="25"/>
                  </a:cubicBezTo>
                  <a:cubicBezTo>
                    <a:pt x="254" y="24"/>
                    <a:pt x="260" y="23"/>
                    <a:pt x="265" y="23"/>
                  </a:cubicBezTo>
                  <a:close/>
                  <a:moveTo>
                    <a:pt x="180" y="401"/>
                  </a:moveTo>
                  <a:cubicBezTo>
                    <a:pt x="182" y="402"/>
                    <a:pt x="184" y="403"/>
                    <a:pt x="186" y="403"/>
                  </a:cubicBezTo>
                  <a:cubicBezTo>
                    <a:pt x="184" y="403"/>
                    <a:pt x="182" y="402"/>
                    <a:pt x="180" y="401"/>
                  </a:cubicBezTo>
                  <a:close/>
                  <a:moveTo>
                    <a:pt x="457" y="1"/>
                  </a:moveTo>
                  <a:cubicBezTo>
                    <a:pt x="441" y="1"/>
                    <a:pt x="425" y="4"/>
                    <a:pt x="410" y="6"/>
                  </a:cubicBezTo>
                  <a:lnTo>
                    <a:pt x="410" y="6"/>
                  </a:lnTo>
                  <a:cubicBezTo>
                    <a:pt x="398" y="7"/>
                    <a:pt x="387" y="8"/>
                    <a:pt x="375" y="9"/>
                  </a:cubicBezTo>
                  <a:cubicBezTo>
                    <a:pt x="343" y="11"/>
                    <a:pt x="310" y="16"/>
                    <a:pt x="277" y="21"/>
                  </a:cubicBezTo>
                  <a:lnTo>
                    <a:pt x="277" y="21"/>
                  </a:lnTo>
                  <a:cubicBezTo>
                    <a:pt x="267" y="22"/>
                    <a:pt x="257" y="23"/>
                    <a:pt x="247" y="24"/>
                  </a:cubicBezTo>
                  <a:cubicBezTo>
                    <a:pt x="244" y="24"/>
                    <a:pt x="242" y="24"/>
                    <a:pt x="239" y="24"/>
                  </a:cubicBezTo>
                  <a:cubicBezTo>
                    <a:pt x="222" y="24"/>
                    <a:pt x="206" y="22"/>
                    <a:pt x="190" y="20"/>
                  </a:cubicBezTo>
                  <a:cubicBezTo>
                    <a:pt x="187" y="20"/>
                    <a:pt x="185" y="20"/>
                    <a:pt x="183" y="20"/>
                  </a:cubicBezTo>
                  <a:cubicBezTo>
                    <a:pt x="159" y="20"/>
                    <a:pt x="138" y="25"/>
                    <a:pt x="117" y="36"/>
                  </a:cubicBezTo>
                  <a:cubicBezTo>
                    <a:pt x="94" y="44"/>
                    <a:pt x="74" y="57"/>
                    <a:pt x="56" y="75"/>
                  </a:cubicBezTo>
                  <a:cubicBezTo>
                    <a:pt x="47" y="88"/>
                    <a:pt x="37" y="100"/>
                    <a:pt x="28" y="112"/>
                  </a:cubicBezTo>
                  <a:cubicBezTo>
                    <a:pt x="14" y="134"/>
                    <a:pt x="6" y="157"/>
                    <a:pt x="5" y="182"/>
                  </a:cubicBezTo>
                  <a:cubicBezTo>
                    <a:pt x="0" y="222"/>
                    <a:pt x="5" y="267"/>
                    <a:pt x="28" y="302"/>
                  </a:cubicBezTo>
                  <a:cubicBezTo>
                    <a:pt x="37" y="314"/>
                    <a:pt x="47" y="326"/>
                    <a:pt x="56" y="339"/>
                  </a:cubicBezTo>
                  <a:cubicBezTo>
                    <a:pt x="80" y="362"/>
                    <a:pt x="108" y="379"/>
                    <a:pt x="139" y="387"/>
                  </a:cubicBezTo>
                  <a:cubicBezTo>
                    <a:pt x="149" y="391"/>
                    <a:pt x="158" y="393"/>
                    <a:pt x="168" y="397"/>
                  </a:cubicBezTo>
                  <a:lnTo>
                    <a:pt x="168" y="397"/>
                  </a:lnTo>
                  <a:cubicBezTo>
                    <a:pt x="195" y="409"/>
                    <a:pt x="223" y="421"/>
                    <a:pt x="251" y="433"/>
                  </a:cubicBezTo>
                  <a:cubicBezTo>
                    <a:pt x="276" y="442"/>
                    <a:pt x="298" y="450"/>
                    <a:pt x="324" y="455"/>
                  </a:cubicBezTo>
                  <a:cubicBezTo>
                    <a:pt x="366" y="464"/>
                    <a:pt x="410" y="471"/>
                    <a:pt x="452" y="474"/>
                  </a:cubicBezTo>
                  <a:cubicBezTo>
                    <a:pt x="455" y="474"/>
                    <a:pt x="459" y="474"/>
                    <a:pt x="463" y="474"/>
                  </a:cubicBezTo>
                  <a:cubicBezTo>
                    <a:pt x="485" y="474"/>
                    <a:pt x="507" y="469"/>
                    <a:pt x="528" y="467"/>
                  </a:cubicBezTo>
                  <a:cubicBezTo>
                    <a:pt x="534" y="466"/>
                    <a:pt x="540" y="466"/>
                    <a:pt x="545" y="464"/>
                  </a:cubicBezTo>
                  <a:cubicBezTo>
                    <a:pt x="592" y="454"/>
                    <a:pt x="636" y="425"/>
                    <a:pt x="666" y="388"/>
                  </a:cubicBezTo>
                  <a:cubicBezTo>
                    <a:pt x="687" y="368"/>
                    <a:pt x="702" y="346"/>
                    <a:pt x="710" y="319"/>
                  </a:cubicBezTo>
                  <a:cubicBezTo>
                    <a:pt x="723" y="294"/>
                    <a:pt x="730" y="266"/>
                    <a:pt x="729" y="236"/>
                  </a:cubicBezTo>
                  <a:cubicBezTo>
                    <a:pt x="725" y="179"/>
                    <a:pt x="706" y="127"/>
                    <a:pt x="666" y="85"/>
                  </a:cubicBezTo>
                  <a:cubicBezTo>
                    <a:pt x="632" y="50"/>
                    <a:pt x="592" y="23"/>
                    <a:pt x="545" y="11"/>
                  </a:cubicBezTo>
                  <a:cubicBezTo>
                    <a:pt x="530" y="7"/>
                    <a:pt x="494" y="3"/>
                    <a:pt x="470" y="2"/>
                  </a:cubicBezTo>
                  <a:cubicBezTo>
                    <a:pt x="466" y="1"/>
                    <a:pt x="461" y="1"/>
                    <a:pt x="4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2" name="Google Shape;1652;p50"/>
          <p:cNvSpPr/>
          <p:nvPr/>
        </p:nvSpPr>
        <p:spPr>
          <a:xfrm>
            <a:off x="501993" y="1280325"/>
            <a:ext cx="1741" cy="232"/>
          </a:xfrm>
          <a:custGeom>
            <a:avLst/>
            <a:gdLst/>
            <a:ahLst/>
            <a:cxnLst/>
            <a:rect l="l" t="t" r="r" b="b"/>
            <a:pathLst>
              <a:path w="15" h="2" fill="none" extrusionOk="0">
                <a:moveTo>
                  <a:pt x="1" y="1"/>
                </a:moveTo>
                <a:cubicBezTo>
                  <a:pt x="6" y="1"/>
                  <a:pt x="11" y="2"/>
                  <a:pt x="15" y="2"/>
                </a:cubicBezTo>
              </a:path>
            </a:pathLst>
          </a:custGeom>
          <a:noFill/>
          <a:ln w="725" cap="flat" cmpd="sng">
            <a:solidFill>
              <a:srgbClr val="1C3135"/>
            </a:solidFill>
            <a:prstDash val="solid"/>
            <a:miter lim="1026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3" name="Google Shape;1653;p50"/>
          <p:cNvGrpSpPr/>
          <p:nvPr/>
        </p:nvGrpSpPr>
        <p:grpSpPr>
          <a:xfrm rot="1236632">
            <a:off x="261133" y="144826"/>
            <a:ext cx="1577728" cy="1770491"/>
            <a:chOff x="-3050800" y="21356"/>
            <a:chExt cx="2418911" cy="2714448"/>
          </a:xfrm>
        </p:grpSpPr>
        <p:sp>
          <p:nvSpPr>
            <p:cNvPr id="1654" name="Google Shape;1654;p50"/>
            <p:cNvSpPr/>
            <p:nvPr/>
          </p:nvSpPr>
          <p:spPr>
            <a:xfrm>
              <a:off x="-822737" y="103757"/>
              <a:ext cx="187017" cy="45042"/>
            </a:xfrm>
            <a:custGeom>
              <a:avLst/>
              <a:gdLst/>
              <a:ahLst/>
              <a:cxnLst/>
              <a:rect l="l" t="t" r="r" b="b"/>
              <a:pathLst>
                <a:path w="1611" h="388" fill="none" extrusionOk="0">
                  <a:moveTo>
                    <a:pt x="0" y="1"/>
                  </a:moveTo>
                  <a:cubicBezTo>
                    <a:pt x="537" y="129"/>
                    <a:pt x="1074" y="259"/>
                    <a:pt x="1610" y="388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50"/>
            <p:cNvSpPr/>
            <p:nvPr/>
          </p:nvSpPr>
          <p:spPr>
            <a:xfrm>
              <a:off x="-846651" y="186411"/>
              <a:ext cx="213369" cy="50962"/>
            </a:xfrm>
            <a:custGeom>
              <a:avLst/>
              <a:gdLst/>
              <a:ahLst/>
              <a:cxnLst/>
              <a:rect l="l" t="t" r="r" b="b"/>
              <a:pathLst>
                <a:path w="1838" h="439" fill="none" extrusionOk="0">
                  <a:moveTo>
                    <a:pt x="0" y="0"/>
                  </a:moveTo>
                  <a:cubicBezTo>
                    <a:pt x="618" y="119"/>
                    <a:pt x="1232" y="264"/>
                    <a:pt x="1838" y="439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50"/>
            <p:cNvSpPr/>
            <p:nvPr/>
          </p:nvSpPr>
          <p:spPr>
            <a:xfrm>
              <a:off x="-908758" y="265467"/>
              <a:ext cx="276869" cy="73019"/>
            </a:xfrm>
            <a:custGeom>
              <a:avLst/>
              <a:gdLst/>
              <a:ahLst/>
              <a:cxnLst/>
              <a:rect l="l" t="t" r="r" b="b"/>
              <a:pathLst>
                <a:path w="2385" h="629" fill="none" extrusionOk="0">
                  <a:moveTo>
                    <a:pt x="0" y="0"/>
                  </a:moveTo>
                  <a:cubicBezTo>
                    <a:pt x="818" y="101"/>
                    <a:pt x="1623" y="313"/>
                    <a:pt x="2384" y="629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50"/>
            <p:cNvSpPr/>
            <p:nvPr/>
          </p:nvSpPr>
          <p:spPr>
            <a:xfrm>
              <a:off x="-932788" y="348005"/>
              <a:ext cx="225790" cy="58044"/>
            </a:xfrm>
            <a:custGeom>
              <a:avLst/>
              <a:gdLst/>
              <a:ahLst/>
              <a:cxnLst/>
              <a:rect l="l" t="t" r="r" b="b"/>
              <a:pathLst>
                <a:path w="1945" h="500" fill="none" extrusionOk="0">
                  <a:moveTo>
                    <a:pt x="1" y="1"/>
                  </a:moveTo>
                  <a:cubicBezTo>
                    <a:pt x="663" y="102"/>
                    <a:pt x="1315" y="271"/>
                    <a:pt x="1944" y="50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50"/>
            <p:cNvSpPr/>
            <p:nvPr/>
          </p:nvSpPr>
          <p:spPr>
            <a:xfrm>
              <a:off x="-945906" y="439946"/>
              <a:ext cx="205011" cy="59205"/>
            </a:xfrm>
            <a:custGeom>
              <a:avLst/>
              <a:gdLst/>
              <a:ahLst/>
              <a:cxnLst/>
              <a:rect l="l" t="t" r="r" b="b"/>
              <a:pathLst>
                <a:path w="1766" h="510" fill="none" extrusionOk="0">
                  <a:moveTo>
                    <a:pt x="1" y="0"/>
                  </a:moveTo>
                  <a:cubicBezTo>
                    <a:pt x="589" y="171"/>
                    <a:pt x="1177" y="340"/>
                    <a:pt x="1766" y="51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50"/>
            <p:cNvSpPr/>
            <p:nvPr/>
          </p:nvSpPr>
          <p:spPr>
            <a:xfrm>
              <a:off x="-956586" y="517376"/>
              <a:ext cx="184811" cy="53749"/>
            </a:xfrm>
            <a:custGeom>
              <a:avLst/>
              <a:gdLst/>
              <a:ahLst/>
              <a:cxnLst/>
              <a:rect l="l" t="t" r="r" b="b"/>
              <a:pathLst>
                <a:path w="1592" h="463" fill="none" extrusionOk="0">
                  <a:moveTo>
                    <a:pt x="0" y="1"/>
                  </a:moveTo>
                  <a:cubicBezTo>
                    <a:pt x="538" y="125"/>
                    <a:pt x="1070" y="279"/>
                    <a:pt x="1592" y="463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50"/>
            <p:cNvSpPr/>
            <p:nvPr/>
          </p:nvSpPr>
          <p:spPr>
            <a:xfrm>
              <a:off x="-1005459" y="591440"/>
              <a:ext cx="222656" cy="63268"/>
            </a:xfrm>
            <a:custGeom>
              <a:avLst/>
              <a:gdLst/>
              <a:ahLst/>
              <a:cxnLst/>
              <a:rect l="l" t="t" r="r" b="b"/>
              <a:pathLst>
                <a:path w="1918" h="545" fill="none" extrusionOk="0">
                  <a:moveTo>
                    <a:pt x="0" y="0"/>
                  </a:moveTo>
                  <a:cubicBezTo>
                    <a:pt x="648" y="147"/>
                    <a:pt x="1288" y="329"/>
                    <a:pt x="1917" y="544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50"/>
            <p:cNvSpPr/>
            <p:nvPr/>
          </p:nvSpPr>
          <p:spPr>
            <a:xfrm>
              <a:off x="-3050800" y="2109513"/>
              <a:ext cx="216271" cy="24727"/>
            </a:xfrm>
            <a:custGeom>
              <a:avLst/>
              <a:gdLst/>
              <a:ahLst/>
              <a:cxnLst/>
              <a:rect l="l" t="t" r="r" b="b"/>
              <a:pathLst>
                <a:path w="1863" h="213" fill="none" extrusionOk="0">
                  <a:moveTo>
                    <a:pt x="1862" y="1"/>
                  </a:moveTo>
                  <a:cubicBezTo>
                    <a:pt x="1242" y="71"/>
                    <a:pt x="621" y="142"/>
                    <a:pt x="1" y="212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50"/>
            <p:cNvSpPr/>
            <p:nvPr/>
          </p:nvSpPr>
          <p:spPr>
            <a:xfrm>
              <a:off x="-3048362" y="2184622"/>
              <a:ext cx="237863" cy="37961"/>
            </a:xfrm>
            <a:custGeom>
              <a:avLst/>
              <a:gdLst/>
              <a:ahLst/>
              <a:cxnLst/>
              <a:rect l="l" t="t" r="r" b="b"/>
              <a:pathLst>
                <a:path w="2049" h="327" fill="none" extrusionOk="0">
                  <a:moveTo>
                    <a:pt x="2048" y="1"/>
                  </a:moveTo>
                  <a:cubicBezTo>
                    <a:pt x="1357" y="42"/>
                    <a:pt x="670" y="151"/>
                    <a:pt x="0" y="326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50"/>
            <p:cNvSpPr/>
            <p:nvPr/>
          </p:nvSpPr>
          <p:spPr>
            <a:xfrm>
              <a:off x="-3037798" y="2284457"/>
              <a:ext cx="259456" cy="52588"/>
            </a:xfrm>
            <a:custGeom>
              <a:avLst/>
              <a:gdLst/>
              <a:ahLst/>
              <a:cxnLst/>
              <a:rect l="l" t="t" r="r" b="b"/>
              <a:pathLst>
                <a:path w="2235" h="453" fill="none" extrusionOk="0">
                  <a:moveTo>
                    <a:pt x="2235" y="0"/>
                  </a:moveTo>
                  <a:cubicBezTo>
                    <a:pt x="1484" y="120"/>
                    <a:pt x="739" y="271"/>
                    <a:pt x="0" y="453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50"/>
            <p:cNvSpPr/>
            <p:nvPr/>
          </p:nvSpPr>
          <p:spPr>
            <a:xfrm>
              <a:off x="-3015161" y="2392186"/>
              <a:ext cx="247963" cy="48873"/>
            </a:xfrm>
            <a:custGeom>
              <a:avLst/>
              <a:gdLst/>
              <a:ahLst/>
              <a:cxnLst/>
              <a:rect l="l" t="t" r="r" b="b"/>
              <a:pathLst>
                <a:path w="2136" h="421" fill="none" extrusionOk="0">
                  <a:moveTo>
                    <a:pt x="2135" y="0"/>
                  </a:moveTo>
                  <a:cubicBezTo>
                    <a:pt x="1415" y="94"/>
                    <a:pt x="702" y="234"/>
                    <a:pt x="1" y="42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50"/>
            <p:cNvSpPr/>
            <p:nvPr/>
          </p:nvSpPr>
          <p:spPr>
            <a:xfrm>
              <a:off x="-3012956" y="2488306"/>
              <a:ext cx="245989" cy="57579"/>
            </a:xfrm>
            <a:custGeom>
              <a:avLst/>
              <a:gdLst/>
              <a:ahLst/>
              <a:cxnLst/>
              <a:rect l="l" t="t" r="r" b="b"/>
              <a:pathLst>
                <a:path w="2119" h="496" fill="none" extrusionOk="0">
                  <a:moveTo>
                    <a:pt x="2118" y="1"/>
                  </a:moveTo>
                  <a:cubicBezTo>
                    <a:pt x="1395" y="79"/>
                    <a:pt x="683" y="246"/>
                    <a:pt x="0" y="496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50"/>
            <p:cNvSpPr/>
            <p:nvPr/>
          </p:nvSpPr>
          <p:spPr>
            <a:xfrm>
              <a:off x="-2985443" y="2583614"/>
              <a:ext cx="191196" cy="42952"/>
            </a:xfrm>
            <a:custGeom>
              <a:avLst/>
              <a:gdLst/>
              <a:ahLst/>
              <a:cxnLst/>
              <a:rect l="l" t="t" r="r" b="b"/>
              <a:pathLst>
                <a:path w="1647" h="370" fill="none" extrusionOk="0">
                  <a:moveTo>
                    <a:pt x="1646" y="0"/>
                  </a:moveTo>
                  <a:cubicBezTo>
                    <a:pt x="1103" y="145"/>
                    <a:pt x="554" y="268"/>
                    <a:pt x="0" y="370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50"/>
            <p:cNvSpPr/>
            <p:nvPr/>
          </p:nvSpPr>
          <p:spPr>
            <a:xfrm>
              <a:off x="-2982309" y="2677180"/>
              <a:ext cx="203966" cy="58624"/>
            </a:xfrm>
            <a:custGeom>
              <a:avLst/>
              <a:gdLst/>
              <a:ahLst/>
              <a:cxnLst/>
              <a:rect l="l" t="t" r="r" b="b"/>
              <a:pathLst>
                <a:path w="1757" h="505" fill="none" extrusionOk="0">
                  <a:moveTo>
                    <a:pt x="1757" y="0"/>
                  </a:moveTo>
                  <a:cubicBezTo>
                    <a:pt x="1166" y="150"/>
                    <a:pt x="580" y="318"/>
                    <a:pt x="1" y="504"/>
                  </a:cubicBezTo>
                </a:path>
              </a:pathLst>
            </a:custGeom>
            <a:solidFill>
              <a:schemeClr val="dk1"/>
            </a:solidFill>
            <a:ln w="9525" cap="rnd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50"/>
            <p:cNvSpPr/>
            <p:nvPr/>
          </p:nvSpPr>
          <p:spPr>
            <a:xfrm>
              <a:off x="-991821" y="1128482"/>
              <a:ext cx="1741" cy="348"/>
            </a:xfrm>
            <a:custGeom>
              <a:avLst/>
              <a:gdLst/>
              <a:ahLst/>
              <a:cxnLst/>
              <a:rect l="l" t="t" r="r" b="b"/>
              <a:pathLst>
                <a:path w="15" h="3" fill="none" extrusionOk="0">
                  <a:moveTo>
                    <a:pt x="0" y="1"/>
                  </a:moveTo>
                  <a:cubicBezTo>
                    <a:pt x="6" y="1"/>
                    <a:pt x="10" y="2"/>
                    <a:pt x="15" y="3"/>
                  </a:cubicBezTo>
                </a:path>
              </a:pathLst>
            </a:custGeom>
            <a:solidFill>
              <a:schemeClr val="dk1"/>
            </a:solidFill>
            <a:ln w="725" cap="flat" cmpd="sng">
              <a:solidFill>
                <a:schemeClr val="dk1"/>
              </a:solidFill>
              <a:prstDash val="solid"/>
              <a:miter lim="102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50"/>
            <p:cNvSpPr/>
            <p:nvPr/>
          </p:nvSpPr>
          <p:spPr>
            <a:xfrm>
              <a:off x="-2890664" y="21356"/>
              <a:ext cx="2102112" cy="2694507"/>
            </a:xfrm>
            <a:custGeom>
              <a:avLst/>
              <a:gdLst/>
              <a:ahLst/>
              <a:cxnLst/>
              <a:rect l="l" t="t" r="r" b="b"/>
              <a:pathLst>
                <a:path w="18108" h="23211" extrusionOk="0">
                  <a:moveTo>
                    <a:pt x="14814" y="0"/>
                  </a:moveTo>
                  <a:cubicBezTo>
                    <a:pt x="12581" y="0"/>
                    <a:pt x="10343" y="614"/>
                    <a:pt x="8450" y="1792"/>
                  </a:cubicBezTo>
                  <a:cubicBezTo>
                    <a:pt x="7082" y="2643"/>
                    <a:pt x="6060" y="3680"/>
                    <a:pt x="5414" y="4875"/>
                  </a:cubicBezTo>
                  <a:cubicBezTo>
                    <a:pt x="4654" y="6281"/>
                    <a:pt x="4486" y="7788"/>
                    <a:pt x="4426" y="8801"/>
                  </a:cubicBezTo>
                  <a:cubicBezTo>
                    <a:pt x="4378" y="9591"/>
                    <a:pt x="4382" y="10365"/>
                    <a:pt x="4384" y="11115"/>
                  </a:cubicBezTo>
                  <a:cubicBezTo>
                    <a:pt x="4388" y="12763"/>
                    <a:pt x="4392" y="14320"/>
                    <a:pt x="3843" y="15460"/>
                  </a:cubicBezTo>
                  <a:cubicBezTo>
                    <a:pt x="3223" y="16741"/>
                    <a:pt x="1680" y="17703"/>
                    <a:pt x="0" y="17853"/>
                  </a:cubicBezTo>
                  <a:lnTo>
                    <a:pt x="479" y="23211"/>
                  </a:lnTo>
                  <a:cubicBezTo>
                    <a:pt x="4086" y="22889"/>
                    <a:pt x="7231" y="20815"/>
                    <a:pt x="8687" y="17797"/>
                  </a:cubicBezTo>
                  <a:cubicBezTo>
                    <a:pt x="9774" y="15542"/>
                    <a:pt x="9767" y="13183"/>
                    <a:pt x="9762" y="11099"/>
                  </a:cubicBezTo>
                  <a:cubicBezTo>
                    <a:pt x="9760" y="10402"/>
                    <a:pt x="9758" y="9743"/>
                    <a:pt x="9795" y="9119"/>
                  </a:cubicBezTo>
                  <a:cubicBezTo>
                    <a:pt x="9824" y="8618"/>
                    <a:pt x="9893" y="7900"/>
                    <a:pt x="10145" y="7435"/>
                  </a:cubicBezTo>
                  <a:cubicBezTo>
                    <a:pt x="10339" y="7077"/>
                    <a:pt x="10734" y="6705"/>
                    <a:pt x="11290" y="6359"/>
                  </a:cubicBezTo>
                  <a:cubicBezTo>
                    <a:pt x="12333" y="5711"/>
                    <a:pt x="13564" y="5373"/>
                    <a:pt x="14793" y="5373"/>
                  </a:cubicBezTo>
                  <a:cubicBezTo>
                    <a:pt x="15405" y="5373"/>
                    <a:pt x="16017" y="5457"/>
                    <a:pt x="16604" y="5628"/>
                  </a:cubicBezTo>
                  <a:lnTo>
                    <a:pt x="18107" y="463"/>
                  </a:lnTo>
                  <a:cubicBezTo>
                    <a:pt x="17039" y="153"/>
                    <a:pt x="15927" y="0"/>
                    <a:pt x="148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50"/>
            <p:cNvSpPr/>
            <p:nvPr/>
          </p:nvSpPr>
          <p:spPr>
            <a:xfrm>
              <a:off x="-1753641" y="23425"/>
              <a:ext cx="709875" cy="632793"/>
            </a:xfrm>
            <a:custGeom>
              <a:avLst/>
              <a:gdLst/>
              <a:ahLst/>
              <a:cxnLst/>
              <a:rect l="l" t="t" r="r" b="b"/>
              <a:pathLst>
                <a:path w="6115" h="5451" extrusionOk="0">
                  <a:moveTo>
                    <a:pt x="4366" y="1"/>
                  </a:moveTo>
                  <a:cubicBezTo>
                    <a:pt x="2862" y="81"/>
                    <a:pt x="1371" y="437"/>
                    <a:pt x="1" y="1056"/>
                  </a:cubicBezTo>
                  <a:cubicBezTo>
                    <a:pt x="1302" y="2519"/>
                    <a:pt x="2604" y="3983"/>
                    <a:pt x="3907" y="5446"/>
                  </a:cubicBezTo>
                  <a:cubicBezTo>
                    <a:pt x="4269" y="5387"/>
                    <a:pt x="4636" y="5357"/>
                    <a:pt x="5003" y="5357"/>
                  </a:cubicBezTo>
                  <a:cubicBezTo>
                    <a:pt x="5375" y="5357"/>
                    <a:pt x="5748" y="5388"/>
                    <a:pt x="6115" y="5451"/>
                  </a:cubicBezTo>
                  <a:cubicBezTo>
                    <a:pt x="5580" y="3619"/>
                    <a:pt x="4998" y="1801"/>
                    <a:pt x="43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50"/>
            <p:cNvSpPr/>
            <p:nvPr/>
          </p:nvSpPr>
          <p:spPr>
            <a:xfrm>
              <a:off x="-1246804" y="21451"/>
              <a:ext cx="458197" cy="653224"/>
            </a:xfrm>
            <a:custGeom>
              <a:avLst/>
              <a:gdLst/>
              <a:ahLst/>
              <a:cxnLst/>
              <a:rect l="l" t="t" r="r" b="b"/>
              <a:pathLst>
                <a:path w="3947" h="5627" extrusionOk="0">
                  <a:moveTo>
                    <a:pt x="656" y="0"/>
                  </a:moveTo>
                  <a:cubicBezTo>
                    <a:pt x="437" y="0"/>
                    <a:pt x="219" y="6"/>
                    <a:pt x="0" y="18"/>
                  </a:cubicBezTo>
                  <a:cubicBezTo>
                    <a:pt x="632" y="1818"/>
                    <a:pt x="1215" y="3635"/>
                    <a:pt x="1749" y="5468"/>
                  </a:cubicBezTo>
                  <a:cubicBezTo>
                    <a:pt x="1983" y="5508"/>
                    <a:pt x="2215" y="5560"/>
                    <a:pt x="2443" y="5627"/>
                  </a:cubicBezTo>
                  <a:lnTo>
                    <a:pt x="3946" y="462"/>
                  </a:lnTo>
                  <a:cubicBezTo>
                    <a:pt x="2879" y="152"/>
                    <a:pt x="1768" y="0"/>
                    <a:pt x="6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50"/>
            <p:cNvSpPr/>
            <p:nvPr/>
          </p:nvSpPr>
          <p:spPr>
            <a:xfrm>
              <a:off x="-2342900" y="458520"/>
              <a:ext cx="740406" cy="555363"/>
            </a:xfrm>
            <a:custGeom>
              <a:avLst/>
              <a:gdLst/>
              <a:ahLst/>
              <a:cxnLst/>
              <a:rect l="l" t="t" r="r" b="b"/>
              <a:pathLst>
                <a:path w="6378" h="4784" extrusionOk="0">
                  <a:moveTo>
                    <a:pt x="1440" y="0"/>
                  </a:moveTo>
                  <a:cubicBezTo>
                    <a:pt x="1153" y="354"/>
                    <a:pt x="904" y="723"/>
                    <a:pt x="695" y="1109"/>
                  </a:cubicBezTo>
                  <a:cubicBezTo>
                    <a:pt x="365" y="1720"/>
                    <a:pt x="146" y="2350"/>
                    <a:pt x="0" y="2949"/>
                  </a:cubicBezTo>
                  <a:cubicBezTo>
                    <a:pt x="1711" y="3555"/>
                    <a:pt x="3419" y="4168"/>
                    <a:pt x="5126" y="4783"/>
                  </a:cubicBezTo>
                  <a:cubicBezTo>
                    <a:pt x="5174" y="4392"/>
                    <a:pt x="5260" y="3976"/>
                    <a:pt x="5426" y="3669"/>
                  </a:cubicBezTo>
                  <a:cubicBezTo>
                    <a:pt x="5596" y="3354"/>
                    <a:pt x="5923" y="3028"/>
                    <a:pt x="6377" y="2719"/>
                  </a:cubicBezTo>
                  <a:cubicBezTo>
                    <a:pt x="4732" y="1814"/>
                    <a:pt x="3086" y="907"/>
                    <a:pt x="14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50"/>
            <p:cNvSpPr/>
            <p:nvPr/>
          </p:nvSpPr>
          <p:spPr>
            <a:xfrm>
              <a:off x="-2654478" y="1798864"/>
              <a:ext cx="682478" cy="793458"/>
            </a:xfrm>
            <a:custGeom>
              <a:avLst/>
              <a:gdLst/>
              <a:ahLst/>
              <a:cxnLst/>
              <a:rect l="l" t="t" r="r" b="b"/>
              <a:pathLst>
                <a:path w="5879" h="6835" extrusionOk="0">
                  <a:moveTo>
                    <a:pt x="1872" y="0"/>
                  </a:moveTo>
                  <a:cubicBezTo>
                    <a:pt x="1852" y="51"/>
                    <a:pt x="1830" y="100"/>
                    <a:pt x="1808" y="148"/>
                  </a:cubicBezTo>
                  <a:cubicBezTo>
                    <a:pt x="1455" y="877"/>
                    <a:pt x="805" y="1501"/>
                    <a:pt x="0" y="1933"/>
                  </a:cubicBezTo>
                  <a:cubicBezTo>
                    <a:pt x="752" y="3566"/>
                    <a:pt x="1503" y="5201"/>
                    <a:pt x="2253" y="6834"/>
                  </a:cubicBezTo>
                  <a:cubicBezTo>
                    <a:pt x="3711" y="6113"/>
                    <a:pt x="4963" y="5068"/>
                    <a:pt x="5879" y="3787"/>
                  </a:cubicBezTo>
                  <a:cubicBezTo>
                    <a:pt x="4577" y="2489"/>
                    <a:pt x="3241" y="1227"/>
                    <a:pt x="187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50"/>
            <p:cNvSpPr/>
            <p:nvPr/>
          </p:nvSpPr>
          <p:spPr>
            <a:xfrm>
              <a:off x="-2437163" y="1594550"/>
              <a:ext cx="639758" cy="643937"/>
            </a:xfrm>
            <a:custGeom>
              <a:avLst/>
              <a:gdLst/>
              <a:ahLst/>
              <a:cxnLst/>
              <a:rect l="l" t="t" r="r" b="b"/>
              <a:pathLst>
                <a:path w="5511" h="5547" extrusionOk="0">
                  <a:moveTo>
                    <a:pt x="406" y="0"/>
                  </a:moveTo>
                  <a:cubicBezTo>
                    <a:pt x="342" y="647"/>
                    <a:pt x="223" y="1243"/>
                    <a:pt x="0" y="1760"/>
                  </a:cubicBezTo>
                  <a:cubicBezTo>
                    <a:pt x="1369" y="2987"/>
                    <a:pt x="2705" y="4249"/>
                    <a:pt x="4007" y="5547"/>
                  </a:cubicBezTo>
                  <a:cubicBezTo>
                    <a:pt x="4300" y="5136"/>
                    <a:pt x="4559" y="4702"/>
                    <a:pt x="4780" y="4245"/>
                  </a:cubicBezTo>
                  <a:cubicBezTo>
                    <a:pt x="5119" y="3542"/>
                    <a:pt x="5352" y="2829"/>
                    <a:pt x="5511" y="2116"/>
                  </a:cubicBezTo>
                  <a:cubicBezTo>
                    <a:pt x="3832" y="1357"/>
                    <a:pt x="2130" y="651"/>
                    <a:pt x="40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50"/>
            <p:cNvSpPr/>
            <p:nvPr/>
          </p:nvSpPr>
          <p:spPr>
            <a:xfrm>
              <a:off x="-2381789" y="800861"/>
              <a:ext cx="633954" cy="582411"/>
            </a:xfrm>
            <a:custGeom>
              <a:avLst/>
              <a:gdLst/>
              <a:ahLst/>
              <a:cxnLst/>
              <a:rect l="l" t="t" r="r" b="b"/>
              <a:pathLst>
                <a:path w="5461" h="5017" extrusionOk="0">
                  <a:moveTo>
                    <a:pt x="335" y="0"/>
                  </a:moveTo>
                  <a:cubicBezTo>
                    <a:pt x="144" y="782"/>
                    <a:pt x="76" y="1513"/>
                    <a:pt x="42" y="2085"/>
                  </a:cubicBezTo>
                  <a:cubicBezTo>
                    <a:pt x="15" y="2534"/>
                    <a:pt x="5" y="2977"/>
                    <a:pt x="1" y="3413"/>
                  </a:cubicBezTo>
                  <a:cubicBezTo>
                    <a:pt x="1803" y="3916"/>
                    <a:pt x="3595" y="4451"/>
                    <a:pt x="5378" y="5017"/>
                  </a:cubicBezTo>
                  <a:cubicBezTo>
                    <a:pt x="5379" y="4803"/>
                    <a:pt x="5379" y="4593"/>
                    <a:pt x="5378" y="4384"/>
                  </a:cubicBezTo>
                  <a:cubicBezTo>
                    <a:pt x="5376" y="3687"/>
                    <a:pt x="5374" y="3028"/>
                    <a:pt x="5411" y="2404"/>
                  </a:cubicBezTo>
                  <a:cubicBezTo>
                    <a:pt x="5421" y="2233"/>
                    <a:pt x="5436" y="2037"/>
                    <a:pt x="5461" y="1834"/>
                  </a:cubicBezTo>
                  <a:cubicBezTo>
                    <a:pt x="3754" y="1219"/>
                    <a:pt x="2046" y="607"/>
                    <a:pt x="3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50"/>
            <p:cNvSpPr/>
            <p:nvPr/>
          </p:nvSpPr>
          <p:spPr>
            <a:xfrm>
              <a:off x="-1126073" y="114205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3" y="0"/>
                  </a:moveTo>
                  <a:cubicBezTo>
                    <a:pt x="0" y="1"/>
                    <a:pt x="0" y="68"/>
                    <a:pt x="43" y="68"/>
                  </a:cubicBezTo>
                  <a:cubicBezTo>
                    <a:pt x="88" y="68"/>
                    <a:pt x="88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50"/>
            <p:cNvSpPr/>
            <p:nvPr/>
          </p:nvSpPr>
          <p:spPr>
            <a:xfrm>
              <a:off x="-1067217" y="287059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8" y="68"/>
                    <a:pt x="8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50"/>
            <p:cNvSpPr/>
            <p:nvPr/>
          </p:nvSpPr>
          <p:spPr>
            <a:xfrm>
              <a:off x="-1017532" y="439714"/>
              <a:ext cx="10100" cy="7778"/>
            </a:xfrm>
            <a:custGeom>
              <a:avLst/>
              <a:gdLst/>
              <a:ahLst/>
              <a:cxnLst/>
              <a:rect l="l" t="t" r="r" b="b"/>
              <a:pathLst>
                <a:path w="87" h="67" extrusionOk="0">
                  <a:moveTo>
                    <a:pt x="44" y="0"/>
                  </a:moveTo>
                  <a:cubicBezTo>
                    <a:pt x="1" y="0"/>
                    <a:pt x="1" y="67"/>
                    <a:pt x="44" y="67"/>
                  </a:cubicBezTo>
                  <a:cubicBezTo>
                    <a:pt x="87" y="67"/>
                    <a:pt x="8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50"/>
            <p:cNvSpPr/>
            <p:nvPr/>
          </p:nvSpPr>
          <p:spPr>
            <a:xfrm>
              <a:off x="-1582064" y="178285"/>
              <a:ext cx="10100" cy="8010"/>
            </a:xfrm>
            <a:custGeom>
              <a:avLst/>
              <a:gdLst/>
              <a:ahLst/>
              <a:cxnLst/>
              <a:rect l="l" t="t" r="r" b="b"/>
              <a:pathLst>
                <a:path w="87" h="69" extrusionOk="0">
                  <a:moveTo>
                    <a:pt x="43" y="1"/>
                  </a:moveTo>
                  <a:cubicBezTo>
                    <a:pt x="0" y="1"/>
                    <a:pt x="0" y="68"/>
                    <a:pt x="43" y="68"/>
                  </a:cubicBezTo>
                  <a:cubicBezTo>
                    <a:pt x="86" y="68"/>
                    <a:pt x="86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50"/>
            <p:cNvSpPr/>
            <p:nvPr/>
          </p:nvSpPr>
          <p:spPr>
            <a:xfrm>
              <a:off x="-1452743" y="329779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4" y="1"/>
                  </a:moveTo>
                  <a:cubicBezTo>
                    <a:pt x="1" y="1"/>
                    <a:pt x="0" y="68"/>
                    <a:pt x="44" y="68"/>
                  </a:cubicBezTo>
                  <a:cubicBezTo>
                    <a:pt x="87" y="68"/>
                    <a:pt x="87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50"/>
            <p:cNvSpPr/>
            <p:nvPr/>
          </p:nvSpPr>
          <p:spPr>
            <a:xfrm>
              <a:off x="-1340138" y="485220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3" y="0"/>
                  </a:moveTo>
                  <a:cubicBezTo>
                    <a:pt x="0" y="2"/>
                    <a:pt x="0" y="68"/>
                    <a:pt x="43" y="68"/>
                  </a:cubicBezTo>
                  <a:cubicBezTo>
                    <a:pt x="88" y="68"/>
                    <a:pt x="88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50"/>
            <p:cNvSpPr/>
            <p:nvPr/>
          </p:nvSpPr>
          <p:spPr>
            <a:xfrm>
              <a:off x="-2023776" y="452367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7" y="68"/>
                    <a:pt x="8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50"/>
            <p:cNvSpPr/>
            <p:nvPr/>
          </p:nvSpPr>
          <p:spPr>
            <a:xfrm>
              <a:off x="-1869496" y="540129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4" y="1"/>
                  </a:moveTo>
                  <a:cubicBezTo>
                    <a:pt x="1" y="1"/>
                    <a:pt x="1" y="69"/>
                    <a:pt x="44" y="69"/>
                  </a:cubicBezTo>
                  <a:cubicBezTo>
                    <a:pt x="88" y="69"/>
                    <a:pt x="88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50"/>
            <p:cNvSpPr/>
            <p:nvPr/>
          </p:nvSpPr>
          <p:spPr>
            <a:xfrm>
              <a:off x="-1674353" y="631490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3" y="0"/>
                  </a:moveTo>
                  <a:cubicBezTo>
                    <a:pt x="0" y="0"/>
                    <a:pt x="0" y="68"/>
                    <a:pt x="43" y="68"/>
                  </a:cubicBezTo>
                  <a:cubicBezTo>
                    <a:pt x="88" y="68"/>
                    <a:pt x="88" y="0"/>
                    <a:pt x="43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50"/>
            <p:cNvSpPr/>
            <p:nvPr/>
          </p:nvSpPr>
          <p:spPr>
            <a:xfrm>
              <a:off x="-2204524" y="757677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4" y="1"/>
                  </a:moveTo>
                  <a:cubicBezTo>
                    <a:pt x="0" y="1"/>
                    <a:pt x="0" y="68"/>
                    <a:pt x="44" y="68"/>
                  </a:cubicBezTo>
                  <a:cubicBezTo>
                    <a:pt x="88" y="68"/>
                    <a:pt x="88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50"/>
            <p:cNvSpPr/>
            <p:nvPr/>
          </p:nvSpPr>
          <p:spPr>
            <a:xfrm>
              <a:off x="-1989414" y="839867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5" y="0"/>
                  </a:moveTo>
                  <a:cubicBezTo>
                    <a:pt x="1" y="0"/>
                    <a:pt x="1" y="68"/>
                    <a:pt x="45" y="68"/>
                  </a:cubicBezTo>
                  <a:cubicBezTo>
                    <a:pt x="88" y="68"/>
                    <a:pt x="8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50"/>
            <p:cNvSpPr/>
            <p:nvPr/>
          </p:nvSpPr>
          <p:spPr>
            <a:xfrm>
              <a:off x="-1855566" y="879104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5" y="1"/>
                  </a:moveTo>
                  <a:cubicBezTo>
                    <a:pt x="1" y="1"/>
                    <a:pt x="1" y="69"/>
                    <a:pt x="45" y="69"/>
                  </a:cubicBezTo>
                  <a:cubicBezTo>
                    <a:pt x="88" y="69"/>
                    <a:pt x="88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50"/>
            <p:cNvSpPr/>
            <p:nvPr/>
          </p:nvSpPr>
          <p:spPr>
            <a:xfrm>
              <a:off x="-2251887" y="1137863"/>
              <a:ext cx="10332" cy="8010"/>
            </a:xfrm>
            <a:custGeom>
              <a:avLst/>
              <a:gdLst/>
              <a:ahLst/>
              <a:cxnLst/>
              <a:rect l="l" t="t" r="r" b="b"/>
              <a:pathLst>
                <a:path w="89" h="69" extrusionOk="0">
                  <a:moveTo>
                    <a:pt x="44" y="1"/>
                  </a:moveTo>
                  <a:cubicBezTo>
                    <a:pt x="1" y="2"/>
                    <a:pt x="1" y="69"/>
                    <a:pt x="44" y="69"/>
                  </a:cubicBezTo>
                  <a:cubicBezTo>
                    <a:pt x="88" y="69"/>
                    <a:pt x="88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50"/>
            <p:cNvSpPr/>
            <p:nvPr/>
          </p:nvSpPr>
          <p:spPr>
            <a:xfrm>
              <a:off x="-2046761" y="1178029"/>
              <a:ext cx="10332" cy="8010"/>
            </a:xfrm>
            <a:custGeom>
              <a:avLst/>
              <a:gdLst/>
              <a:ahLst/>
              <a:cxnLst/>
              <a:rect l="l" t="t" r="r" b="b"/>
              <a:pathLst>
                <a:path w="89" h="69" extrusionOk="0">
                  <a:moveTo>
                    <a:pt x="45" y="1"/>
                  </a:moveTo>
                  <a:cubicBezTo>
                    <a:pt x="1" y="1"/>
                    <a:pt x="1" y="69"/>
                    <a:pt x="45" y="69"/>
                  </a:cubicBezTo>
                  <a:cubicBezTo>
                    <a:pt x="88" y="69"/>
                    <a:pt x="88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50"/>
            <p:cNvSpPr/>
            <p:nvPr/>
          </p:nvSpPr>
          <p:spPr>
            <a:xfrm>
              <a:off x="-1887954" y="1246985"/>
              <a:ext cx="10100" cy="8010"/>
            </a:xfrm>
            <a:custGeom>
              <a:avLst/>
              <a:gdLst/>
              <a:ahLst/>
              <a:cxnLst/>
              <a:rect l="l" t="t" r="r" b="b"/>
              <a:pathLst>
                <a:path w="87" h="69" extrusionOk="0">
                  <a:moveTo>
                    <a:pt x="44" y="0"/>
                  </a:moveTo>
                  <a:cubicBezTo>
                    <a:pt x="0" y="0"/>
                    <a:pt x="0" y="68"/>
                    <a:pt x="44" y="68"/>
                  </a:cubicBezTo>
                  <a:cubicBezTo>
                    <a:pt x="87" y="68"/>
                    <a:pt x="8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50"/>
            <p:cNvSpPr/>
            <p:nvPr/>
          </p:nvSpPr>
          <p:spPr>
            <a:xfrm>
              <a:off x="-2267908" y="1537435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4" y="1"/>
                  </a:moveTo>
                  <a:cubicBezTo>
                    <a:pt x="0" y="1"/>
                    <a:pt x="0" y="68"/>
                    <a:pt x="44" y="68"/>
                  </a:cubicBezTo>
                  <a:cubicBezTo>
                    <a:pt x="87" y="68"/>
                    <a:pt x="87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50"/>
            <p:cNvSpPr/>
            <p:nvPr/>
          </p:nvSpPr>
          <p:spPr>
            <a:xfrm>
              <a:off x="-2089133" y="1597220"/>
              <a:ext cx="10100" cy="7894"/>
            </a:xfrm>
            <a:custGeom>
              <a:avLst/>
              <a:gdLst/>
              <a:ahLst/>
              <a:cxnLst/>
              <a:rect l="l" t="t" r="r" b="b"/>
              <a:pathLst>
                <a:path w="87" h="68" extrusionOk="0">
                  <a:moveTo>
                    <a:pt x="43" y="1"/>
                  </a:moveTo>
                  <a:cubicBezTo>
                    <a:pt x="0" y="1"/>
                    <a:pt x="0" y="68"/>
                    <a:pt x="43" y="68"/>
                  </a:cubicBezTo>
                  <a:cubicBezTo>
                    <a:pt x="87" y="68"/>
                    <a:pt x="8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50"/>
            <p:cNvSpPr/>
            <p:nvPr/>
          </p:nvSpPr>
          <p:spPr>
            <a:xfrm>
              <a:off x="-1891320" y="1719112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5" y="0"/>
                  </a:moveTo>
                  <a:cubicBezTo>
                    <a:pt x="1" y="0"/>
                    <a:pt x="1" y="68"/>
                    <a:pt x="45" y="68"/>
                  </a:cubicBezTo>
                  <a:cubicBezTo>
                    <a:pt x="88" y="68"/>
                    <a:pt x="8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50"/>
            <p:cNvSpPr/>
            <p:nvPr/>
          </p:nvSpPr>
          <p:spPr>
            <a:xfrm>
              <a:off x="-2316084" y="1802462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5" y="0"/>
                  </a:moveTo>
                  <a:cubicBezTo>
                    <a:pt x="1" y="0"/>
                    <a:pt x="0" y="68"/>
                    <a:pt x="45" y="68"/>
                  </a:cubicBezTo>
                  <a:cubicBezTo>
                    <a:pt x="88" y="68"/>
                    <a:pt x="8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50"/>
            <p:cNvSpPr/>
            <p:nvPr/>
          </p:nvSpPr>
          <p:spPr>
            <a:xfrm>
              <a:off x="-2171787" y="1941419"/>
              <a:ext cx="10100" cy="7894"/>
            </a:xfrm>
            <a:custGeom>
              <a:avLst/>
              <a:gdLst/>
              <a:ahLst/>
              <a:cxnLst/>
              <a:rect l="l" t="t" r="r" b="b"/>
              <a:pathLst>
                <a:path w="87" h="68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7" y="68"/>
                    <a:pt x="8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50"/>
            <p:cNvSpPr/>
            <p:nvPr/>
          </p:nvSpPr>
          <p:spPr>
            <a:xfrm>
              <a:off x="-1997192" y="2077705"/>
              <a:ext cx="10332" cy="7894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45" y="1"/>
                  </a:moveTo>
                  <a:cubicBezTo>
                    <a:pt x="1" y="1"/>
                    <a:pt x="1" y="68"/>
                    <a:pt x="45" y="68"/>
                  </a:cubicBezTo>
                  <a:cubicBezTo>
                    <a:pt x="88" y="68"/>
                    <a:pt x="88" y="1"/>
                    <a:pt x="45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50"/>
            <p:cNvSpPr/>
            <p:nvPr/>
          </p:nvSpPr>
          <p:spPr>
            <a:xfrm>
              <a:off x="-2550928" y="2067257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5" y="0"/>
                  </a:moveTo>
                  <a:cubicBezTo>
                    <a:pt x="1" y="0"/>
                    <a:pt x="1" y="68"/>
                    <a:pt x="45" y="68"/>
                  </a:cubicBezTo>
                  <a:cubicBezTo>
                    <a:pt x="88" y="68"/>
                    <a:pt x="88" y="0"/>
                    <a:pt x="45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50"/>
            <p:cNvSpPr/>
            <p:nvPr/>
          </p:nvSpPr>
          <p:spPr>
            <a:xfrm>
              <a:off x="-2488822" y="2234771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8" y="68"/>
                    <a:pt x="8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50"/>
            <p:cNvSpPr/>
            <p:nvPr/>
          </p:nvSpPr>
          <p:spPr>
            <a:xfrm>
              <a:off x="-2380628" y="2409134"/>
              <a:ext cx="10216" cy="7894"/>
            </a:xfrm>
            <a:custGeom>
              <a:avLst/>
              <a:gdLst/>
              <a:ahLst/>
              <a:cxnLst/>
              <a:rect l="l" t="t" r="r" b="b"/>
              <a:pathLst>
                <a:path w="88" h="68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7" y="68"/>
                    <a:pt x="87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50"/>
            <p:cNvSpPr/>
            <p:nvPr/>
          </p:nvSpPr>
          <p:spPr>
            <a:xfrm>
              <a:off x="-2781245" y="2219796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3" y="1"/>
                  </a:moveTo>
                  <a:cubicBezTo>
                    <a:pt x="0" y="2"/>
                    <a:pt x="0" y="68"/>
                    <a:pt x="43" y="68"/>
                  </a:cubicBezTo>
                  <a:cubicBezTo>
                    <a:pt x="87" y="68"/>
                    <a:pt x="8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50"/>
            <p:cNvSpPr/>
            <p:nvPr/>
          </p:nvSpPr>
          <p:spPr>
            <a:xfrm>
              <a:off x="-2768940" y="2421440"/>
              <a:ext cx="10332" cy="7894"/>
            </a:xfrm>
            <a:custGeom>
              <a:avLst/>
              <a:gdLst/>
              <a:ahLst/>
              <a:cxnLst/>
              <a:rect l="l" t="t" r="r" b="b"/>
              <a:pathLst>
                <a:path w="89" h="68" extrusionOk="0">
                  <a:moveTo>
                    <a:pt x="44" y="1"/>
                  </a:moveTo>
                  <a:cubicBezTo>
                    <a:pt x="1" y="1"/>
                    <a:pt x="1" y="68"/>
                    <a:pt x="44" y="68"/>
                  </a:cubicBezTo>
                  <a:cubicBezTo>
                    <a:pt x="88" y="68"/>
                    <a:pt x="88" y="1"/>
                    <a:pt x="44" y="1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50"/>
            <p:cNvSpPr/>
            <p:nvPr/>
          </p:nvSpPr>
          <p:spPr>
            <a:xfrm>
              <a:off x="-2743285" y="2566549"/>
              <a:ext cx="10216" cy="8010"/>
            </a:xfrm>
            <a:custGeom>
              <a:avLst/>
              <a:gdLst/>
              <a:ahLst/>
              <a:cxnLst/>
              <a:rect l="l" t="t" r="r" b="b"/>
              <a:pathLst>
                <a:path w="88" h="69" extrusionOk="0">
                  <a:moveTo>
                    <a:pt x="44" y="0"/>
                  </a:moveTo>
                  <a:cubicBezTo>
                    <a:pt x="1" y="0"/>
                    <a:pt x="1" y="68"/>
                    <a:pt x="44" y="68"/>
                  </a:cubicBezTo>
                  <a:cubicBezTo>
                    <a:pt x="88" y="68"/>
                    <a:pt x="88" y="0"/>
                    <a:pt x="44" y="0"/>
                  </a:cubicBezTo>
                  <a:close/>
                </a:path>
              </a:pathLst>
            </a:custGeom>
            <a:solidFill>
              <a:schemeClr val="dk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00200" y="114300"/>
            <a:ext cx="6057900" cy="97155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49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GIÚP ONG VỀ TỔ</a:t>
            </a:r>
          </a:p>
        </p:txBody>
      </p:sp>
      <p:pic>
        <p:nvPicPr>
          <p:cNvPr id="5" name="Picture 4" descr="560ec1f238fa36f16d98f82a4df1b69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1771650" y="2114550"/>
            <a:ext cx="1543050" cy="1827183"/>
          </a:xfrm>
          <a:prstGeom prst="rect">
            <a:avLst/>
          </a:prstGeom>
        </p:spPr>
      </p:pic>
      <p:pic>
        <p:nvPicPr>
          <p:cNvPr id="6" name="Picture 5" descr="07bd8c3cac6524c1da824b5c116ad81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657850" y="1314450"/>
            <a:ext cx="2343150" cy="1828800"/>
          </a:xfrm>
          <a:prstGeom prst="rect">
            <a:avLst/>
          </a:prstGeom>
        </p:spPr>
      </p:pic>
      <p:sp>
        <p:nvSpPr>
          <p:cNvPr id="8" name="Cloud 7">
            <a:hlinkClick r:id="rId4" action="ppaction://hlinksldjump"/>
          </p:cNvPr>
          <p:cNvSpPr/>
          <p:nvPr/>
        </p:nvSpPr>
        <p:spPr>
          <a:xfrm>
            <a:off x="3771900" y="1085850"/>
            <a:ext cx="1943100" cy="1657350"/>
          </a:xfrm>
          <a:prstGeom prst="cloud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3200400" y="2571750"/>
            <a:ext cx="114300" cy="1143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486150" y="2343150"/>
            <a:ext cx="228600" cy="1714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ectangle 10">
            <a:hlinkClick r:id="rId4" action="ppaction://hlinksldjump"/>
          </p:cNvPr>
          <p:cNvSpPr/>
          <p:nvPr/>
        </p:nvSpPr>
        <p:spPr>
          <a:xfrm>
            <a:off x="3933629" y="1543050"/>
            <a:ext cx="152413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>
              <a:buClrTx/>
            </a:pPr>
            <a:r>
              <a:rPr lang="en-US" sz="4050" b="1" kern="1200" spc="38" dirty="0">
                <a:ln w="12700" cmpd="sng">
                  <a:solidFill>
                    <a:srgbClr val="F79646">
                      <a:satMod val="120000"/>
                      <a:shade val="80000"/>
                    </a:srgbClr>
                  </a:solidFill>
                  <a:prstDash val="solid"/>
                </a:ln>
                <a:solidFill>
                  <a:srgbClr val="F79646">
                    <a:tint val="1000"/>
                  </a:srgbClr>
                </a:solidFill>
                <a:effectLst>
                  <a:glow rad="53100">
                    <a:srgbClr val="F79646">
                      <a:satMod val="180000"/>
                      <a:alpha val="30000"/>
                    </a:srgbClr>
                  </a:glo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PLAY</a:t>
            </a:r>
            <a:endParaRPr lang="en-US" sz="4050" b="1" kern="1200" spc="38" dirty="0">
              <a:ln w="12700" cmpd="sng">
                <a:solidFill>
                  <a:srgbClr val="F79646">
                    <a:satMod val="120000"/>
                    <a:shade val="80000"/>
                  </a:srgbClr>
                </a:solidFill>
                <a:prstDash val="solid"/>
              </a:ln>
              <a:solidFill>
                <a:srgbClr val="F79646">
                  <a:tint val="1000"/>
                </a:srgbClr>
              </a:solidFill>
              <a:effectLst>
                <a:glow rad="53100">
                  <a:srgbClr val="F79646">
                    <a:satMod val="180000"/>
                    <a:alpha val="30000"/>
                  </a:srgbClr>
                </a:glow>
              </a:effectLst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1.png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550" y="2171700"/>
            <a:ext cx="685800" cy="696861"/>
          </a:xfrm>
          <a:prstGeom prst="rect">
            <a:avLst/>
          </a:prstGeom>
        </p:spPr>
      </p:pic>
      <p:pic>
        <p:nvPicPr>
          <p:cNvPr id="6" name="Picture 5" descr="2.png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57550" y="1085850"/>
            <a:ext cx="628650" cy="628650"/>
          </a:xfrm>
          <a:prstGeom prst="rect">
            <a:avLst/>
          </a:prstGeom>
        </p:spPr>
      </p:pic>
      <p:pic>
        <p:nvPicPr>
          <p:cNvPr id="7" name="Picture 6" descr="4.png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71500" y="3429000"/>
            <a:ext cx="685800" cy="759279"/>
          </a:xfrm>
          <a:prstGeom prst="rect">
            <a:avLst/>
          </a:prstGeom>
        </p:spPr>
      </p:pic>
      <p:pic>
        <p:nvPicPr>
          <p:cNvPr id="8" name="Picture 7" descr="5.png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43000" y="4171951"/>
            <a:ext cx="614286" cy="671429"/>
          </a:xfrm>
          <a:prstGeom prst="rect">
            <a:avLst/>
          </a:prstGeom>
        </p:spPr>
      </p:pic>
      <p:pic>
        <p:nvPicPr>
          <p:cNvPr id="10" name="Picture 9" descr="1.png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29101" y="2971800"/>
            <a:ext cx="660743" cy="671400"/>
          </a:xfrm>
          <a:prstGeom prst="rect">
            <a:avLst/>
          </a:prstGeom>
        </p:spPr>
      </p:pic>
      <p:pic>
        <p:nvPicPr>
          <p:cNvPr id="12" name="Picture 11" descr="5144e915ff17705e2be92c41dfee8556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rot="1126681">
            <a:off x="6061831" y="804031"/>
            <a:ext cx="880109" cy="8801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6945E-18 0 C 3.46945E-18 -0.05509 0.06424 -0.09722 0.14236 -0.09722 C 0.22292 -0.09722 0.2875 -0.05509 0.2875 0 C 0.2875 0.05486 0.35174 0.09745 0.43229 0.09745 C 0.51042 0.09745 0.575 0.05486 0.575 0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8.14815E-6 C -0.00712 0.06782 -0.01424 0.13587 0.00451 0.1655 C 0.02326 0.19513 0.07691 0.19652 0.11198 0.17777 C 0.14705 0.15902 0.18646 0.07222 0.2151 0.05231 C 0.24375 0.0324 0.26354 0.04537 0.28333 0.05856 " pathEditMode="relative" ptsTypes="aaaaA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C 0.04097 -0.02962 0.08211 -0.05902 0.12968 -0.07291 C 0.17708 -0.0868 0.22986 -0.09467 0.28437 -0.08287 C 0.33906 -0.07106 0.38784 0.00116 0.45729 -0.00254 C 0.52656 -0.00601 0.61319 -0.05509 0.7 -0.1037 " pathEditMode="relative" rAng="0" ptsTypes="aaa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" y="-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2454 C 0.03959 0.00069 0.07917 -0.02292 0.1408 -0.01111 C 0.20261 0.00046 0.27865 0.07755 0.37118 0.09444 C 0.4632 0.11111 0.61163 0.11342 0.69375 0.08912 C 0.77604 0.06551 0.84757 -0.0044 0.86389 -0.04884 C 0.88021 -0.09306 0.83542 -0.13495 0.79063 -0.17639 " pathEditMode="relative" rAng="0" ptsTypes="aaaaaA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0" y="-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691 0.01875 C 0.04791 0.01018 0.06892 0.00185 0.09045 -0.01551 C 0.11198 -0.03287 0.13923 -0.07361 0.15573 -0.08611 C 0.17222 -0.09861 0.18055 -0.09445 0.18906 -0.0902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1" y="-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8333 0.05857 C 0.27396 0.08843 0.26476 0.11852 0.30104 0.14861 C 0.3375 0.17894 0.41927 0.2088 0.50156 0.23889 " pathEditMode="relative" rAng="0" ptsTypes="a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" y="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5 7.40741E-6 C 0.59965 -0.01064 0.62448 -0.02129 0.6401 -0.03032 C 0.65573 -0.03934 0.65468 -0.0493 0.66892 -0.05439 C 0.68316 -0.05948 0.71215 -0.0743 0.725 -0.06064 C 0.73784 -0.04698 0.73281 0.01343 0.74618 0.02825 C 0.75955 0.04306 0.78229 0.03566 0.8052 0.02825 " pathEditMode="relative" ptsTypes="aaaaaA">
                                      <p:cBhvr>
                                        <p:cTn id="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907 -0.09028 C 0.25209 -0.05949 0.31528 -0.02871 0.34202 -0.03565 C 0.36875 -0.04259 0.3592 -0.08773 0.34966 -0.13264 " pathEditMode="relative" ptsTypes="aaA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063 -0.17639 C 0.76181 -0.21273 0.73299 -0.24884 0.73299 -0.28148 C 0.73299 -0.31412 0.76181 -0.34329 0.79063 -0.37245 " pathEditMode="relative" ptsTypes="aaA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5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36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Tiến trình bài học</a:t>
            </a:r>
            <a:endParaRPr dirty="0"/>
          </a:p>
        </p:txBody>
      </p:sp>
      <p:sp>
        <p:nvSpPr>
          <p:cNvPr id="737" name="Google Shape;737;p36"/>
          <p:cNvSpPr txBox="1">
            <a:spLocks noGrp="1"/>
          </p:cNvSpPr>
          <p:nvPr>
            <p:ph type="title" idx="7"/>
          </p:nvPr>
        </p:nvSpPr>
        <p:spPr>
          <a:xfrm>
            <a:off x="987088" y="1515630"/>
            <a:ext cx="734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endParaRPr dirty="0"/>
          </a:p>
        </p:txBody>
      </p:sp>
      <p:sp>
        <p:nvSpPr>
          <p:cNvPr id="739" name="Google Shape;739;p36"/>
          <p:cNvSpPr txBox="1">
            <a:spLocks noGrp="1"/>
          </p:cNvSpPr>
          <p:nvPr>
            <p:ph type="title" idx="9"/>
          </p:nvPr>
        </p:nvSpPr>
        <p:spPr>
          <a:xfrm>
            <a:off x="3799616" y="1515630"/>
            <a:ext cx="734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</a:t>
            </a:r>
            <a:endParaRPr dirty="0"/>
          </a:p>
        </p:txBody>
      </p:sp>
      <p:sp>
        <p:nvSpPr>
          <p:cNvPr id="741" name="Google Shape;741;p36"/>
          <p:cNvSpPr txBox="1">
            <a:spLocks noGrp="1"/>
          </p:cNvSpPr>
          <p:nvPr>
            <p:ph type="title" idx="14"/>
          </p:nvPr>
        </p:nvSpPr>
        <p:spPr>
          <a:xfrm>
            <a:off x="7271422" y="1514348"/>
            <a:ext cx="734700" cy="4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III</a:t>
            </a:r>
            <a:endParaRPr dirty="0"/>
          </a:p>
        </p:txBody>
      </p:sp>
      <p:sp>
        <p:nvSpPr>
          <p:cNvPr id="743" name="Google Shape;743;p36"/>
          <p:cNvSpPr txBox="1">
            <a:spLocks noGrp="1"/>
          </p:cNvSpPr>
          <p:nvPr>
            <p:ph type="subTitle" idx="16"/>
          </p:nvPr>
        </p:nvSpPr>
        <p:spPr>
          <a:xfrm>
            <a:off x="178328" y="2202529"/>
            <a:ext cx="2352220" cy="88686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Môi trường sống của sinh vật</a:t>
            </a:r>
            <a:endParaRPr dirty="0"/>
          </a:p>
        </p:txBody>
      </p:sp>
      <p:sp>
        <p:nvSpPr>
          <p:cNvPr id="744" name="Google Shape;744;p36"/>
          <p:cNvSpPr txBox="1">
            <a:spLocks noGrp="1"/>
          </p:cNvSpPr>
          <p:nvPr>
            <p:ph type="subTitle" idx="17"/>
          </p:nvPr>
        </p:nvSpPr>
        <p:spPr>
          <a:xfrm>
            <a:off x="2727030" y="2238368"/>
            <a:ext cx="2879872" cy="855089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Các nhân tố sinh thái của môi trường</a:t>
            </a:r>
            <a:endParaRPr dirty="0"/>
          </a:p>
        </p:txBody>
      </p:sp>
      <p:sp>
        <p:nvSpPr>
          <p:cNvPr id="745" name="Google Shape;745;p36"/>
          <p:cNvSpPr txBox="1">
            <a:spLocks noGrp="1"/>
          </p:cNvSpPr>
          <p:nvPr>
            <p:ph type="subTitle" idx="18"/>
          </p:nvPr>
        </p:nvSpPr>
        <p:spPr>
          <a:xfrm>
            <a:off x="6311872" y="2243105"/>
            <a:ext cx="2653800" cy="4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/>
            <a:r>
              <a:rPr lang="en" dirty="0"/>
              <a:t>Giới hạn sinh thái</a:t>
            </a:r>
            <a:endParaRPr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03F4FA0-C78E-EFA0-013A-215954D66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074" y="3135115"/>
            <a:ext cx="2369509" cy="1975305"/>
          </a:xfrm>
          <a:prstGeom prst="rect">
            <a:avLst/>
          </a:prstGeom>
        </p:spPr>
      </p:pic>
      <p:grpSp>
        <p:nvGrpSpPr>
          <p:cNvPr id="27" name="Google Shape;756;p37">
            <a:extLst>
              <a:ext uri="{FF2B5EF4-FFF2-40B4-BE49-F238E27FC236}">
                <a16:creationId xmlns:a16="http://schemas.microsoft.com/office/drawing/2014/main" id="{CC064022-BAEA-B5EA-292D-9326AB18B0DC}"/>
              </a:ext>
            </a:extLst>
          </p:cNvPr>
          <p:cNvGrpSpPr/>
          <p:nvPr/>
        </p:nvGrpSpPr>
        <p:grpSpPr>
          <a:xfrm>
            <a:off x="5668706" y="3134412"/>
            <a:ext cx="2256094" cy="1976709"/>
            <a:chOff x="5286525" y="1124712"/>
            <a:chExt cx="3905100" cy="3479295"/>
          </a:xfrm>
        </p:grpSpPr>
        <p:grpSp>
          <p:nvGrpSpPr>
            <p:cNvPr id="28" name="Google Shape;757;p37">
              <a:extLst>
                <a:ext uri="{FF2B5EF4-FFF2-40B4-BE49-F238E27FC236}">
                  <a16:creationId xmlns:a16="http://schemas.microsoft.com/office/drawing/2014/main" id="{0A061C53-7EB4-BC29-5211-107F5D9AF01A}"/>
                </a:ext>
              </a:extLst>
            </p:cNvPr>
            <p:cNvGrpSpPr/>
            <p:nvPr/>
          </p:nvGrpSpPr>
          <p:grpSpPr>
            <a:xfrm>
              <a:off x="7503494" y="2190905"/>
              <a:ext cx="927288" cy="2413099"/>
              <a:chOff x="4181194" y="1765080"/>
              <a:chExt cx="927288" cy="2413099"/>
            </a:xfrm>
          </p:grpSpPr>
          <p:sp>
            <p:nvSpPr>
              <p:cNvPr id="727" name="Google Shape;758;p37">
                <a:extLst>
                  <a:ext uri="{FF2B5EF4-FFF2-40B4-BE49-F238E27FC236}">
                    <a16:creationId xmlns:a16="http://schemas.microsoft.com/office/drawing/2014/main" id="{F37E95A0-ED31-E16D-EFCF-C66325EB130F}"/>
                  </a:ext>
                </a:extLst>
              </p:cNvPr>
              <p:cNvSpPr/>
              <p:nvPr/>
            </p:nvSpPr>
            <p:spPr>
              <a:xfrm>
                <a:off x="4599485" y="2886997"/>
                <a:ext cx="108527" cy="266513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3993" extrusionOk="0">
                    <a:moveTo>
                      <a:pt x="361" y="0"/>
                    </a:moveTo>
                    <a:lnTo>
                      <a:pt x="0" y="3992"/>
                    </a:lnTo>
                    <a:lnTo>
                      <a:pt x="1626" y="3992"/>
                    </a:lnTo>
                    <a:lnTo>
                      <a:pt x="1265" y="0"/>
                    </a:lnTo>
                    <a:close/>
                  </a:path>
                </a:pathLst>
              </a:custGeom>
              <a:solidFill>
                <a:srgbClr val="384246">
                  <a:alpha val="4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59;p37">
                <a:extLst>
                  <a:ext uri="{FF2B5EF4-FFF2-40B4-BE49-F238E27FC236}">
                    <a16:creationId xmlns:a16="http://schemas.microsoft.com/office/drawing/2014/main" id="{54B91C17-2F0C-39F2-B8BD-7782BCA239B6}"/>
                  </a:ext>
                </a:extLst>
              </p:cNvPr>
              <p:cNvSpPr/>
              <p:nvPr/>
            </p:nvSpPr>
            <p:spPr>
              <a:xfrm>
                <a:off x="4198080" y="1765080"/>
                <a:ext cx="875160" cy="1229042"/>
              </a:xfrm>
              <a:custGeom>
                <a:avLst/>
                <a:gdLst/>
                <a:ahLst/>
                <a:cxnLst/>
                <a:rect l="l" t="t" r="r" b="b"/>
                <a:pathLst>
                  <a:path w="13112" h="18414" extrusionOk="0">
                    <a:moveTo>
                      <a:pt x="7150" y="0"/>
                    </a:moveTo>
                    <a:cubicBezTo>
                      <a:pt x="6922" y="0"/>
                      <a:pt x="6694" y="42"/>
                      <a:pt x="6477" y="127"/>
                    </a:cubicBezTo>
                    <a:cubicBezTo>
                      <a:pt x="5830" y="379"/>
                      <a:pt x="5388" y="1099"/>
                      <a:pt x="5195" y="1860"/>
                    </a:cubicBezTo>
                    <a:cubicBezTo>
                      <a:pt x="4193" y="1966"/>
                      <a:pt x="3239" y="2594"/>
                      <a:pt x="2648" y="3540"/>
                    </a:cubicBezTo>
                    <a:cubicBezTo>
                      <a:pt x="2056" y="4485"/>
                      <a:pt x="1836" y="5732"/>
                      <a:pt x="2060" y="6871"/>
                    </a:cubicBezTo>
                    <a:cubicBezTo>
                      <a:pt x="1263" y="7211"/>
                      <a:pt x="649" y="8015"/>
                      <a:pt x="338" y="8934"/>
                    </a:cubicBezTo>
                    <a:cubicBezTo>
                      <a:pt x="28" y="9853"/>
                      <a:pt x="1" y="10876"/>
                      <a:pt x="135" y="11849"/>
                    </a:cubicBezTo>
                    <a:cubicBezTo>
                      <a:pt x="246" y="12653"/>
                      <a:pt x="471" y="13450"/>
                      <a:pt x="887" y="14106"/>
                    </a:cubicBezTo>
                    <a:cubicBezTo>
                      <a:pt x="1303" y="14761"/>
                      <a:pt x="1926" y="15263"/>
                      <a:pt x="2622" y="15366"/>
                    </a:cubicBezTo>
                    <a:cubicBezTo>
                      <a:pt x="2864" y="16545"/>
                      <a:pt x="3696" y="17712"/>
                      <a:pt x="4675" y="18133"/>
                    </a:cubicBezTo>
                    <a:cubicBezTo>
                      <a:pt x="4942" y="18247"/>
                      <a:pt x="5224" y="18324"/>
                      <a:pt x="5506" y="18324"/>
                    </a:cubicBezTo>
                    <a:cubicBezTo>
                      <a:pt x="5570" y="18324"/>
                      <a:pt x="5635" y="18320"/>
                      <a:pt x="5700" y="18311"/>
                    </a:cubicBezTo>
                    <a:cubicBezTo>
                      <a:pt x="6047" y="18264"/>
                      <a:pt x="6388" y="18075"/>
                      <a:pt x="6595" y="17751"/>
                    </a:cubicBezTo>
                    <a:cubicBezTo>
                      <a:pt x="6992" y="18241"/>
                      <a:pt x="7648" y="18413"/>
                      <a:pt x="8301" y="18413"/>
                    </a:cubicBezTo>
                    <a:cubicBezTo>
                      <a:pt x="8671" y="18413"/>
                      <a:pt x="9040" y="18358"/>
                      <a:pt x="9360" y="18273"/>
                    </a:cubicBezTo>
                    <a:cubicBezTo>
                      <a:pt x="10039" y="18096"/>
                      <a:pt x="10692" y="17715"/>
                      <a:pt x="11153" y="17111"/>
                    </a:cubicBezTo>
                    <a:cubicBezTo>
                      <a:pt x="11615" y="16507"/>
                      <a:pt x="11672" y="15627"/>
                      <a:pt x="11542" y="14834"/>
                    </a:cubicBezTo>
                    <a:cubicBezTo>
                      <a:pt x="12377" y="14203"/>
                      <a:pt x="12941" y="13112"/>
                      <a:pt x="13026" y="11960"/>
                    </a:cubicBezTo>
                    <a:cubicBezTo>
                      <a:pt x="13111" y="10808"/>
                      <a:pt x="12717" y="9621"/>
                      <a:pt x="11988" y="8833"/>
                    </a:cubicBezTo>
                    <a:cubicBezTo>
                      <a:pt x="12786" y="7866"/>
                      <a:pt x="12999" y="6312"/>
                      <a:pt x="12501" y="5103"/>
                    </a:cubicBezTo>
                    <a:cubicBezTo>
                      <a:pt x="12035" y="3972"/>
                      <a:pt x="10931" y="3199"/>
                      <a:pt x="9849" y="3199"/>
                    </a:cubicBezTo>
                    <a:cubicBezTo>
                      <a:pt x="9775" y="3199"/>
                      <a:pt x="9701" y="3203"/>
                      <a:pt x="9627" y="3210"/>
                    </a:cubicBezTo>
                    <a:cubicBezTo>
                      <a:pt x="9468" y="2177"/>
                      <a:pt x="9154" y="1096"/>
                      <a:pt x="8425" y="476"/>
                    </a:cubicBezTo>
                    <a:cubicBezTo>
                      <a:pt x="8059" y="164"/>
                      <a:pt x="7604" y="0"/>
                      <a:pt x="715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60;p37">
                <a:extLst>
                  <a:ext uri="{FF2B5EF4-FFF2-40B4-BE49-F238E27FC236}">
                    <a16:creationId xmlns:a16="http://schemas.microsoft.com/office/drawing/2014/main" id="{0700A4CB-AA88-25DB-DA05-AFEA8DE92B44}"/>
                  </a:ext>
                </a:extLst>
              </p:cNvPr>
              <p:cNvSpPr/>
              <p:nvPr/>
            </p:nvSpPr>
            <p:spPr>
              <a:xfrm>
                <a:off x="4598350" y="1960910"/>
                <a:ext cx="301020" cy="239548"/>
              </a:xfrm>
              <a:custGeom>
                <a:avLst/>
                <a:gdLst/>
                <a:ahLst/>
                <a:cxnLst/>
                <a:rect l="l" t="t" r="r" b="b"/>
                <a:pathLst>
                  <a:path w="4510" h="3589" extrusionOk="0">
                    <a:moveTo>
                      <a:pt x="586" y="0"/>
                    </a:moveTo>
                    <a:cubicBezTo>
                      <a:pt x="393" y="0"/>
                      <a:pt x="196" y="39"/>
                      <a:pt x="1" y="124"/>
                    </a:cubicBezTo>
                    <a:cubicBezTo>
                      <a:pt x="201" y="46"/>
                      <a:pt x="396" y="10"/>
                      <a:pt x="582" y="10"/>
                    </a:cubicBezTo>
                    <a:cubicBezTo>
                      <a:pt x="1509" y="10"/>
                      <a:pt x="2210" y="900"/>
                      <a:pt x="2232" y="1875"/>
                    </a:cubicBezTo>
                    <a:lnTo>
                      <a:pt x="2233" y="1899"/>
                    </a:lnTo>
                    <a:lnTo>
                      <a:pt x="2254" y="1885"/>
                    </a:lnTo>
                    <a:cubicBezTo>
                      <a:pt x="2461" y="1740"/>
                      <a:pt x="2713" y="1666"/>
                      <a:pt x="2965" y="1666"/>
                    </a:cubicBezTo>
                    <a:cubicBezTo>
                      <a:pt x="3141" y="1666"/>
                      <a:pt x="3317" y="1702"/>
                      <a:pt x="3478" y="1775"/>
                    </a:cubicBezTo>
                    <a:cubicBezTo>
                      <a:pt x="4149" y="2075"/>
                      <a:pt x="4455" y="2890"/>
                      <a:pt x="4354" y="3588"/>
                    </a:cubicBezTo>
                    <a:cubicBezTo>
                      <a:pt x="4510" y="2659"/>
                      <a:pt x="3919" y="1641"/>
                      <a:pt x="2972" y="1641"/>
                    </a:cubicBezTo>
                    <a:cubicBezTo>
                      <a:pt x="2864" y="1641"/>
                      <a:pt x="2751" y="1654"/>
                      <a:pt x="2634" y="1683"/>
                    </a:cubicBezTo>
                    <a:cubicBezTo>
                      <a:pt x="2502" y="1718"/>
                      <a:pt x="2374" y="1773"/>
                      <a:pt x="2259" y="1849"/>
                    </a:cubicBezTo>
                    <a:lnTo>
                      <a:pt x="2259" y="1849"/>
                    </a:lnTo>
                    <a:cubicBezTo>
                      <a:pt x="2247" y="1575"/>
                      <a:pt x="2183" y="1304"/>
                      <a:pt x="2073" y="1054"/>
                    </a:cubicBezTo>
                    <a:cubicBezTo>
                      <a:pt x="1812" y="430"/>
                      <a:pt x="1225" y="0"/>
                      <a:pt x="586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9" name="Google Shape;761;p37">
                <a:extLst>
                  <a:ext uri="{FF2B5EF4-FFF2-40B4-BE49-F238E27FC236}">
                    <a16:creationId xmlns:a16="http://schemas.microsoft.com/office/drawing/2014/main" id="{F579512C-96C8-8BAB-B811-46066EEF540C}"/>
                  </a:ext>
                </a:extLst>
              </p:cNvPr>
              <p:cNvSpPr/>
              <p:nvPr/>
            </p:nvSpPr>
            <p:spPr>
              <a:xfrm>
                <a:off x="4355265" y="2163281"/>
                <a:ext cx="188955" cy="491977"/>
              </a:xfrm>
              <a:custGeom>
                <a:avLst/>
                <a:gdLst/>
                <a:ahLst/>
                <a:cxnLst/>
                <a:rect l="l" t="t" r="r" b="b"/>
                <a:pathLst>
                  <a:path w="2831" h="7371" extrusionOk="0">
                    <a:moveTo>
                      <a:pt x="2831" y="1"/>
                    </a:moveTo>
                    <a:cubicBezTo>
                      <a:pt x="1819" y="139"/>
                      <a:pt x="1350" y="1295"/>
                      <a:pt x="1639" y="2200"/>
                    </a:cubicBezTo>
                    <a:lnTo>
                      <a:pt x="1639" y="2200"/>
                    </a:lnTo>
                    <a:cubicBezTo>
                      <a:pt x="1056" y="2235"/>
                      <a:pt x="557" y="2683"/>
                      <a:pt x="359" y="3218"/>
                    </a:cubicBezTo>
                    <a:cubicBezTo>
                      <a:pt x="161" y="3758"/>
                      <a:pt x="207" y="4391"/>
                      <a:pt x="501" y="4888"/>
                    </a:cubicBezTo>
                    <a:lnTo>
                      <a:pt x="501" y="4888"/>
                    </a:lnTo>
                    <a:cubicBezTo>
                      <a:pt x="356" y="5068"/>
                      <a:pt x="254" y="5280"/>
                      <a:pt x="192" y="5502"/>
                    </a:cubicBezTo>
                    <a:cubicBezTo>
                      <a:pt x="1" y="6171"/>
                      <a:pt x="225" y="6965"/>
                      <a:pt x="805" y="7371"/>
                    </a:cubicBezTo>
                    <a:cubicBezTo>
                      <a:pt x="233" y="6961"/>
                      <a:pt x="18" y="6169"/>
                      <a:pt x="211" y="5507"/>
                    </a:cubicBezTo>
                    <a:cubicBezTo>
                      <a:pt x="274" y="5285"/>
                      <a:pt x="379" y="5075"/>
                      <a:pt x="525" y="4896"/>
                    </a:cubicBezTo>
                    <a:lnTo>
                      <a:pt x="530" y="4890"/>
                    </a:lnTo>
                    <a:lnTo>
                      <a:pt x="526" y="4883"/>
                    </a:lnTo>
                    <a:cubicBezTo>
                      <a:pt x="232" y="4392"/>
                      <a:pt x="187" y="3762"/>
                      <a:pt x="384" y="3228"/>
                    </a:cubicBezTo>
                    <a:cubicBezTo>
                      <a:pt x="580" y="2697"/>
                      <a:pt x="1076" y="2251"/>
                      <a:pt x="1655" y="2223"/>
                    </a:cubicBezTo>
                    <a:lnTo>
                      <a:pt x="1670" y="2223"/>
                    </a:lnTo>
                    <a:lnTo>
                      <a:pt x="1666" y="2207"/>
                    </a:lnTo>
                    <a:cubicBezTo>
                      <a:pt x="1367" y="1310"/>
                      <a:pt x="1824" y="150"/>
                      <a:pt x="283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0" name="Google Shape;762;p37">
                <a:extLst>
                  <a:ext uri="{FF2B5EF4-FFF2-40B4-BE49-F238E27FC236}">
                    <a16:creationId xmlns:a16="http://schemas.microsoft.com/office/drawing/2014/main" id="{58EAA1ED-8DB1-A025-9150-8CBE17DBB504}"/>
                  </a:ext>
                </a:extLst>
              </p:cNvPr>
              <p:cNvSpPr/>
              <p:nvPr/>
            </p:nvSpPr>
            <p:spPr>
              <a:xfrm>
                <a:off x="4525999" y="2685293"/>
                <a:ext cx="294078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406" h="234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" y="717"/>
                      <a:pt x="258" y="1606"/>
                      <a:pt x="947" y="1954"/>
                    </a:cubicBezTo>
                    <a:cubicBezTo>
                      <a:pt x="1103" y="2033"/>
                      <a:pt x="1277" y="2074"/>
                      <a:pt x="1450" y="2074"/>
                    </a:cubicBezTo>
                    <a:cubicBezTo>
                      <a:pt x="1730" y="2074"/>
                      <a:pt x="2005" y="1967"/>
                      <a:pt x="2190" y="1742"/>
                    </a:cubicBezTo>
                    <a:lnTo>
                      <a:pt x="2190" y="1742"/>
                    </a:lnTo>
                    <a:cubicBezTo>
                      <a:pt x="2444" y="2119"/>
                      <a:pt x="2852" y="2343"/>
                      <a:pt x="3269" y="2343"/>
                    </a:cubicBezTo>
                    <a:cubicBezTo>
                      <a:pt x="3505" y="2343"/>
                      <a:pt x="3745" y="2271"/>
                      <a:pt x="3962" y="2115"/>
                    </a:cubicBezTo>
                    <a:cubicBezTo>
                      <a:pt x="4147" y="1984"/>
                      <a:pt x="4299" y="1810"/>
                      <a:pt x="4405" y="1611"/>
                    </a:cubicBezTo>
                    <a:lnTo>
                      <a:pt x="4405" y="1611"/>
                    </a:lnTo>
                    <a:cubicBezTo>
                      <a:pt x="4295" y="1808"/>
                      <a:pt x="4140" y="1979"/>
                      <a:pt x="3955" y="2105"/>
                    </a:cubicBezTo>
                    <a:cubicBezTo>
                      <a:pt x="3740" y="2255"/>
                      <a:pt x="3506" y="2324"/>
                      <a:pt x="3276" y="2324"/>
                    </a:cubicBezTo>
                    <a:cubicBezTo>
                      <a:pt x="2859" y="2324"/>
                      <a:pt x="2455" y="2097"/>
                      <a:pt x="2202" y="1714"/>
                    </a:cubicBezTo>
                    <a:lnTo>
                      <a:pt x="2193" y="1699"/>
                    </a:lnTo>
                    <a:lnTo>
                      <a:pt x="2181" y="1712"/>
                    </a:lnTo>
                    <a:cubicBezTo>
                      <a:pt x="2006" y="1930"/>
                      <a:pt x="1731" y="2049"/>
                      <a:pt x="1454" y="2049"/>
                    </a:cubicBezTo>
                    <a:cubicBezTo>
                      <a:pt x="1433" y="2049"/>
                      <a:pt x="1411" y="2048"/>
                      <a:pt x="1389" y="2047"/>
                    </a:cubicBezTo>
                    <a:cubicBezTo>
                      <a:pt x="408" y="1972"/>
                      <a:pt x="32" y="843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1" name="Google Shape;763;p37">
                <a:extLst>
                  <a:ext uri="{FF2B5EF4-FFF2-40B4-BE49-F238E27FC236}">
                    <a16:creationId xmlns:a16="http://schemas.microsoft.com/office/drawing/2014/main" id="{AB68085A-89B1-BEB6-E897-AA9A581C7695}"/>
                  </a:ext>
                </a:extLst>
              </p:cNvPr>
              <p:cNvSpPr/>
              <p:nvPr/>
            </p:nvSpPr>
            <p:spPr>
              <a:xfrm>
                <a:off x="4575390" y="2334348"/>
                <a:ext cx="138963" cy="280462"/>
              </a:xfrm>
              <a:custGeom>
                <a:avLst/>
                <a:gdLst/>
                <a:ahLst/>
                <a:cxnLst/>
                <a:rect l="l" t="t" r="r" b="b"/>
                <a:pathLst>
                  <a:path w="2082" h="4202" extrusionOk="0">
                    <a:moveTo>
                      <a:pt x="2081" y="1"/>
                    </a:moveTo>
                    <a:lnTo>
                      <a:pt x="2081" y="1"/>
                    </a:lnTo>
                    <a:cubicBezTo>
                      <a:pt x="1251" y="76"/>
                      <a:pt x="682" y="936"/>
                      <a:pt x="683" y="1728"/>
                    </a:cubicBezTo>
                    <a:lnTo>
                      <a:pt x="683" y="1728"/>
                    </a:lnTo>
                    <a:cubicBezTo>
                      <a:pt x="562" y="1730"/>
                      <a:pt x="450" y="1790"/>
                      <a:pt x="364" y="1872"/>
                    </a:cubicBezTo>
                    <a:cubicBezTo>
                      <a:pt x="189" y="2044"/>
                      <a:pt x="95" y="2282"/>
                      <a:pt x="49" y="2518"/>
                    </a:cubicBezTo>
                    <a:cubicBezTo>
                      <a:pt x="1" y="2755"/>
                      <a:pt x="2" y="3003"/>
                      <a:pt x="42" y="3240"/>
                    </a:cubicBezTo>
                    <a:cubicBezTo>
                      <a:pt x="82" y="3477"/>
                      <a:pt x="165" y="3710"/>
                      <a:pt x="289" y="3917"/>
                    </a:cubicBezTo>
                    <a:cubicBezTo>
                      <a:pt x="353" y="4019"/>
                      <a:pt x="426" y="4116"/>
                      <a:pt x="510" y="4202"/>
                    </a:cubicBezTo>
                    <a:cubicBezTo>
                      <a:pt x="429" y="4114"/>
                      <a:pt x="358" y="4016"/>
                      <a:pt x="296" y="3912"/>
                    </a:cubicBezTo>
                    <a:cubicBezTo>
                      <a:pt x="163" y="3679"/>
                      <a:pt x="78" y="3416"/>
                      <a:pt x="48" y="3149"/>
                    </a:cubicBezTo>
                    <a:cubicBezTo>
                      <a:pt x="40" y="3098"/>
                      <a:pt x="38" y="3020"/>
                      <a:pt x="35" y="2969"/>
                    </a:cubicBezTo>
                    <a:cubicBezTo>
                      <a:pt x="35" y="2937"/>
                      <a:pt x="34" y="2866"/>
                      <a:pt x="36" y="2834"/>
                    </a:cubicBezTo>
                    <a:cubicBezTo>
                      <a:pt x="38" y="2803"/>
                      <a:pt x="40" y="2755"/>
                      <a:pt x="42" y="2722"/>
                    </a:cubicBezTo>
                    <a:cubicBezTo>
                      <a:pt x="44" y="2708"/>
                      <a:pt x="54" y="2627"/>
                      <a:pt x="56" y="2612"/>
                    </a:cubicBezTo>
                    <a:cubicBezTo>
                      <a:pt x="59" y="2586"/>
                      <a:pt x="69" y="2549"/>
                      <a:pt x="73" y="2523"/>
                    </a:cubicBezTo>
                    <a:cubicBezTo>
                      <a:pt x="78" y="2498"/>
                      <a:pt x="85" y="2461"/>
                      <a:pt x="92" y="2436"/>
                    </a:cubicBezTo>
                    <a:cubicBezTo>
                      <a:pt x="114" y="2352"/>
                      <a:pt x="143" y="2260"/>
                      <a:pt x="181" y="2182"/>
                    </a:cubicBezTo>
                    <a:cubicBezTo>
                      <a:pt x="278" y="1977"/>
                      <a:pt x="452" y="1753"/>
                      <a:pt x="698" y="1753"/>
                    </a:cubicBezTo>
                    <a:cubicBezTo>
                      <a:pt x="702" y="1753"/>
                      <a:pt x="705" y="1753"/>
                      <a:pt x="708" y="1753"/>
                    </a:cubicBezTo>
                    <a:cubicBezTo>
                      <a:pt x="696" y="962"/>
                      <a:pt x="1254" y="95"/>
                      <a:pt x="208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2" name="Google Shape;764;p37">
                <a:extLst>
                  <a:ext uri="{FF2B5EF4-FFF2-40B4-BE49-F238E27FC236}">
                    <a16:creationId xmlns:a16="http://schemas.microsoft.com/office/drawing/2014/main" id="{D8B4FE13-7BBE-4D9F-BA83-2A86EFF5A9A8}"/>
                  </a:ext>
                </a:extLst>
              </p:cNvPr>
              <p:cNvSpPr/>
              <p:nvPr/>
            </p:nvSpPr>
            <p:spPr>
              <a:xfrm>
                <a:off x="4745857" y="1936281"/>
                <a:ext cx="5940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8" extrusionOk="0">
                    <a:moveTo>
                      <a:pt x="45" y="0"/>
                    </a:moveTo>
                    <a:cubicBezTo>
                      <a:pt x="0" y="0"/>
                      <a:pt x="0" y="68"/>
                      <a:pt x="45" y="68"/>
                    </a:cubicBezTo>
                    <a:cubicBezTo>
                      <a:pt x="88" y="68"/>
                      <a:pt x="89" y="0"/>
                      <a:pt x="45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3" name="Google Shape;765;p37">
                <a:extLst>
                  <a:ext uri="{FF2B5EF4-FFF2-40B4-BE49-F238E27FC236}">
                    <a16:creationId xmlns:a16="http://schemas.microsoft.com/office/drawing/2014/main" id="{3DD06474-C331-5215-1490-181C5ED573A1}"/>
                  </a:ext>
                </a:extLst>
              </p:cNvPr>
              <p:cNvSpPr/>
              <p:nvPr/>
            </p:nvSpPr>
            <p:spPr>
              <a:xfrm>
                <a:off x="4735111" y="2213473"/>
                <a:ext cx="5940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9" h="69" extrusionOk="0">
                    <a:moveTo>
                      <a:pt x="44" y="0"/>
                    </a:moveTo>
                    <a:cubicBezTo>
                      <a:pt x="0" y="0"/>
                      <a:pt x="0" y="68"/>
                      <a:pt x="44" y="68"/>
                    </a:cubicBezTo>
                    <a:cubicBezTo>
                      <a:pt x="87" y="68"/>
                      <a:pt x="88" y="0"/>
                      <a:pt x="4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4" name="Google Shape;766;p37">
                <a:extLst>
                  <a:ext uri="{FF2B5EF4-FFF2-40B4-BE49-F238E27FC236}">
                    <a16:creationId xmlns:a16="http://schemas.microsoft.com/office/drawing/2014/main" id="{DCF5BEED-70A5-2BA3-79A6-24DC63C9809C}"/>
                  </a:ext>
                </a:extLst>
              </p:cNvPr>
              <p:cNvSpPr/>
              <p:nvPr/>
            </p:nvSpPr>
            <p:spPr>
              <a:xfrm>
                <a:off x="4560840" y="2071106"/>
                <a:ext cx="5940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9" h="69" extrusionOk="0">
                    <a:moveTo>
                      <a:pt x="44" y="1"/>
                    </a:moveTo>
                    <a:cubicBezTo>
                      <a:pt x="0" y="1"/>
                      <a:pt x="0" y="69"/>
                      <a:pt x="44" y="69"/>
                    </a:cubicBezTo>
                    <a:cubicBezTo>
                      <a:pt x="87" y="69"/>
                      <a:pt x="88" y="1"/>
                      <a:pt x="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5" name="Google Shape;767;p37">
                <a:extLst>
                  <a:ext uri="{FF2B5EF4-FFF2-40B4-BE49-F238E27FC236}">
                    <a16:creationId xmlns:a16="http://schemas.microsoft.com/office/drawing/2014/main" id="{85D336DA-9688-E0B8-B7C1-92EC73F0F9E8}"/>
                  </a:ext>
                </a:extLst>
              </p:cNvPr>
              <p:cNvSpPr/>
              <p:nvPr/>
            </p:nvSpPr>
            <p:spPr>
              <a:xfrm>
                <a:off x="4386568" y="2260928"/>
                <a:ext cx="5940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9" h="69" extrusionOk="0">
                    <a:moveTo>
                      <a:pt x="44" y="1"/>
                    </a:moveTo>
                    <a:cubicBezTo>
                      <a:pt x="0" y="1"/>
                      <a:pt x="0" y="69"/>
                      <a:pt x="44" y="69"/>
                    </a:cubicBezTo>
                    <a:cubicBezTo>
                      <a:pt x="87" y="69"/>
                      <a:pt x="88" y="1"/>
                      <a:pt x="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6" name="Google Shape;768;p37">
                <a:extLst>
                  <a:ext uri="{FF2B5EF4-FFF2-40B4-BE49-F238E27FC236}">
                    <a16:creationId xmlns:a16="http://schemas.microsoft.com/office/drawing/2014/main" id="{60FCCEC7-7583-375C-CD03-39F874CD64E7}"/>
                  </a:ext>
                </a:extLst>
              </p:cNvPr>
              <p:cNvSpPr/>
              <p:nvPr/>
            </p:nvSpPr>
            <p:spPr>
              <a:xfrm>
                <a:off x="4552229" y="2390814"/>
                <a:ext cx="5940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9" h="69" extrusionOk="0">
                    <a:moveTo>
                      <a:pt x="44" y="1"/>
                    </a:moveTo>
                    <a:cubicBezTo>
                      <a:pt x="1" y="1"/>
                      <a:pt x="1" y="68"/>
                      <a:pt x="44" y="68"/>
                    </a:cubicBezTo>
                    <a:cubicBezTo>
                      <a:pt x="88" y="68"/>
                      <a:pt x="88" y="1"/>
                      <a:pt x="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7" name="Google Shape;769;p37">
                <a:extLst>
                  <a:ext uri="{FF2B5EF4-FFF2-40B4-BE49-F238E27FC236}">
                    <a16:creationId xmlns:a16="http://schemas.microsoft.com/office/drawing/2014/main" id="{65D20AEF-58CC-0C00-AE25-A195219C557A}"/>
                  </a:ext>
                </a:extLst>
              </p:cNvPr>
              <p:cNvSpPr/>
              <p:nvPr/>
            </p:nvSpPr>
            <p:spPr>
              <a:xfrm>
                <a:off x="4311280" y="2590582"/>
                <a:ext cx="5940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9" h="69" extrusionOk="0">
                    <a:moveTo>
                      <a:pt x="44" y="1"/>
                    </a:moveTo>
                    <a:cubicBezTo>
                      <a:pt x="1" y="1"/>
                      <a:pt x="1" y="68"/>
                      <a:pt x="44" y="68"/>
                    </a:cubicBezTo>
                    <a:cubicBezTo>
                      <a:pt x="88" y="68"/>
                      <a:pt x="88" y="1"/>
                      <a:pt x="4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8" name="Google Shape;770;p37">
                <a:extLst>
                  <a:ext uri="{FF2B5EF4-FFF2-40B4-BE49-F238E27FC236}">
                    <a16:creationId xmlns:a16="http://schemas.microsoft.com/office/drawing/2014/main" id="{68D2CCFF-F08A-D2D4-122A-59662FAE654B}"/>
                  </a:ext>
                </a:extLst>
              </p:cNvPr>
              <p:cNvSpPr/>
              <p:nvPr/>
            </p:nvSpPr>
            <p:spPr>
              <a:xfrm>
                <a:off x="4481279" y="2742961"/>
                <a:ext cx="5874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68" extrusionOk="0">
                    <a:moveTo>
                      <a:pt x="43" y="0"/>
                    </a:moveTo>
                    <a:cubicBezTo>
                      <a:pt x="0" y="0"/>
                      <a:pt x="0" y="68"/>
                      <a:pt x="43" y="68"/>
                    </a:cubicBezTo>
                    <a:cubicBezTo>
                      <a:pt x="87" y="68"/>
                      <a:pt x="87" y="0"/>
                      <a:pt x="43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9" name="Google Shape;771;p37">
                <a:extLst>
                  <a:ext uri="{FF2B5EF4-FFF2-40B4-BE49-F238E27FC236}">
                    <a16:creationId xmlns:a16="http://schemas.microsoft.com/office/drawing/2014/main" id="{F2D12E7C-7E23-B206-78F6-44B797B303F3}"/>
                  </a:ext>
                </a:extLst>
              </p:cNvPr>
              <p:cNvSpPr/>
              <p:nvPr/>
            </p:nvSpPr>
            <p:spPr>
              <a:xfrm>
                <a:off x="4674840" y="2665470"/>
                <a:ext cx="5874" cy="4672"/>
              </a:xfrm>
              <a:custGeom>
                <a:avLst/>
                <a:gdLst/>
                <a:ahLst/>
                <a:cxnLst/>
                <a:rect l="l" t="t" r="r" b="b"/>
                <a:pathLst>
                  <a:path w="88" h="70" extrusionOk="0">
                    <a:moveTo>
                      <a:pt x="45" y="1"/>
                    </a:moveTo>
                    <a:cubicBezTo>
                      <a:pt x="1" y="2"/>
                      <a:pt x="1" y="70"/>
                      <a:pt x="45" y="70"/>
                    </a:cubicBezTo>
                    <a:cubicBezTo>
                      <a:pt x="88" y="70"/>
                      <a:pt x="88" y="1"/>
                      <a:pt x="4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0" name="Google Shape;772;p37">
                <a:extLst>
                  <a:ext uri="{FF2B5EF4-FFF2-40B4-BE49-F238E27FC236}">
                    <a16:creationId xmlns:a16="http://schemas.microsoft.com/office/drawing/2014/main" id="{EC5CACB3-1212-F0C0-7DC0-99CADFD0267F}"/>
                  </a:ext>
                </a:extLst>
              </p:cNvPr>
              <p:cNvSpPr/>
              <p:nvPr/>
            </p:nvSpPr>
            <p:spPr>
              <a:xfrm>
                <a:off x="4745857" y="2428325"/>
                <a:ext cx="5940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8" extrusionOk="0">
                    <a:moveTo>
                      <a:pt x="44" y="0"/>
                    </a:moveTo>
                    <a:cubicBezTo>
                      <a:pt x="0" y="0"/>
                      <a:pt x="1" y="68"/>
                      <a:pt x="45" y="68"/>
                    </a:cubicBezTo>
                    <a:cubicBezTo>
                      <a:pt x="88" y="68"/>
                      <a:pt x="89" y="0"/>
                      <a:pt x="45" y="0"/>
                    </a:cubicBezTo>
                    <a:cubicBezTo>
                      <a:pt x="44" y="0"/>
                      <a:pt x="44" y="0"/>
                      <a:pt x="44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1" name="Google Shape;773;p37">
                <a:extLst>
                  <a:ext uri="{FF2B5EF4-FFF2-40B4-BE49-F238E27FC236}">
                    <a16:creationId xmlns:a16="http://schemas.microsoft.com/office/drawing/2014/main" id="{687F0125-7A06-BFC8-EA77-E960374B41D4}"/>
                  </a:ext>
                </a:extLst>
              </p:cNvPr>
              <p:cNvSpPr/>
              <p:nvPr/>
            </p:nvSpPr>
            <p:spPr>
              <a:xfrm>
                <a:off x="4181194" y="3114130"/>
                <a:ext cx="927288" cy="1064049"/>
              </a:xfrm>
              <a:custGeom>
                <a:avLst/>
                <a:gdLst/>
                <a:ahLst/>
                <a:cxnLst/>
                <a:rect l="l" t="t" r="r" b="b"/>
                <a:pathLst>
                  <a:path w="13893" h="15942" extrusionOk="0">
                    <a:moveTo>
                      <a:pt x="1993" y="1"/>
                    </a:moveTo>
                    <a:cubicBezTo>
                      <a:pt x="761" y="1692"/>
                      <a:pt x="0" y="4010"/>
                      <a:pt x="0" y="6569"/>
                    </a:cubicBezTo>
                    <a:cubicBezTo>
                      <a:pt x="0" y="11745"/>
                      <a:pt x="3110" y="15941"/>
                      <a:pt x="6947" y="15941"/>
                    </a:cubicBezTo>
                    <a:cubicBezTo>
                      <a:pt x="10783" y="15941"/>
                      <a:pt x="13893" y="11745"/>
                      <a:pt x="13893" y="6569"/>
                    </a:cubicBezTo>
                    <a:cubicBezTo>
                      <a:pt x="13893" y="4028"/>
                      <a:pt x="13142" y="1725"/>
                      <a:pt x="11926" y="37"/>
                    </a:cubicBezTo>
                    <a:cubicBezTo>
                      <a:pt x="10319" y="449"/>
                      <a:pt x="8674" y="655"/>
                      <a:pt x="7029" y="655"/>
                    </a:cubicBezTo>
                    <a:cubicBezTo>
                      <a:pt x="5336" y="655"/>
                      <a:pt x="3644" y="437"/>
                      <a:pt x="199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2" name="Google Shape;774;p37">
                <a:extLst>
                  <a:ext uri="{FF2B5EF4-FFF2-40B4-BE49-F238E27FC236}">
                    <a16:creationId xmlns:a16="http://schemas.microsoft.com/office/drawing/2014/main" id="{24874E30-D405-D432-907C-7A1CC90DE2EF}"/>
                  </a:ext>
                </a:extLst>
              </p:cNvPr>
              <p:cNvSpPr/>
              <p:nvPr/>
            </p:nvSpPr>
            <p:spPr>
              <a:xfrm>
                <a:off x="4277040" y="3102650"/>
                <a:ext cx="7293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10928" h="617" extrusionOk="0">
                    <a:moveTo>
                      <a:pt x="52" y="1"/>
                    </a:moveTo>
                    <a:cubicBezTo>
                      <a:pt x="15" y="1"/>
                      <a:pt x="1" y="59"/>
                      <a:pt x="42" y="67"/>
                    </a:cubicBezTo>
                    <a:cubicBezTo>
                      <a:pt x="739" y="200"/>
                      <a:pt x="1440" y="309"/>
                      <a:pt x="2144" y="395"/>
                    </a:cubicBezTo>
                    <a:cubicBezTo>
                      <a:pt x="2848" y="479"/>
                      <a:pt x="3554" y="539"/>
                      <a:pt x="4261" y="576"/>
                    </a:cubicBezTo>
                    <a:cubicBezTo>
                      <a:pt x="4785" y="603"/>
                      <a:pt x="5310" y="617"/>
                      <a:pt x="5835" y="617"/>
                    </a:cubicBezTo>
                    <a:cubicBezTo>
                      <a:pt x="6021" y="617"/>
                      <a:pt x="6208" y="615"/>
                      <a:pt x="6395" y="611"/>
                    </a:cubicBezTo>
                    <a:cubicBezTo>
                      <a:pt x="7103" y="599"/>
                      <a:pt x="7811" y="562"/>
                      <a:pt x="8516" y="500"/>
                    </a:cubicBezTo>
                    <a:cubicBezTo>
                      <a:pt x="9223" y="439"/>
                      <a:pt x="9927" y="353"/>
                      <a:pt x="10627" y="243"/>
                    </a:cubicBezTo>
                    <a:cubicBezTo>
                      <a:pt x="10713" y="229"/>
                      <a:pt x="10801" y="215"/>
                      <a:pt x="10887" y="201"/>
                    </a:cubicBezTo>
                    <a:cubicBezTo>
                      <a:pt x="10928" y="194"/>
                      <a:pt x="10913" y="135"/>
                      <a:pt x="10876" y="135"/>
                    </a:cubicBezTo>
                    <a:cubicBezTo>
                      <a:pt x="10874" y="135"/>
                      <a:pt x="10872" y="136"/>
                      <a:pt x="10870" y="136"/>
                    </a:cubicBezTo>
                    <a:cubicBezTo>
                      <a:pt x="10168" y="251"/>
                      <a:pt x="9464" y="343"/>
                      <a:pt x="8758" y="410"/>
                    </a:cubicBezTo>
                    <a:cubicBezTo>
                      <a:pt x="8056" y="477"/>
                      <a:pt x="7352" y="520"/>
                      <a:pt x="6648" y="538"/>
                    </a:cubicBezTo>
                    <a:cubicBezTo>
                      <a:pt x="6381" y="545"/>
                      <a:pt x="6115" y="549"/>
                      <a:pt x="5849" y="549"/>
                    </a:cubicBezTo>
                    <a:cubicBezTo>
                      <a:pt x="5411" y="549"/>
                      <a:pt x="4973" y="539"/>
                      <a:pt x="4535" y="521"/>
                    </a:cubicBezTo>
                    <a:cubicBezTo>
                      <a:pt x="3830" y="491"/>
                      <a:pt x="3127" y="437"/>
                      <a:pt x="2427" y="359"/>
                    </a:cubicBezTo>
                    <a:cubicBezTo>
                      <a:pt x="1720" y="281"/>
                      <a:pt x="1018" y="177"/>
                      <a:pt x="319" y="50"/>
                    </a:cubicBezTo>
                    <a:cubicBezTo>
                      <a:pt x="233" y="34"/>
                      <a:pt x="146" y="18"/>
                      <a:pt x="59" y="1"/>
                    </a:cubicBezTo>
                    <a:cubicBezTo>
                      <a:pt x="57" y="1"/>
                      <a:pt x="54" y="1"/>
                      <a:pt x="5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3" name="Google Shape;775;p37">
                <a:extLst>
                  <a:ext uri="{FF2B5EF4-FFF2-40B4-BE49-F238E27FC236}">
                    <a16:creationId xmlns:a16="http://schemas.microsoft.com/office/drawing/2014/main" id="{FF8B2193-C43A-C077-B118-13E66FBE80CB}"/>
                  </a:ext>
                </a:extLst>
              </p:cNvPr>
              <p:cNvSpPr/>
              <p:nvPr/>
            </p:nvSpPr>
            <p:spPr>
              <a:xfrm>
                <a:off x="4234456" y="3784917"/>
                <a:ext cx="829173" cy="235143"/>
              </a:xfrm>
              <a:custGeom>
                <a:avLst/>
                <a:gdLst/>
                <a:ahLst/>
                <a:cxnLst/>
                <a:rect l="l" t="t" r="r" b="b"/>
                <a:pathLst>
                  <a:path w="12423" h="3523" extrusionOk="0">
                    <a:moveTo>
                      <a:pt x="6017" y="1"/>
                    </a:moveTo>
                    <a:cubicBezTo>
                      <a:pt x="5540" y="1"/>
                      <a:pt x="5045" y="211"/>
                      <a:pt x="4640" y="521"/>
                    </a:cubicBezTo>
                    <a:cubicBezTo>
                      <a:pt x="4301" y="781"/>
                      <a:pt x="3999" y="1105"/>
                      <a:pt x="3648" y="1341"/>
                    </a:cubicBezTo>
                    <a:cubicBezTo>
                      <a:pt x="3394" y="1510"/>
                      <a:pt x="3100" y="1632"/>
                      <a:pt x="2811" y="1632"/>
                    </a:cubicBezTo>
                    <a:cubicBezTo>
                      <a:pt x="2700" y="1632"/>
                      <a:pt x="2590" y="1614"/>
                      <a:pt x="2482" y="1574"/>
                    </a:cubicBezTo>
                    <a:cubicBezTo>
                      <a:pt x="2108" y="1432"/>
                      <a:pt x="1840" y="1051"/>
                      <a:pt x="1496" y="828"/>
                    </a:cubicBezTo>
                    <a:cubicBezTo>
                      <a:pt x="1286" y="692"/>
                      <a:pt x="1049" y="628"/>
                      <a:pt x="810" y="628"/>
                    </a:cubicBezTo>
                    <a:cubicBezTo>
                      <a:pt x="528" y="628"/>
                      <a:pt x="244" y="717"/>
                      <a:pt x="1" y="883"/>
                    </a:cubicBezTo>
                    <a:cubicBezTo>
                      <a:pt x="230" y="1468"/>
                      <a:pt x="503" y="2017"/>
                      <a:pt x="814" y="2521"/>
                    </a:cubicBezTo>
                    <a:cubicBezTo>
                      <a:pt x="1036" y="2531"/>
                      <a:pt x="1253" y="2593"/>
                      <a:pt x="1449" y="2719"/>
                    </a:cubicBezTo>
                    <a:cubicBezTo>
                      <a:pt x="1793" y="2942"/>
                      <a:pt x="2059" y="3323"/>
                      <a:pt x="2434" y="3464"/>
                    </a:cubicBezTo>
                    <a:cubicBezTo>
                      <a:pt x="2542" y="3505"/>
                      <a:pt x="2653" y="3523"/>
                      <a:pt x="2765" y="3523"/>
                    </a:cubicBezTo>
                    <a:cubicBezTo>
                      <a:pt x="3053" y="3523"/>
                      <a:pt x="3346" y="3401"/>
                      <a:pt x="3600" y="3232"/>
                    </a:cubicBezTo>
                    <a:cubicBezTo>
                      <a:pt x="3952" y="2996"/>
                      <a:pt x="4253" y="2672"/>
                      <a:pt x="4591" y="2412"/>
                    </a:cubicBezTo>
                    <a:cubicBezTo>
                      <a:pt x="4997" y="2102"/>
                      <a:pt x="5492" y="1892"/>
                      <a:pt x="5970" y="1892"/>
                    </a:cubicBezTo>
                    <a:cubicBezTo>
                      <a:pt x="6248" y="1892"/>
                      <a:pt x="6519" y="1963"/>
                      <a:pt x="6763" y="2126"/>
                    </a:cubicBezTo>
                    <a:cubicBezTo>
                      <a:pt x="7110" y="2358"/>
                      <a:pt x="7356" y="2744"/>
                      <a:pt x="7655" y="3052"/>
                    </a:cubicBezTo>
                    <a:cubicBezTo>
                      <a:pt x="7892" y="3295"/>
                      <a:pt x="8199" y="3496"/>
                      <a:pt x="8504" y="3496"/>
                    </a:cubicBezTo>
                    <a:cubicBezTo>
                      <a:pt x="8586" y="3496"/>
                      <a:pt x="8667" y="3482"/>
                      <a:pt x="8747" y="3450"/>
                    </a:cubicBezTo>
                    <a:cubicBezTo>
                      <a:pt x="9021" y="3342"/>
                      <a:pt x="9209" y="3055"/>
                      <a:pt x="9418" y="2822"/>
                    </a:cubicBezTo>
                    <a:cubicBezTo>
                      <a:pt x="9870" y="2320"/>
                      <a:pt x="10492" y="2072"/>
                      <a:pt x="11116" y="2072"/>
                    </a:cubicBezTo>
                    <a:cubicBezTo>
                      <a:pt x="11313" y="2072"/>
                      <a:pt x="11511" y="2097"/>
                      <a:pt x="11704" y="2147"/>
                    </a:cubicBezTo>
                    <a:cubicBezTo>
                      <a:pt x="11981" y="1650"/>
                      <a:pt x="12222" y="1114"/>
                      <a:pt x="12422" y="547"/>
                    </a:cubicBezTo>
                    <a:cubicBezTo>
                      <a:pt x="12042" y="303"/>
                      <a:pt x="11602" y="181"/>
                      <a:pt x="11164" y="181"/>
                    </a:cubicBezTo>
                    <a:cubicBezTo>
                      <a:pt x="10540" y="181"/>
                      <a:pt x="9918" y="429"/>
                      <a:pt x="9466" y="931"/>
                    </a:cubicBezTo>
                    <a:cubicBezTo>
                      <a:pt x="9256" y="1164"/>
                      <a:pt x="9069" y="1450"/>
                      <a:pt x="8794" y="1559"/>
                    </a:cubicBezTo>
                    <a:cubicBezTo>
                      <a:pt x="8714" y="1591"/>
                      <a:pt x="8633" y="1605"/>
                      <a:pt x="8552" y="1605"/>
                    </a:cubicBezTo>
                    <a:cubicBezTo>
                      <a:pt x="8247" y="1605"/>
                      <a:pt x="7939" y="1404"/>
                      <a:pt x="7703" y="1161"/>
                    </a:cubicBezTo>
                    <a:cubicBezTo>
                      <a:pt x="7404" y="853"/>
                      <a:pt x="7157" y="468"/>
                      <a:pt x="6811" y="236"/>
                    </a:cubicBezTo>
                    <a:cubicBezTo>
                      <a:pt x="6567" y="72"/>
                      <a:pt x="6295" y="1"/>
                      <a:pt x="60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4" name="Google Shape;776;p37">
                <a:extLst>
                  <a:ext uri="{FF2B5EF4-FFF2-40B4-BE49-F238E27FC236}">
                    <a16:creationId xmlns:a16="http://schemas.microsoft.com/office/drawing/2014/main" id="{8A3ACF5B-8766-4A93-3097-9DABEC1555B4}"/>
                  </a:ext>
                </a:extLst>
              </p:cNvPr>
              <p:cNvSpPr/>
              <p:nvPr/>
            </p:nvSpPr>
            <p:spPr>
              <a:xfrm>
                <a:off x="4181528" y="3332653"/>
                <a:ext cx="926220" cy="263776"/>
              </a:xfrm>
              <a:custGeom>
                <a:avLst/>
                <a:gdLst/>
                <a:ahLst/>
                <a:cxnLst/>
                <a:rect l="l" t="t" r="r" b="b"/>
                <a:pathLst>
                  <a:path w="13877" h="3952" extrusionOk="0">
                    <a:moveTo>
                      <a:pt x="6690" y="0"/>
                    </a:moveTo>
                    <a:cubicBezTo>
                      <a:pt x="6154" y="0"/>
                      <a:pt x="5598" y="236"/>
                      <a:pt x="5144" y="584"/>
                    </a:cubicBezTo>
                    <a:cubicBezTo>
                      <a:pt x="4763" y="876"/>
                      <a:pt x="4425" y="1239"/>
                      <a:pt x="4030" y="1503"/>
                    </a:cubicBezTo>
                    <a:cubicBezTo>
                      <a:pt x="3746" y="1694"/>
                      <a:pt x="3417" y="1830"/>
                      <a:pt x="3093" y="1830"/>
                    </a:cubicBezTo>
                    <a:cubicBezTo>
                      <a:pt x="2968" y="1830"/>
                      <a:pt x="2844" y="1810"/>
                      <a:pt x="2723" y="1764"/>
                    </a:cubicBezTo>
                    <a:cubicBezTo>
                      <a:pt x="2303" y="1606"/>
                      <a:pt x="2002" y="1179"/>
                      <a:pt x="1617" y="928"/>
                    </a:cubicBezTo>
                    <a:cubicBezTo>
                      <a:pt x="1381" y="776"/>
                      <a:pt x="1114" y="704"/>
                      <a:pt x="846" y="704"/>
                    </a:cubicBezTo>
                    <a:cubicBezTo>
                      <a:pt x="641" y="704"/>
                      <a:pt x="435" y="746"/>
                      <a:pt x="241" y="826"/>
                    </a:cubicBezTo>
                    <a:cubicBezTo>
                      <a:pt x="98" y="1534"/>
                      <a:pt x="16" y="2276"/>
                      <a:pt x="0" y="3040"/>
                    </a:cubicBezTo>
                    <a:cubicBezTo>
                      <a:pt x="246" y="2901"/>
                      <a:pt x="522" y="2826"/>
                      <a:pt x="795" y="2826"/>
                    </a:cubicBezTo>
                    <a:cubicBezTo>
                      <a:pt x="1062" y="2826"/>
                      <a:pt x="1328" y="2897"/>
                      <a:pt x="1563" y="3050"/>
                    </a:cubicBezTo>
                    <a:cubicBezTo>
                      <a:pt x="1949" y="3300"/>
                      <a:pt x="2249" y="3727"/>
                      <a:pt x="2670" y="3885"/>
                    </a:cubicBezTo>
                    <a:cubicBezTo>
                      <a:pt x="2791" y="3931"/>
                      <a:pt x="2915" y="3951"/>
                      <a:pt x="3040" y="3951"/>
                    </a:cubicBezTo>
                    <a:cubicBezTo>
                      <a:pt x="3364" y="3951"/>
                      <a:pt x="3692" y="3815"/>
                      <a:pt x="3977" y="3625"/>
                    </a:cubicBezTo>
                    <a:cubicBezTo>
                      <a:pt x="4371" y="3361"/>
                      <a:pt x="4710" y="2997"/>
                      <a:pt x="5090" y="2706"/>
                    </a:cubicBezTo>
                    <a:cubicBezTo>
                      <a:pt x="5544" y="2357"/>
                      <a:pt x="6100" y="2121"/>
                      <a:pt x="6636" y="2121"/>
                    </a:cubicBezTo>
                    <a:cubicBezTo>
                      <a:pt x="6948" y="2121"/>
                      <a:pt x="7252" y="2201"/>
                      <a:pt x="7526" y="2384"/>
                    </a:cubicBezTo>
                    <a:cubicBezTo>
                      <a:pt x="7914" y="2645"/>
                      <a:pt x="8192" y="3077"/>
                      <a:pt x="8527" y="3422"/>
                    </a:cubicBezTo>
                    <a:cubicBezTo>
                      <a:pt x="8792" y="3696"/>
                      <a:pt x="9137" y="3921"/>
                      <a:pt x="9479" y="3921"/>
                    </a:cubicBezTo>
                    <a:cubicBezTo>
                      <a:pt x="9571" y="3921"/>
                      <a:pt x="9662" y="3905"/>
                      <a:pt x="9751" y="3870"/>
                    </a:cubicBezTo>
                    <a:cubicBezTo>
                      <a:pt x="10059" y="3748"/>
                      <a:pt x="10270" y="3426"/>
                      <a:pt x="10505" y="3166"/>
                    </a:cubicBezTo>
                    <a:cubicBezTo>
                      <a:pt x="11011" y="2602"/>
                      <a:pt x="11708" y="2325"/>
                      <a:pt x="12406" y="2325"/>
                    </a:cubicBezTo>
                    <a:cubicBezTo>
                      <a:pt x="12921" y="2325"/>
                      <a:pt x="13436" y="2475"/>
                      <a:pt x="13877" y="2773"/>
                    </a:cubicBezTo>
                    <a:cubicBezTo>
                      <a:pt x="13844" y="1965"/>
                      <a:pt x="13734" y="1184"/>
                      <a:pt x="13558" y="443"/>
                    </a:cubicBezTo>
                    <a:cubicBezTo>
                      <a:pt x="13211" y="284"/>
                      <a:pt x="12836" y="204"/>
                      <a:pt x="12460" y="204"/>
                    </a:cubicBezTo>
                    <a:cubicBezTo>
                      <a:pt x="11762" y="204"/>
                      <a:pt x="11064" y="481"/>
                      <a:pt x="10558" y="1044"/>
                    </a:cubicBezTo>
                    <a:cubicBezTo>
                      <a:pt x="10323" y="1305"/>
                      <a:pt x="10113" y="1626"/>
                      <a:pt x="9805" y="1749"/>
                    </a:cubicBezTo>
                    <a:cubicBezTo>
                      <a:pt x="9715" y="1784"/>
                      <a:pt x="9624" y="1800"/>
                      <a:pt x="9533" y="1800"/>
                    </a:cubicBezTo>
                    <a:cubicBezTo>
                      <a:pt x="9191" y="1800"/>
                      <a:pt x="8846" y="1574"/>
                      <a:pt x="8581" y="1301"/>
                    </a:cubicBezTo>
                    <a:cubicBezTo>
                      <a:pt x="8245" y="956"/>
                      <a:pt x="7969" y="524"/>
                      <a:pt x="7580" y="263"/>
                    </a:cubicBezTo>
                    <a:cubicBezTo>
                      <a:pt x="7306" y="80"/>
                      <a:pt x="7001" y="0"/>
                      <a:pt x="66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5" name="Google Shape;777;p37">
                <a:extLst>
                  <a:ext uri="{FF2B5EF4-FFF2-40B4-BE49-F238E27FC236}">
                    <a16:creationId xmlns:a16="http://schemas.microsoft.com/office/drawing/2014/main" id="{AEC6D195-B254-DB7A-6D20-2EE0AEB378B7}"/>
                  </a:ext>
                </a:extLst>
              </p:cNvPr>
              <p:cNvSpPr/>
              <p:nvPr/>
            </p:nvSpPr>
            <p:spPr>
              <a:xfrm>
                <a:off x="4381829" y="3385849"/>
                <a:ext cx="5874" cy="4605"/>
              </a:xfrm>
              <a:custGeom>
                <a:avLst/>
                <a:gdLst/>
                <a:ahLst/>
                <a:cxnLst/>
                <a:rect l="l" t="t" r="r" b="b"/>
                <a:pathLst>
                  <a:path w="88" h="69" extrusionOk="0">
                    <a:moveTo>
                      <a:pt x="43" y="1"/>
                    </a:moveTo>
                    <a:cubicBezTo>
                      <a:pt x="0" y="1"/>
                      <a:pt x="0" y="69"/>
                      <a:pt x="43" y="69"/>
                    </a:cubicBezTo>
                    <a:cubicBezTo>
                      <a:pt x="88" y="69"/>
                      <a:pt x="88" y="1"/>
                      <a:pt x="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6" name="Google Shape;778;p37">
                <a:extLst>
                  <a:ext uri="{FF2B5EF4-FFF2-40B4-BE49-F238E27FC236}">
                    <a16:creationId xmlns:a16="http://schemas.microsoft.com/office/drawing/2014/main" id="{DD2B0829-50A0-963F-1845-65EA504FD2A6}"/>
                  </a:ext>
                </a:extLst>
              </p:cNvPr>
              <p:cNvSpPr/>
              <p:nvPr/>
            </p:nvSpPr>
            <p:spPr>
              <a:xfrm>
                <a:off x="4620576" y="3281193"/>
                <a:ext cx="5874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68" extrusionOk="0">
                    <a:moveTo>
                      <a:pt x="45" y="0"/>
                    </a:moveTo>
                    <a:cubicBezTo>
                      <a:pt x="1" y="0"/>
                      <a:pt x="1" y="68"/>
                      <a:pt x="45" y="68"/>
                    </a:cubicBezTo>
                    <a:cubicBezTo>
                      <a:pt x="88" y="68"/>
                      <a:pt x="88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7" name="Google Shape;779;p37">
                <a:extLst>
                  <a:ext uri="{FF2B5EF4-FFF2-40B4-BE49-F238E27FC236}">
                    <a16:creationId xmlns:a16="http://schemas.microsoft.com/office/drawing/2014/main" id="{3BD9450D-8EBE-3687-8404-4F859C26C2C8}"/>
                  </a:ext>
                </a:extLst>
              </p:cNvPr>
              <p:cNvSpPr/>
              <p:nvPr/>
            </p:nvSpPr>
            <p:spPr>
              <a:xfrm>
                <a:off x="4283648" y="3755482"/>
                <a:ext cx="5874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8" h="68" extrusionOk="0">
                    <a:moveTo>
                      <a:pt x="44" y="0"/>
                    </a:moveTo>
                    <a:cubicBezTo>
                      <a:pt x="0" y="0"/>
                      <a:pt x="0" y="68"/>
                      <a:pt x="44" y="68"/>
                    </a:cubicBezTo>
                    <a:cubicBezTo>
                      <a:pt x="87" y="68"/>
                      <a:pt x="87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8" name="Google Shape;780;p37">
                <a:extLst>
                  <a:ext uri="{FF2B5EF4-FFF2-40B4-BE49-F238E27FC236}">
                    <a16:creationId xmlns:a16="http://schemas.microsoft.com/office/drawing/2014/main" id="{A67C24D6-A9E9-AC7B-825E-15C9134C9E2F}"/>
                  </a:ext>
                </a:extLst>
              </p:cNvPr>
              <p:cNvSpPr/>
              <p:nvPr/>
            </p:nvSpPr>
            <p:spPr>
              <a:xfrm>
                <a:off x="4410997" y="3817088"/>
                <a:ext cx="5940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8" extrusionOk="0">
                    <a:moveTo>
                      <a:pt x="44" y="0"/>
                    </a:moveTo>
                    <a:cubicBezTo>
                      <a:pt x="1" y="0"/>
                      <a:pt x="1" y="68"/>
                      <a:pt x="44" y="68"/>
                    </a:cubicBezTo>
                    <a:cubicBezTo>
                      <a:pt x="88" y="68"/>
                      <a:pt x="88" y="0"/>
                      <a:pt x="4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81;p37">
                <a:extLst>
                  <a:ext uri="{FF2B5EF4-FFF2-40B4-BE49-F238E27FC236}">
                    <a16:creationId xmlns:a16="http://schemas.microsoft.com/office/drawing/2014/main" id="{3A7C8643-0035-43C7-7B3A-8CFB329EB129}"/>
                  </a:ext>
                </a:extLst>
              </p:cNvPr>
              <p:cNvSpPr/>
              <p:nvPr/>
            </p:nvSpPr>
            <p:spPr>
              <a:xfrm>
                <a:off x="4617906" y="3709295"/>
                <a:ext cx="5940" cy="4539"/>
              </a:xfrm>
              <a:custGeom>
                <a:avLst/>
                <a:gdLst/>
                <a:ahLst/>
                <a:cxnLst/>
                <a:rect l="l" t="t" r="r" b="b"/>
                <a:pathLst>
                  <a:path w="89" h="68" extrusionOk="0">
                    <a:moveTo>
                      <a:pt x="45" y="0"/>
                    </a:moveTo>
                    <a:cubicBezTo>
                      <a:pt x="1" y="0"/>
                      <a:pt x="0" y="68"/>
                      <a:pt x="45" y="68"/>
                    </a:cubicBezTo>
                    <a:cubicBezTo>
                      <a:pt x="89" y="68"/>
                      <a:pt x="89" y="0"/>
                      <a:pt x="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" name="Google Shape;782;p37">
              <a:extLst>
                <a:ext uri="{FF2B5EF4-FFF2-40B4-BE49-F238E27FC236}">
                  <a16:creationId xmlns:a16="http://schemas.microsoft.com/office/drawing/2014/main" id="{00FFFBF8-0442-53D7-088B-AF87D470538C}"/>
                </a:ext>
              </a:extLst>
            </p:cNvPr>
            <p:cNvGrpSpPr/>
            <p:nvPr/>
          </p:nvGrpSpPr>
          <p:grpSpPr>
            <a:xfrm>
              <a:off x="6176775" y="3713500"/>
              <a:ext cx="1281906" cy="890506"/>
              <a:chOff x="6176775" y="3713500"/>
              <a:chExt cx="1281906" cy="890506"/>
            </a:xfrm>
          </p:grpSpPr>
          <p:sp>
            <p:nvSpPr>
              <p:cNvPr id="55" name="Google Shape;783;p37">
                <a:extLst>
                  <a:ext uri="{FF2B5EF4-FFF2-40B4-BE49-F238E27FC236}">
                    <a16:creationId xmlns:a16="http://schemas.microsoft.com/office/drawing/2014/main" id="{CA22C873-8E6E-D691-6FB9-E771181491BC}"/>
                  </a:ext>
                </a:extLst>
              </p:cNvPr>
              <p:cNvSpPr/>
              <p:nvPr/>
            </p:nvSpPr>
            <p:spPr>
              <a:xfrm>
                <a:off x="6176775" y="3713500"/>
                <a:ext cx="1281906" cy="890506"/>
              </a:xfrm>
              <a:custGeom>
                <a:avLst/>
                <a:gdLst/>
                <a:ahLst/>
                <a:cxnLst/>
                <a:rect l="l" t="t" r="r" b="b"/>
                <a:pathLst>
                  <a:path w="27053" h="18793" extrusionOk="0">
                    <a:moveTo>
                      <a:pt x="5109" y="0"/>
                    </a:moveTo>
                    <a:lnTo>
                      <a:pt x="6407" y="2092"/>
                    </a:lnTo>
                    <a:cubicBezTo>
                      <a:pt x="6407" y="2092"/>
                      <a:pt x="1576" y="6274"/>
                      <a:pt x="788" y="9964"/>
                    </a:cubicBezTo>
                    <a:cubicBezTo>
                      <a:pt x="0" y="13654"/>
                      <a:pt x="4171" y="18793"/>
                      <a:pt x="7497" y="18793"/>
                    </a:cubicBezTo>
                    <a:lnTo>
                      <a:pt x="19555" y="18793"/>
                    </a:lnTo>
                    <a:cubicBezTo>
                      <a:pt x="22883" y="18793"/>
                      <a:pt x="27053" y="13654"/>
                      <a:pt x="26265" y="9964"/>
                    </a:cubicBezTo>
                    <a:cubicBezTo>
                      <a:pt x="25478" y="6274"/>
                      <a:pt x="20647" y="2092"/>
                      <a:pt x="20647" y="2092"/>
                    </a:cubicBezTo>
                    <a:lnTo>
                      <a:pt x="21945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784;p37">
                <a:extLst>
                  <a:ext uri="{FF2B5EF4-FFF2-40B4-BE49-F238E27FC236}">
                    <a16:creationId xmlns:a16="http://schemas.microsoft.com/office/drawing/2014/main" id="{59B19477-84DD-6E8B-B5F0-BBA96A5ED9B9}"/>
                  </a:ext>
                </a:extLst>
              </p:cNvPr>
              <p:cNvSpPr/>
              <p:nvPr/>
            </p:nvSpPr>
            <p:spPr>
              <a:xfrm>
                <a:off x="6260835" y="3991174"/>
                <a:ext cx="1102365" cy="545638"/>
              </a:xfrm>
              <a:custGeom>
                <a:avLst/>
                <a:gdLst/>
                <a:ahLst/>
                <a:cxnLst/>
                <a:rect l="l" t="t" r="r" b="b"/>
                <a:pathLst>
                  <a:path w="23264" h="11515" extrusionOk="0">
                    <a:moveTo>
                      <a:pt x="3832" y="0"/>
                    </a:moveTo>
                    <a:cubicBezTo>
                      <a:pt x="3462" y="0"/>
                      <a:pt x="3094" y="35"/>
                      <a:pt x="2730" y="115"/>
                    </a:cubicBezTo>
                    <a:cubicBezTo>
                      <a:pt x="1618" y="1460"/>
                      <a:pt x="573" y="3030"/>
                      <a:pt x="281" y="4399"/>
                    </a:cubicBezTo>
                    <a:cubicBezTo>
                      <a:pt x="0" y="5710"/>
                      <a:pt x="648" y="7580"/>
                      <a:pt x="1931" y="9165"/>
                    </a:cubicBezTo>
                    <a:cubicBezTo>
                      <a:pt x="3086" y="10592"/>
                      <a:pt x="4527" y="11515"/>
                      <a:pt x="5603" y="11515"/>
                    </a:cubicBezTo>
                    <a:lnTo>
                      <a:pt x="17661" y="11515"/>
                    </a:lnTo>
                    <a:cubicBezTo>
                      <a:pt x="18737" y="11515"/>
                      <a:pt x="20179" y="10592"/>
                      <a:pt x="21334" y="9165"/>
                    </a:cubicBezTo>
                    <a:cubicBezTo>
                      <a:pt x="22615" y="7580"/>
                      <a:pt x="23263" y="5710"/>
                      <a:pt x="22984" y="4399"/>
                    </a:cubicBezTo>
                    <a:cubicBezTo>
                      <a:pt x="22691" y="3027"/>
                      <a:pt x="21647" y="1458"/>
                      <a:pt x="20536" y="115"/>
                    </a:cubicBezTo>
                    <a:cubicBezTo>
                      <a:pt x="20297" y="73"/>
                      <a:pt x="20052" y="55"/>
                      <a:pt x="19805" y="55"/>
                    </a:cubicBezTo>
                    <a:cubicBezTo>
                      <a:pt x="18229" y="55"/>
                      <a:pt x="16513" y="812"/>
                      <a:pt x="15035" y="1261"/>
                    </a:cubicBezTo>
                    <a:cubicBezTo>
                      <a:pt x="14115" y="1541"/>
                      <a:pt x="13160" y="1667"/>
                      <a:pt x="12200" y="1667"/>
                    </a:cubicBezTo>
                    <a:cubicBezTo>
                      <a:pt x="10917" y="1667"/>
                      <a:pt x="9626" y="1441"/>
                      <a:pt x="8400" y="1057"/>
                    </a:cubicBezTo>
                    <a:cubicBezTo>
                      <a:pt x="6927" y="596"/>
                      <a:pt x="5363" y="0"/>
                      <a:pt x="3832" y="0"/>
                    </a:cubicBezTo>
                    <a:close/>
                  </a:path>
                </a:pathLst>
              </a:custGeom>
              <a:solidFill>
                <a:srgbClr val="384246">
                  <a:alpha val="335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785;p37">
                <a:extLst>
                  <a:ext uri="{FF2B5EF4-FFF2-40B4-BE49-F238E27FC236}">
                    <a16:creationId xmlns:a16="http://schemas.microsoft.com/office/drawing/2014/main" id="{4E5B20C1-0C13-2885-F321-99869DA4C096}"/>
                  </a:ext>
                </a:extLst>
              </p:cNvPr>
              <p:cNvSpPr/>
              <p:nvPr/>
            </p:nvSpPr>
            <p:spPr>
              <a:xfrm>
                <a:off x="6782920" y="4161238"/>
                <a:ext cx="344299" cy="270047"/>
              </a:xfrm>
              <a:custGeom>
                <a:avLst/>
                <a:gdLst/>
                <a:ahLst/>
                <a:cxnLst/>
                <a:rect l="l" t="t" r="r" b="b"/>
                <a:pathLst>
                  <a:path w="7266" h="5699" extrusionOk="0">
                    <a:moveTo>
                      <a:pt x="5461" y="0"/>
                    </a:moveTo>
                    <a:cubicBezTo>
                      <a:pt x="5413" y="0"/>
                      <a:pt x="5355" y="6"/>
                      <a:pt x="5285" y="18"/>
                    </a:cubicBezTo>
                    <a:cubicBezTo>
                      <a:pt x="4496" y="151"/>
                      <a:pt x="4366" y="696"/>
                      <a:pt x="2994" y="2340"/>
                    </a:cubicBezTo>
                    <a:cubicBezTo>
                      <a:pt x="2584" y="2831"/>
                      <a:pt x="2253" y="3008"/>
                      <a:pt x="1934" y="3008"/>
                    </a:cubicBezTo>
                    <a:cubicBezTo>
                      <a:pt x="1552" y="3008"/>
                      <a:pt x="1186" y="2755"/>
                      <a:pt x="721" y="2485"/>
                    </a:cubicBezTo>
                    <a:cubicBezTo>
                      <a:pt x="721" y="2485"/>
                      <a:pt x="0" y="4193"/>
                      <a:pt x="540" y="4193"/>
                    </a:cubicBezTo>
                    <a:cubicBezTo>
                      <a:pt x="578" y="4193"/>
                      <a:pt x="623" y="4185"/>
                      <a:pt x="674" y="4167"/>
                    </a:cubicBezTo>
                    <a:cubicBezTo>
                      <a:pt x="902" y="4086"/>
                      <a:pt x="1112" y="4051"/>
                      <a:pt x="1307" y="4051"/>
                    </a:cubicBezTo>
                    <a:cubicBezTo>
                      <a:pt x="2642" y="4051"/>
                      <a:pt x="3249" y="5698"/>
                      <a:pt x="3746" y="5698"/>
                    </a:cubicBezTo>
                    <a:cubicBezTo>
                      <a:pt x="3816" y="5698"/>
                      <a:pt x="3883" y="5666"/>
                      <a:pt x="3950" y="5593"/>
                    </a:cubicBezTo>
                    <a:cubicBezTo>
                      <a:pt x="4269" y="5244"/>
                      <a:pt x="4646" y="5140"/>
                      <a:pt x="5010" y="5140"/>
                    </a:cubicBezTo>
                    <a:cubicBezTo>
                      <a:pt x="5560" y="5140"/>
                      <a:pt x="6082" y="5378"/>
                      <a:pt x="6340" y="5378"/>
                    </a:cubicBezTo>
                    <a:cubicBezTo>
                      <a:pt x="6398" y="5378"/>
                      <a:pt x="6443" y="5366"/>
                      <a:pt x="6472" y="5335"/>
                    </a:cubicBezTo>
                    <a:cubicBezTo>
                      <a:pt x="6951" y="4825"/>
                      <a:pt x="6227" y="4361"/>
                      <a:pt x="6112" y="3901"/>
                    </a:cubicBezTo>
                    <a:cubicBezTo>
                      <a:pt x="5997" y="3440"/>
                      <a:pt x="7265" y="3258"/>
                      <a:pt x="7103" y="2420"/>
                    </a:cubicBezTo>
                    <a:cubicBezTo>
                      <a:pt x="6938" y="1571"/>
                      <a:pt x="5960" y="1360"/>
                      <a:pt x="5549" y="857"/>
                    </a:cubicBezTo>
                    <a:cubicBezTo>
                      <a:pt x="5322" y="579"/>
                      <a:pt x="5942" y="0"/>
                      <a:pt x="54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786;p37">
                <a:extLst>
                  <a:ext uri="{FF2B5EF4-FFF2-40B4-BE49-F238E27FC236}">
                    <a16:creationId xmlns:a16="http://schemas.microsoft.com/office/drawing/2014/main" id="{F9E787F5-7E5D-83DB-E785-70170C21FEA4}"/>
                  </a:ext>
                </a:extLst>
              </p:cNvPr>
              <p:cNvSpPr/>
              <p:nvPr/>
            </p:nvSpPr>
            <p:spPr>
              <a:xfrm>
                <a:off x="6822154" y="4234826"/>
                <a:ext cx="225268" cy="167743"/>
              </a:xfrm>
              <a:custGeom>
                <a:avLst/>
                <a:gdLst/>
                <a:ahLst/>
                <a:cxnLst/>
                <a:rect l="l" t="t" r="r" b="b"/>
                <a:pathLst>
                  <a:path w="4754" h="3540" extrusionOk="0">
                    <a:moveTo>
                      <a:pt x="3245" y="1"/>
                    </a:moveTo>
                    <a:lnTo>
                      <a:pt x="3245" y="1"/>
                    </a:lnTo>
                    <a:cubicBezTo>
                      <a:pt x="2752" y="397"/>
                      <a:pt x="1992" y="1547"/>
                      <a:pt x="1205" y="1600"/>
                    </a:cubicBezTo>
                    <a:cubicBezTo>
                      <a:pt x="1182" y="1602"/>
                      <a:pt x="1159" y="1603"/>
                      <a:pt x="1136" y="1603"/>
                    </a:cubicBezTo>
                    <a:cubicBezTo>
                      <a:pt x="520" y="1603"/>
                      <a:pt x="24" y="1046"/>
                      <a:pt x="24" y="1046"/>
                    </a:cubicBezTo>
                    <a:lnTo>
                      <a:pt x="1" y="2488"/>
                    </a:lnTo>
                    <a:cubicBezTo>
                      <a:pt x="1" y="2488"/>
                      <a:pt x="146" y="2387"/>
                      <a:pt x="472" y="2387"/>
                    </a:cubicBezTo>
                    <a:cubicBezTo>
                      <a:pt x="745" y="2387"/>
                      <a:pt x="1145" y="2457"/>
                      <a:pt x="1694" y="2718"/>
                    </a:cubicBezTo>
                    <a:cubicBezTo>
                      <a:pt x="2274" y="2993"/>
                      <a:pt x="2442" y="3467"/>
                      <a:pt x="2442" y="3467"/>
                    </a:cubicBezTo>
                    <a:cubicBezTo>
                      <a:pt x="2453" y="2621"/>
                      <a:pt x="784" y="2031"/>
                      <a:pt x="784" y="2031"/>
                    </a:cubicBezTo>
                    <a:cubicBezTo>
                      <a:pt x="1723" y="2031"/>
                      <a:pt x="3313" y="3540"/>
                      <a:pt x="3313" y="3540"/>
                    </a:cubicBezTo>
                    <a:cubicBezTo>
                      <a:pt x="3072" y="2708"/>
                      <a:pt x="1364" y="2002"/>
                      <a:pt x="1364" y="2002"/>
                    </a:cubicBezTo>
                    <a:cubicBezTo>
                      <a:pt x="1369" y="2002"/>
                      <a:pt x="1373" y="2002"/>
                      <a:pt x="1378" y="2002"/>
                    </a:cubicBezTo>
                    <a:cubicBezTo>
                      <a:pt x="1874" y="2002"/>
                      <a:pt x="4648" y="3172"/>
                      <a:pt x="4648" y="3172"/>
                    </a:cubicBezTo>
                    <a:cubicBezTo>
                      <a:pt x="4096" y="2486"/>
                      <a:pt x="1641" y="1900"/>
                      <a:pt x="1641" y="1900"/>
                    </a:cubicBezTo>
                    <a:lnTo>
                      <a:pt x="1641" y="1900"/>
                    </a:lnTo>
                    <a:cubicBezTo>
                      <a:pt x="1827" y="1917"/>
                      <a:pt x="2008" y="1924"/>
                      <a:pt x="2180" y="1924"/>
                    </a:cubicBezTo>
                    <a:cubicBezTo>
                      <a:pt x="3712" y="1924"/>
                      <a:pt x="4656" y="1346"/>
                      <a:pt x="4657" y="1346"/>
                    </a:cubicBezTo>
                    <a:lnTo>
                      <a:pt x="4657" y="1346"/>
                    </a:lnTo>
                    <a:cubicBezTo>
                      <a:pt x="4040" y="1697"/>
                      <a:pt x="3014" y="1757"/>
                      <a:pt x="2385" y="1757"/>
                    </a:cubicBezTo>
                    <a:cubicBezTo>
                      <a:pt x="2058" y="1757"/>
                      <a:pt x="1839" y="1741"/>
                      <a:pt x="1839" y="1741"/>
                    </a:cubicBezTo>
                    <a:cubicBezTo>
                      <a:pt x="1839" y="1741"/>
                      <a:pt x="2936" y="1529"/>
                      <a:pt x="3294" y="1045"/>
                    </a:cubicBezTo>
                    <a:cubicBezTo>
                      <a:pt x="3652" y="561"/>
                      <a:pt x="4754" y="339"/>
                      <a:pt x="4754" y="339"/>
                    </a:cubicBezTo>
                    <a:cubicBezTo>
                      <a:pt x="4754" y="339"/>
                      <a:pt x="4747" y="338"/>
                      <a:pt x="4735" y="338"/>
                    </a:cubicBezTo>
                    <a:cubicBezTo>
                      <a:pt x="4596" y="338"/>
                      <a:pt x="3687" y="363"/>
                      <a:pt x="3090" y="982"/>
                    </a:cubicBezTo>
                    <a:cubicBezTo>
                      <a:pt x="2442" y="1655"/>
                      <a:pt x="1157" y="1734"/>
                      <a:pt x="1157" y="1734"/>
                    </a:cubicBezTo>
                    <a:cubicBezTo>
                      <a:pt x="2524" y="1410"/>
                      <a:pt x="3245" y="1"/>
                      <a:pt x="324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787;p37">
                <a:extLst>
                  <a:ext uri="{FF2B5EF4-FFF2-40B4-BE49-F238E27FC236}">
                    <a16:creationId xmlns:a16="http://schemas.microsoft.com/office/drawing/2014/main" id="{7BA44184-7580-0BFD-C10D-1CE0A5B2A493}"/>
                  </a:ext>
                </a:extLst>
              </p:cNvPr>
              <p:cNvSpPr/>
              <p:nvPr/>
            </p:nvSpPr>
            <p:spPr>
              <a:xfrm>
                <a:off x="6635695" y="4096889"/>
                <a:ext cx="320228" cy="169875"/>
              </a:xfrm>
              <a:custGeom>
                <a:avLst/>
                <a:gdLst/>
                <a:ahLst/>
                <a:cxnLst/>
                <a:rect l="l" t="t" r="r" b="b"/>
                <a:pathLst>
                  <a:path w="6758" h="3585" extrusionOk="0">
                    <a:moveTo>
                      <a:pt x="1501" y="1"/>
                    </a:moveTo>
                    <a:cubicBezTo>
                      <a:pt x="1360" y="1"/>
                      <a:pt x="1205" y="106"/>
                      <a:pt x="1116" y="306"/>
                    </a:cubicBezTo>
                    <a:cubicBezTo>
                      <a:pt x="949" y="683"/>
                      <a:pt x="0" y="2468"/>
                      <a:pt x="1228" y="3264"/>
                    </a:cubicBezTo>
                    <a:lnTo>
                      <a:pt x="3153" y="3584"/>
                    </a:lnTo>
                    <a:cubicBezTo>
                      <a:pt x="3153" y="3584"/>
                      <a:pt x="3666" y="3512"/>
                      <a:pt x="4184" y="3512"/>
                    </a:cubicBezTo>
                    <a:cubicBezTo>
                      <a:pt x="4288" y="3512"/>
                      <a:pt x="4392" y="3515"/>
                      <a:pt x="4492" y="3522"/>
                    </a:cubicBezTo>
                    <a:cubicBezTo>
                      <a:pt x="4518" y="3523"/>
                      <a:pt x="4545" y="3524"/>
                      <a:pt x="4574" y="3524"/>
                    </a:cubicBezTo>
                    <a:cubicBezTo>
                      <a:pt x="5230" y="3524"/>
                      <a:pt x="6758" y="3077"/>
                      <a:pt x="6530" y="2176"/>
                    </a:cubicBezTo>
                    <a:cubicBezTo>
                      <a:pt x="6528" y="2167"/>
                      <a:pt x="6519" y="2163"/>
                      <a:pt x="6504" y="2163"/>
                    </a:cubicBezTo>
                    <a:cubicBezTo>
                      <a:pt x="6446" y="2163"/>
                      <a:pt x="6303" y="2212"/>
                      <a:pt x="6131" y="2212"/>
                    </a:cubicBezTo>
                    <a:cubicBezTo>
                      <a:pt x="5967" y="2212"/>
                      <a:pt x="5777" y="2168"/>
                      <a:pt x="5609" y="1994"/>
                    </a:cubicBezTo>
                    <a:cubicBezTo>
                      <a:pt x="5251" y="1623"/>
                      <a:pt x="4601" y="972"/>
                      <a:pt x="4109" y="972"/>
                    </a:cubicBezTo>
                    <a:cubicBezTo>
                      <a:pt x="4063" y="972"/>
                      <a:pt x="4019" y="978"/>
                      <a:pt x="3977" y="990"/>
                    </a:cubicBezTo>
                    <a:cubicBezTo>
                      <a:pt x="3885" y="1015"/>
                      <a:pt x="3759" y="1028"/>
                      <a:pt x="3613" y="1028"/>
                    </a:cubicBezTo>
                    <a:cubicBezTo>
                      <a:pt x="2967" y="1028"/>
                      <a:pt x="1939" y="774"/>
                      <a:pt x="1788" y="252"/>
                    </a:cubicBezTo>
                    <a:cubicBezTo>
                      <a:pt x="1739" y="82"/>
                      <a:pt x="1626" y="1"/>
                      <a:pt x="150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788;p37">
                <a:extLst>
                  <a:ext uri="{FF2B5EF4-FFF2-40B4-BE49-F238E27FC236}">
                    <a16:creationId xmlns:a16="http://schemas.microsoft.com/office/drawing/2014/main" id="{3DFDD53D-7C97-3B40-2775-32392BFF91C9}"/>
                  </a:ext>
                </a:extLst>
              </p:cNvPr>
              <p:cNvSpPr/>
              <p:nvPr/>
            </p:nvSpPr>
            <p:spPr>
              <a:xfrm>
                <a:off x="6678057" y="4143184"/>
                <a:ext cx="227543" cy="123580"/>
              </a:xfrm>
              <a:custGeom>
                <a:avLst/>
                <a:gdLst/>
                <a:ahLst/>
                <a:cxnLst/>
                <a:rect l="l" t="t" r="r" b="b"/>
                <a:pathLst>
                  <a:path w="4802" h="2608" extrusionOk="0">
                    <a:moveTo>
                      <a:pt x="429" y="0"/>
                    </a:moveTo>
                    <a:cubicBezTo>
                      <a:pt x="429" y="1"/>
                      <a:pt x="1" y="770"/>
                      <a:pt x="30" y="1189"/>
                    </a:cubicBezTo>
                    <a:cubicBezTo>
                      <a:pt x="59" y="1610"/>
                      <a:pt x="552" y="2205"/>
                      <a:pt x="552" y="2205"/>
                    </a:cubicBezTo>
                    <a:lnTo>
                      <a:pt x="2259" y="2607"/>
                    </a:lnTo>
                    <a:cubicBezTo>
                      <a:pt x="2259" y="2607"/>
                      <a:pt x="2872" y="2377"/>
                      <a:pt x="3479" y="2377"/>
                    </a:cubicBezTo>
                    <a:cubicBezTo>
                      <a:pt x="3514" y="2377"/>
                      <a:pt x="3549" y="2378"/>
                      <a:pt x="3584" y="2379"/>
                    </a:cubicBezTo>
                    <a:cubicBezTo>
                      <a:pt x="3600" y="2380"/>
                      <a:pt x="3616" y="2380"/>
                      <a:pt x="3632" y="2380"/>
                    </a:cubicBezTo>
                    <a:cubicBezTo>
                      <a:pt x="4251" y="2380"/>
                      <a:pt x="4801" y="1857"/>
                      <a:pt x="4802" y="1857"/>
                    </a:cubicBezTo>
                    <a:lnTo>
                      <a:pt x="4802" y="1857"/>
                    </a:lnTo>
                    <a:cubicBezTo>
                      <a:pt x="4316" y="2117"/>
                      <a:pt x="3348" y="2141"/>
                      <a:pt x="3009" y="2141"/>
                    </a:cubicBezTo>
                    <a:cubicBezTo>
                      <a:pt x="2932" y="2141"/>
                      <a:pt x="2888" y="2140"/>
                      <a:pt x="2888" y="2140"/>
                    </a:cubicBezTo>
                    <a:cubicBezTo>
                      <a:pt x="3619" y="1842"/>
                      <a:pt x="3946" y="771"/>
                      <a:pt x="3946" y="770"/>
                    </a:cubicBezTo>
                    <a:lnTo>
                      <a:pt x="3946" y="770"/>
                    </a:lnTo>
                    <a:cubicBezTo>
                      <a:pt x="3482" y="1527"/>
                      <a:pt x="2424" y="1973"/>
                      <a:pt x="2424" y="1973"/>
                    </a:cubicBezTo>
                    <a:cubicBezTo>
                      <a:pt x="2980" y="1605"/>
                      <a:pt x="3221" y="552"/>
                      <a:pt x="3221" y="552"/>
                    </a:cubicBezTo>
                    <a:lnTo>
                      <a:pt x="3221" y="552"/>
                    </a:lnTo>
                    <a:cubicBezTo>
                      <a:pt x="3055" y="1085"/>
                      <a:pt x="1727" y="2046"/>
                      <a:pt x="1727" y="2046"/>
                    </a:cubicBezTo>
                    <a:cubicBezTo>
                      <a:pt x="1814" y="1567"/>
                      <a:pt x="2408" y="609"/>
                      <a:pt x="2408" y="609"/>
                    </a:cubicBezTo>
                    <a:lnTo>
                      <a:pt x="2408" y="609"/>
                    </a:lnTo>
                    <a:cubicBezTo>
                      <a:pt x="1944" y="755"/>
                      <a:pt x="1335" y="1930"/>
                      <a:pt x="1335" y="1930"/>
                    </a:cubicBezTo>
                    <a:cubicBezTo>
                      <a:pt x="1297" y="1631"/>
                      <a:pt x="1567" y="493"/>
                      <a:pt x="1567" y="493"/>
                    </a:cubicBezTo>
                    <a:lnTo>
                      <a:pt x="1567" y="493"/>
                    </a:lnTo>
                    <a:cubicBezTo>
                      <a:pt x="1277" y="653"/>
                      <a:pt x="900" y="1814"/>
                      <a:pt x="900" y="1814"/>
                    </a:cubicBezTo>
                    <a:cubicBezTo>
                      <a:pt x="813" y="1582"/>
                      <a:pt x="900" y="595"/>
                      <a:pt x="900" y="595"/>
                    </a:cubicBezTo>
                    <a:lnTo>
                      <a:pt x="900" y="595"/>
                    </a:lnTo>
                    <a:cubicBezTo>
                      <a:pt x="654" y="813"/>
                      <a:pt x="552" y="1625"/>
                      <a:pt x="552" y="1625"/>
                    </a:cubicBezTo>
                    <a:cubicBezTo>
                      <a:pt x="204" y="1205"/>
                      <a:pt x="429" y="1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789;p37">
                <a:extLst>
                  <a:ext uri="{FF2B5EF4-FFF2-40B4-BE49-F238E27FC236}">
                    <a16:creationId xmlns:a16="http://schemas.microsoft.com/office/drawing/2014/main" id="{53734A45-5786-3F69-BE4F-07092F6D7EAE}"/>
                  </a:ext>
                </a:extLst>
              </p:cNvPr>
              <p:cNvSpPr/>
              <p:nvPr/>
            </p:nvSpPr>
            <p:spPr>
              <a:xfrm>
                <a:off x="6619300" y="4365845"/>
                <a:ext cx="83255" cy="163431"/>
              </a:xfrm>
              <a:custGeom>
                <a:avLst/>
                <a:gdLst/>
                <a:ahLst/>
                <a:cxnLst/>
                <a:rect l="l" t="t" r="r" b="b"/>
                <a:pathLst>
                  <a:path w="1757" h="3449" extrusionOk="0">
                    <a:moveTo>
                      <a:pt x="780" y="1"/>
                    </a:moveTo>
                    <a:cubicBezTo>
                      <a:pt x="780" y="1"/>
                      <a:pt x="305" y="392"/>
                      <a:pt x="151" y="1159"/>
                    </a:cubicBezTo>
                    <a:cubicBezTo>
                      <a:pt x="0" y="1917"/>
                      <a:pt x="609" y="3448"/>
                      <a:pt x="719" y="3448"/>
                    </a:cubicBezTo>
                    <a:cubicBezTo>
                      <a:pt x="720" y="3448"/>
                      <a:pt x="722" y="3448"/>
                      <a:pt x="723" y="3448"/>
                    </a:cubicBezTo>
                    <a:cubicBezTo>
                      <a:pt x="821" y="3406"/>
                      <a:pt x="933" y="2010"/>
                      <a:pt x="1058" y="1731"/>
                    </a:cubicBezTo>
                    <a:cubicBezTo>
                      <a:pt x="1184" y="1453"/>
                      <a:pt x="1756" y="1173"/>
                      <a:pt x="1658" y="992"/>
                    </a:cubicBezTo>
                    <a:cubicBezTo>
                      <a:pt x="1560" y="811"/>
                      <a:pt x="1225" y="71"/>
                      <a:pt x="1225" y="71"/>
                    </a:cubicBezTo>
                    <a:lnTo>
                      <a:pt x="78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790;p37">
                <a:extLst>
                  <a:ext uri="{FF2B5EF4-FFF2-40B4-BE49-F238E27FC236}">
                    <a16:creationId xmlns:a16="http://schemas.microsoft.com/office/drawing/2014/main" id="{EF82E738-46F2-D761-C811-AAFDA955AE07}"/>
                  </a:ext>
                </a:extLst>
              </p:cNvPr>
              <p:cNvSpPr/>
              <p:nvPr/>
            </p:nvSpPr>
            <p:spPr>
              <a:xfrm>
                <a:off x="6732645" y="4365845"/>
                <a:ext cx="118368" cy="147415"/>
              </a:xfrm>
              <a:custGeom>
                <a:avLst/>
                <a:gdLst/>
                <a:ahLst/>
                <a:cxnLst/>
                <a:rect l="l" t="t" r="r" b="b"/>
                <a:pathLst>
                  <a:path w="2498" h="3111" extrusionOk="0">
                    <a:moveTo>
                      <a:pt x="614" y="1"/>
                    </a:moveTo>
                    <a:lnTo>
                      <a:pt x="1" y="168"/>
                    </a:lnTo>
                    <a:cubicBezTo>
                      <a:pt x="1" y="168"/>
                      <a:pt x="86" y="1610"/>
                      <a:pt x="558" y="2234"/>
                    </a:cubicBezTo>
                    <a:cubicBezTo>
                      <a:pt x="738" y="2471"/>
                      <a:pt x="2098" y="3110"/>
                      <a:pt x="2307" y="3110"/>
                    </a:cubicBezTo>
                    <a:cubicBezTo>
                      <a:pt x="2320" y="3110"/>
                      <a:pt x="2329" y="3107"/>
                      <a:pt x="2332" y="3102"/>
                    </a:cubicBezTo>
                    <a:cubicBezTo>
                      <a:pt x="2382" y="3008"/>
                      <a:pt x="2383" y="2078"/>
                      <a:pt x="2306" y="1781"/>
                    </a:cubicBezTo>
                    <a:cubicBezTo>
                      <a:pt x="2228" y="1485"/>
                      <a:pt x="2498" y="909"/>
                      <a:pt x="2308" y="829"/>
                    </a:cubicBezTo>
                    <a:cubicBezTo>
                      <a:pt x="2118" y="749"/>
                      <a:pt x="614" y="1"/>
                      <a:pt x="61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791;p37">
                <a:extLst>
                  <a:ext uri="{FF2B5EF4-FFF2-40B4-BE49-F238E27FC236}">
                    <a16:creationId xmlns:a16="http://schemas.microsoft.com/office/drawing/2014/main" id="{3F0DFA19-5812-1ED8-3337-64EB4B8AD681}"/>
                  </a:ext>
                </a:extLst>
              </p:cNvPr>
              <p:cNvSpPr/>
              <p:nvPr/>
            </p:nvSpPr>
            <p:spPr>
              <a:xfrm>
                <a:off x="6738568" y="4374990"/>
                <a:ext cx="97660" cy="106379"/>
              </a:xfrm>
              <a:custGeom>
                <a:avLst/>
                <a:gdLst/>
                <a:ahLst/>
                <a:cxnLst/>
                <a:rect l="l" t="t" r="r" b="b"/>
                <a:pathLst>
                  <a:path w="2061" h="2245" extrusionOk="0">
                    <a:moveTo>
                      <a:pt x="619" y="1"/>
                    </a:moveTo>
                    <a:lnTo>
                      <a:pt x="1" y="79"/>
                    </a:lnTo>
                    <a:cubicBezTo>
                      <a:pt x="1" y="79"/>
                      <a:pt x="213" y="1205"/>
                      <a:pt x="329" y="1532"/>
                    </a:cubicBezTo>
                    <a:cubicBezTo>
                      <a:pt x="445" y="1858"/>
                      <a:pt x="1263" y="2244"/>
                      <a:pt x="1263" y="2244"/>
                    </a:cubicBezTo>
                    <a:cubicBezTo>
                      <a:pt x="1263" y="2244"/>
                      <a:pt x="599" y="1664"/>
                      <a:pt x="494" y="1413"/>
                    </a:cubicBezTo>
                    <a:cubicBezTo>
                      <a:pt x="387" y="1162"/>
                      <a:pt x="329" y="485"/>
                      <a:pt x="329" y="484"/>
                    </a:cubicBezTo>
                    <a:lnTo>
                      <a:pt x="329" y="484"/>
                    </a:lnTo>
                    <a:cubicBezTo>
                      <a:pt x="330" y="485"/>
                      <a:pt x="571" y="1259"/>
                      <a:pt x="967" y="1578"/>
                    </a:cubicBezTo>
                    <a:cubicBezTo>
                      <a:pt x="967" y="1578"/>
                      <a:pt x="521" y="616"/>
                      <a:pt x="494" y="407"/>
                    </a:cubicBezTo>
                    <a:lnTo>
                      <a:pt x="494" y="407"/>
                    </a:lnTo>
                    <a:cubicBezTo>
                      <a:pt x="494" y="408"/>
                      <a:pt x="1229" y="1297"/>
                      <a:pt x="1335" y="1761"/>
                    </a:cubicBezTo>
                    <a:cubicBezTo>
                      <a:pt x="1335" y="1761"/>
                      <a:pt x="1313" y="1143"/>
                      <a:pt x="826" y="446"/>
                    </a:cubicBezTo>
                    <a:lnTo>
                      <a:pt x="826" y="446"/>
                    </a:lnTo>
                    <a:cubicBezTo>
                      <a:pt x="827" y="447"/>
                      <a:pt x="1441" y="872"/>
                      <a:pt x="1518" y="997"/>
                    </a:cubicBezTo>
                    <a:cubicBezTo>
                      <a:pt x="1595" y="1123"/>
                      <a:pt x="1798" y="1810"/>
                      <a:pt x="1798" y="1810"/>
                    </a:cubicBezTo>
                    <a:cubicBezTo>
                      <a:pt x="1798" y="1810"/>
                      <a:pt x="1996" y="862"/>
                      <a:pt x="1138" y="427"/>
                    </a:cubicBezTo>
                    <a:lnTo>
                      <a:pt x="1138" y="427"/>
                    </a:lnTo>
                    <a:cubicBezTo>
                      <a:pt x="1139" y="427"/>
                      <a:pt x="1837" y="581"/>
                      <a:pt x="2002" y="998"/>
                    </a:cubicBezTo>
                    <a:cubicBezTo>
                      <a:pt x="2002" y="998"/>
                      <a:pt x="2061" y="656"/>
                      <a:pt x="1470" y="359"/>
                    </a:cubicBezTo>
                    <a:cubicBezTo>
                      <a:pt x="880" y="62"/>
                      <a:pt x="619" y="1"/>
                      <a:pt x="6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92;p37">
                <a:extLst>
                  <a:ext uri="{FF2B5EF4-FFF2-40B4-BE49-F238E27FC236}">
                    <a16:creationId xmlns:a16="http://schemas.microsoft.com/office/drawing/2014/main" id="{D2F96E8C-E6F9-788E-CCEB-E6FEFD7CB8EF}"/>
                  </a:ext>
                </a:extLst>
              </p:cNvPr>
              <p:cNvSpPr/>
              <p:nvPr/>
            </p:nvSpPr>
            <p:spPr>
              <a:xfrm>
                <a:off x="6586842" y="4244587"/>
                <a:ext cx="259243" cy="145472"/>
              </a:xfrm>
              <a:custGeom>
                <a:avLst/>
                <a:gdLst/>
                <a:ahLst/>
                <a:cxnLst/>
                <a:rect l="l" t="t" r="r" b="b"/>
                <a:pathLst>
                  <a:path w="5471" h="3070" extrusionOk="0">
                    <a:moveTo>
                      <a:pt x="2360" y="0"/>
                    </a:moveTo>
                    <a:cubicBezTo>
                      <a:pt x="1322" y="0"/>
                      <a:pt x="0" y="1178"/>
                      <a:pt x="0" y="1573"/>
                    </a:cubicBezTo>
                    <a:cubicBezTo>
                      <a:pt x="0" y="1757"/>
                      <a:pt x="159" y="2025"/>
                      <a:pt x="451" y="2282"/>
                    </a:cubicBezTo>
                    <a:cubicBezTo>
                      <a:pt x="911" y="2688"/>
                      <a:pt x="1706" y="3069"/>
                      <a:pt x="2743" y="3069"/>
                    </a:cubicBezTo>
                    <a:cubicBezTo>
                      <a:pt x="3894" y="3069"/>
                      <a:pt x="4801" y="2533"/>
                      <a:pt x="5203" y="2038"/>
                    </a:cubicBezTo>
                    <a:cubicBezTo>
                      <a:pt x="5204" y="2037"/>
                      <a:pt x="5205" y="2035"/>
                      <a:pt x="5205" y="2035"/>
                    </a:cubicBezTo>
                    <a:cubicBezTo>
                      <a:pt x="5395" y="1803"/>
                      <a:pt x="5471" y="1578"/>
                      <a:pt x="5407" y="1424"/>
                    </a:cubicBezTo>
                    <a:cubicBezTo>
                      <a:pt x="5161" y="831"/>
                      <a:pt x="4352" y="63"/>
                      <a:pt x="2403" y="1"/>
                    </a:cubicBezTo>
                    <a:cubicBezTo>
                      <a:pt x="2389" y="1"/>
                      <a:pt x="2374" y="0"/>
                      <a:pt x="23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93;p37">
                <a:extLst>
                  <a:ext uri="{FF2B5EF4-FFF2-40B4-BE49-F238E27FC236}">
                    <a16:creationId xmlns:a16="http://schemas.microsoft.com/office/drawing/2014/main" id="{932640B8-87EA-475F-5CD4-C79480C3ED51}"/>
                  </a:ext>
                </a:extLst>
              </p:cNvPr>
              <p:cNvSpPr/>
              <p:nvPr/>
            </p:nvSpPr>
            <p:spPr>
              <a:xfrm>
                <a:off x="6608212" y="4341157"/>
                <a:ext cx="225174" cy="48901"/>
              </a:xfrm>
              <a:custGeom>
                <a:avLst/>
                <a:gdLst/>
                <a:ahLst/>
                <a:cxnLst/>
                <a:rect l="l" t="t" r="r" b="b"/>
                <a:pathLst>
                  <a:path w="4752" h="1032" extrusionOk="0">
                    <a:moveTo>
                      <a:pt x="4752" y="0"/>
                    </a:moveTo>
                    <a:cubicBezTo>
                      <a:pt x="4692" y="43"/>
                      <a:pt x="3710" y="721"/>
                      <a:pt x="2201" y="721"/>
                    </a:cubicBezTo>
                    <a:cubicBezTo>
                      <a:pt x="1554" y="721"/>
                      <a:pt x="810" y="596"/>
                      <a:pt x="0" y="244"/>
                    </a:cubicBezTo>
                    <a:lnTo>
                      <a:pt x="0" y="244"/>
                    </a:lnTo>
                    <a:cubicBezTo>
                      <a:pt x="460" y="650"/>
                      <a:pt x="1255" y="1031"/>
                      <a:pt x="2292" y="1031"/>
                    </a:cubicBezTo>
                    <a:cubicBezTo>
                      <a:pt x="3443" y="1031"/>
                      <a:pt x="4350" y="495"/>
                      <a:pt x="47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94;p37">
                <a:extLst>
                  <a:ext uri="{FF2B5EF4-FFF2-40B4-BE49-F238E27FC236}">
                    <a16:creationId xmlns:a16="http://schemas.microsoft.com/office/drawing/2014/main" id="{8C417A8F-5ECA-1FB4-5495-4D51F3013136}"/>
                  </a:ext>
                </a:extLst>
              </p:cNvPr>
              <p:cNvSpPr/>
              <p:nvPr/>
            </p:nvSpPr>
            <p:spPr>
              <a:xfrm>
                <a:off x="6642329" y="4243450"/>
                <a:ext cx="182811" cy="114387"/>
              </a:xfrm>
              <a:custGeom>
                <a:avLst/>
                <a:gdLst/>
                <a:ahLst/>
                <a:cxnLst/>
                <a:rect l="l" t="t" r="r" b="b"/>
                <a:pathLst>
                  <a:path w="3858" h="2414" extrusionOk="0">
                    <a:moveTo>
                      <a:pt x="1422" y="1"/>
                    </a:moveTo>
                    <a:cubicBezTo>
                      <a:pt x="665" y="1"/>
                      <a:pt x="325" y="199"/>
                      <a:pt x="63" y="374"/>
                    </a:cubicBezTo>
                    <a:cubicBezTo>
                      <a:pt x="63" y="374"/>
                      <a:pt x="1" y="992"/>
                      <a:pt x="253" y="1164"/>
                    </a:cubicBezTo>
                    <a:cubicBezTo>
                      <a:pt x="277" y="1181"/>
                      <a:pt x="304" y="1188"/>
                      <a:pt x="332" y="1188"/>
                    </a:cubicBezTo>
                    <a:cubicBezTo>
                      <a:pt x="530" y="1188"/>
                      <a:pt x="811" y="826"/>
                      <a:pt x="1080" y="826"/>
                    </a:cubicBezTo>
                    <a:cubicBezTo>
                      <a:pt x="1166" y="826"/>
                      <a:pt x="1250" y="863"/>
                      <a:pt x="1331" y="960"/>
                    </a:cubicBezTo>
                    <a:cubicBezTo>
                      <a:pt x="1411" y="1057"/>
                      <a:pt x="938" y="1888"/>
                      <a:pt x="1364" y="2243"/>
                    </a:cubicBezTo>
                    <a:cubicBezTo>
                      <a:pt x="1493" y="2351"/>
                      <a:pt x="1737" y="2414"/>
                      <a:pt x="1953" y="2414"/>
                    </a:cubicBezTo>
                    <a:cubicBezTo>
                      <a:pt x="2111" y="2414"/>
                      <a:pt x="2254" y="2380"/>
                      <a:pt x="2326" y="2306"/>
                    </a:cubicBezTo>
                    <a:cubicBezTo>
                      <a:pt x="2496" y="2129"/>
                      <a:pt x="2125" y="1780"/>
                      <a:pt x="2234" y="1588"/>
                    </a:cubicBezTo>
                    <a:cubicBezTo>
                      <a:pt x="2297" y="1475"/>
                      <a:pt x="2376" y="1437"/>
                      <a:pt x="2460" y="1437"/>
                    </a:cubicBezTo>
                    <a:cubicBezTo>
                      <a:pt x="2639" y="1437"/>
                      <a:pt x="2845" y="1608"/>
                      <a:pt x="2994" y="1608"/>
                    </a:cubicBezTo>
                    <a:cubicBezTo>
                      <a:pt x="3038" y="1608"/>
                      <a:pt x="3078" y="1593"/>
                      <a:pt x="3110" y="1552"/>
                    </a:cubicBezTo>
                    <a:cubicBezTo>
                      <a:pt x="3212" y="1422"/>
                      <a:pt x="3189" y="999"/>
                      <a:pt x="3431" y="999"/>
                    </a:cubicBezTo>
                    <a:cubicBezTo>
                      <a:pt x="3471" y="999"/>
                      <a:pt x="3519" y="1010"/>
                      <a:pt x="3576" y="1038"/>
                    </a:cubicBezTo>
                    <a:cubicBezTo>
                      <a:pt x="3601" y="1050"/>
                      <a:pt x="3626" y="1055"/>
                      <a:pt x="3649" y="1055"/>
                    </a:cubicBezTo>
                    <a:cubicBezTo>
                      <a:pt x="3774" y="1055"/>
                      <a:pt x="3858" y="903"/>
                      <a:pt x="3819" y="864"/>
                    </a:cubicBezTo>
                    <a:cubicBezTo>
                      <a:pt x="3698" y="739"/>
                      <a:pt x="3013" y="124"/>
                      <a:pt x="1906" y="24"/>
                    </a:cubicBezTo>
                    <a:cubicBezTo>
                      <a:pt x="1727" y="8"/>
                      <a:pt x="1567" y="1"/>
                      <a:pt x="14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95;p37">
                <a:extLst>
                  <a:ext uri="{FF2B5EF4-FFF2-40B4-BE49-F238E27FC236}">
                    <a16:creationId xmlns:a16="http://schemas.microsoft.com/office/drawing/2014/main" id="{69AD3646-69FF-71D9-F9CC-7D638DF81863}"/>
                  </a:ext>
                </a:extLst>
              </p:cNvPr>
              <p:cNvSpPr/>
              <p:nvPr/>
            </p:nvSpPr>
            <p:spPr>
              <a:xfrm>
                <a:off x="6578502" y="4261125"/>
                <a:ext cx="112587" cy="111734"/>
              </a:xfrm>
              <a:custGeom>
                <a:avLst/>
                <a:gdLst/>
                <a:ahLst/>
                <a:cxnLst/>
                <a:rect l="l" t="t" r="r" b="b"/>
                <a:pathLst>
                  <a:path w="2376" h="2358" extrusionOk="0">
                    <a:moveTo>
                      <a:pt x="1402" y="1"/>
                    </a:moveTo>
                    <a:cubicBezTo>
                      <a:pt x="1204" y="1"/>
                      <a:pt x="0" y="653"/>
                      <a:pt x="86" y="1254"/>
                    </a:cubicBezTo>
                    <a:cubicBezTo>
                      <a:pt x="173" y="1863"/>
                      <a:pt x="1275" y="2358"/>
                      <a:pt x="1275" y="2358"/>
                    </a:cubicBezTo>
                    <a:cubicBezTo>
                      <a:pt x="1628" y="2259"/>
                      <a:pt x="2247" y="1766"/>
                      <a:pt x="2335" y="1254"/>
                    </a:cubicBezTo>
                    <a:cubicBezTo>
                      <a:pt x="2376" y="1010"/>
                      <a:pt x="1624" y="26"/>
                      <a:pt x="1410" y="1"/>
                    </a:cubicBezTo>
                    <a:cubicBezTo>
                      <a:pt x="1407" y="1"/>
                      <a:pt x="1404" y="1"/>
                      <a:pt x="14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96;p37">
                <a:extLst>
                  <a:ext uri="{FF2B5EF4-FFF2-40B4-BE49-F238E27FC236}">
                    <a16:creationId xmlns:a16="http://schemas.microsoft.com/office/drawing/2014/main" id="{DE32DE71-5788-8930-2BBC-B9A0011F182E}"/>
                  </a:ext>
                </a:extLst>
              </p:cNvPr>
              <p:cNvSpPr/>
              <p:nvPr/>
            </p:nvSpPr>
            <p:spPr>
              <a:xfrm>
                <a:off x="6578834" y="4261030"/>
                <a:ext cx="104057" cy="63022"/>
              </a:xfrm>
              <a:custGeom>
                <a:avLst/>
                <a:gdLst/>
                <a:ahLst/>
                <a:cxnLst/>
                <a:rect l="l" t="t" r="r" b="b"/>
                <a:pathLst>
                  <a:path w="2196" h="1330" extrusionOk="0">
                    <a:moveTo>
                      <a:pt x="1367" y="1"/>
                    </a:moveTo>
                    <a:cubicBezTo>
                      <a:pt x="996" y="1"/>
                      <a:pt x="1" y="744"/>
                      <a:pt x="75" y="1181"/>
                    </a:cubicBezTo>
                    <a:cubicBezTo>
                      <a:pt x="75" y="1181"/>
                      <a:pt x="156" y="1330"/>
                      <a:pt x="340" y="1330"/>
                    </a:cubicBezTo>
                    <a:cubicBezTo>
                      <a:pt x="394" y="1330"/>
                      <a:pt x="457" y="1317"/>
                      <a:pt x="529" y="1285"/>
                    </a:cubicBezTo>
                    <a:cubicBezTo>
                      <a:pt x="809" y="1158"/>
                      <a:pt x="1032" y="977"/>
                      <a:pt x="1219" y="977"/>
                    </a:cubicBezTo>
                    <a:cubicBezTo>
                      <a:pt x="1246" y="977"/>
                      <a:pt x="1272" y="981"/>
                      <a:pt x="1297" y="989"/>
                    </a:cubicBezTo>
                    <a:cubicBezTo>
                      <a:pt x="1415" y="1026"/>
                      <a:pt x="1643" y="1136"/>
                      <a:pt x="1846" y="1136"/>
                    </a:cubicBezTo>
                    <a:cubicBezTo>
                      <a:pt x="1993" y="1136"/>
                      <a:pt x="2126" y="1079"/>
                      <a:pt x="2195" y="897"/>
                    </a:cubicBezTo>
                    <a:cubicBezTo>
                      <a:pt x="2195" y="897"/>
                      <a:pt x="1739" y="56"/>
                      <a:pt x="1403" y="3"/>
                    </a:cubicBezTo>
                    <a:cubicBezTo>
                      <a:pt x="1391" y="2"/>
                      <a:pt x="1380" y="1"/>
                      <a:pt x="136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9" name="Google Shape;797;p37">
                <a:extLst>
                  <a:ext uri="{FF2B5EF4-FFF2-40B4-BE49-F238E27FC236}">
                    <a16:creationId xmlns:a16="http://schemas.microsoft.com/office/drawing/2014/main" id="{ED022D53-CD79-C4E7-3B9D-0FA5CB123E1B}"/>
                  </a:ext>
                </a:extLst>
              </p:cNvPr>
              <p:cNvSpPr/>
              <p:nvPr/>
            </p:nvSpPr>
            <p:spPr>
              <a:xfrm>
                <a:off x="6627545" y="4286570"/>
                <a:ext cx="10283" cy="12036"/>
              </a:xfrm>
              <a:custGeom>
                <a:avLst/>
                <a:gdLst/>
                <a:ahLst/>
                <a:cxnLst/>
                <a:rect l="l" t="t" r="r" b="b"/>
                <a:pathLst>
                  <a:path w="217" h="254" extrusionOk="0">
                    <a:moveTo>
                      <a:pt x="109" y="0"/>
                    </a:moveTo>
                    <a:cubicBezTo>
                      <a:pt x="49" y="0"/>
                      <a:pt x="1" y="58"/>
                      <a:pt x="1" y="128"/>
                    </a:cubicBezTo>
                    <a:cubicBezTo>
                      <a:pt x="1" y="197"/>
                      <a:pt x="49" y="254"/>
                      <a:pt x="109" y="254"/>
                    </a:cubicBezTo>
                    <a:cubicBezTo>
                      <a:pt x="168" y="254"/>
                      <a:pt x="216" y="197"/>
                      <a:pt x="216" y="128"/>
                    </a:cubicBezTo>
                    <a:cubicBezTo>
                      <a:pt x="216" y="58"/>
                      <a:pt x="168" y="0"/>
                      <a:pt x="1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98;p37">
                <a:extLst>
                  <a:ext uri="{FF2B5EF4-FFF2-40B4-BE49-F238E27FC236}">
                    <a16:creationId xmlns:a16="http://schemas.microsoft.com/office/drawing/2014/main" id="{31E83A3A-8CB6-5474-CB69-8653D9DC5785}"/>
                  </a:ext>
                </a:extLst>
              </p:cNvPr>
              <p:cNvSpPr/>
              <p:nvPr/>
            </p:nvSpPr>
            <p:spPr>
              <a:xfrm>
                <a:off x="6711132" y="4272307"/>
                <a:ext cx="10235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82" extrusionOk="0">
                    <a:moveTo>
                      <a:pt x="1" y="0"/>
                    </a:moveTo>
                    <a:cubicBezTo>
                      <a:pt x="1" y="0"/>
                      <a:pt x="93" y="218"/>
                      <a:pt x="51" y="381"/>
                    </a:cubicBezTo>
                    <a:cubicBezTo>
                      <a:pt x="51" y="381"/>
                      <a:pt x="215" y="307"/>
                      <a:pt x="214" y="180"/>
                    </a:cubicBezTo>
                    <a:cubicBezTo>
                      <a:pt x="213" y="52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99;p37">
                <a:extLst>
                  <a:ext uri="{FF2B5EF4-FFF2-40B4-BE49-F238E27FC236}">
                    <a16:creationId xmlns:a16="http://schemas.microsoft.com/office/drawing/2014/main" id="{12D8E9E4-E4A6-7364-9F37-23A35077E2B0}"/>
                  </a:ext>
                </a:extLst>
              </p:cNvPr>
              <p:cNvSpPr/>
              <p:nvPr/>
            </p:nvSpPr>
            <p:spPr>
              <a:xfrm>
                <a:off x="6711890" y="4307846"/>
                <a:ext cx="10330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85" extrusionOk="0">
                    <a:moveTo>
                      <a:pt x="19" y="1"/>
                    </a:moveTo>
                    <a:cubicBezTo>
                      <a:pt x="19" y="1"/>
                      <a:pt x="70" y="231"/>
                      <a:pt x="0" y="385"/>
                    </a:cubicBezTo>
                    <a:cubicBezTo>
                      <a:pt x="0" y="385"/>
                      <a:pt x="175" y="341"/>
                      <a:pt x="196" y="215"/>
                    </a:cubicBezTo>
                    <a:cubicBezTo>
                      <a:pt x="218" y="89"/>
                      <a:pt x="19" y="1"/>
                      <a:pt x="1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800;p37">
                <a:extLst>
                  <a:ext uri="{FF2B5EF4-FFF2-40B4-BE49-F238E27FC236}">
                    <a16:creationId xmlns:a16="http://schemas.microsoft.com/office/drawing/2014/main" id="{2F320EF4-E2C5-F3A4-BEEA-F5694470A0F6}"/>
                  </a:ext>
                </a:extLst>
              </p:cNvPr>
              <p:cNvSpPr/>
              <p:nvPr/>
            </p:nvSpPr>
            <p:spPr>
              <a:xfrm>
                <a:off x="6777707" y="4309741"/>
                <a:ext cx="10377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219" h="385" extrusionOk="0">
                    <a:moveTo>
                      <a:pt x="18" y="1"/>
                    </a:moveTo>
                    <a:cubicBezTo>
                      <a:pt x="18" y="1"/>
                      <a:pt x="70" y="231"/>
                      <a:pt x="0" y="385"/>
                    </a:cubicBezTo>
                    <a:cubicBezTo>
                      <a:pt x="0" y="385"/>
                      <a:pt x="175" y="341"/>
                      <a:pt x="196" y="215"/>
                    </a:cubicBezTo>
                    <a:cubicBezTo>
                      <a:pt x="218" y="89"/>
                      <a:pt x="18" y="1"/>
                      <a:pt x="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801;p37">
                <a:extLst>
                  <a:ext uri="{FF2B5EF4-FFF2-40B4-BE49-F238E27FC236}">
                    <a16:creationId xmlns:a16="http://schemas.microsoft.com/office/drawing/2014/main" id="{31267FE5-02D8-F794-615B-D61C0FA5023D}"/>
                  </a:ext>
                </a:extLst>
              </p:cNvPr>
              <p:cNvSpPr/>
              <p:nvPr/>
            </p:nvSpPr>
            <p:spPr>
              <a:xfrm>
                <a:off x="6742121" y="4294483"/>
                <a:ext cx="10235" cy="18101"/>
              </a:xfrm>
              <a:custGeom>
                <a:avLst/>
                <a:gdLst/>
                <a:ahLst/>
                <a:cxnLst/>
                <a:rect l="l" t="t" r="r" b="b"/>
                <a:pathLst>
                  <a:path w="216" h="382" extrusionOk="0">
                    <a:moveTo>
                      <a:pt x="1" y="1"/>
                    </a:moveTo>
                    <a:cubicBezTo>
                      <a:pt x="1" y="1"/>
                      <a:pt x="93" y="217"/>
                      <a:pt x="51" y="382"/>
                    </a:cubicBezTo>
                    <a:cubicBezTo>
                      <a:pt x="51" y="382"/>
                      <a:pt x="215" y="307"/>
                      <a:pt x="214" y="179"/>
                    </a:cubicBezTo>
                    <a:cubicBezTo>
                      <a:pt x="213" y="5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802;p37">
                <a:extLst>
                  <a:ext uri="{FF2B5EF4-FFF2-40B4-BE49-F238E27FC236}">
                    <a16:creationId xmlns:a16="http://schemas.microsoft.com/office/drawing/2014/main" id="{BF715FCF-9AA5-801A-2BD6-BA2FB67B82C7}"/>
                  </a:ext>
                </a:extLst>
              </p:cNvPr>
              <p:cNvSpPr/>
              <p:nvPr/>
            </p:nvSpPr>
            <p:spPr>
              <a:xfrm>
                <a:off x="6744775" y="4328174"/>
                <a:ext cx="10330" cy="18243"/>
              </a:xfrm>
              <a:custGeom>
                <a:avLst/>
                <a:gdLst/>
                <a:ahLst/>
                <a:cxnLst/>
                <a:rect l="l" t="t" r="r" b="b"/>
                <a:pathLst>
                  <a:path w="218" h="385" extrusionOk="0">
                    <a:moveTo>
                      <a:pt x="19" y="0"/>
                    </a:moveTo>
                    <a:cubicBezTo>
                      <a:pt x="19" y="0"/>
                      <a:pt x="70" y="230"/>
                      <a:pt x="0" y="384"/>
                    </a:cubicBezTo>
                    <a:cubicBezTo>
                      <a:pt x="0" y="384"/>
                      <a:pt x="175" y="340"/>
                      <a:pt x="196" y="214"/>
                    </a:cubicBezTo>
                    <a:cubicBezTo>
                      <a:pt x="218" y="87"/>
                      <a:pt x="19" y="0"/>
                      <a:pt x="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803;p37">
                <a:extLst>
                  <a:ext uri="{FF2B5EF4-FFF2-40B4-BE49-F238E27FC236}">
                    <a16:creationId xmlns:a16="http://schemas.microsoft.com/office/drawing/2014/main" id="{CB76C4CA-6C7D-DCC0-7990-E368241B2247}"/>
                  </a:ext>
                </a:extLst>
              </p:cNvPr>
              <p:cNvSpPr/>
              <p:nvPr/>
            </p:nvSpPr>
            <p:spPr>
              <a:xfrm>
                <a:off x="6710563" y="4343763"/>
                <a:ext cx="12415" cy="17912"/>
              </a:xfrm>
              <a:custGeom>
                <a:avLst/>
                <a:gdLst/>
                <a:ahLst/>
                <a:cxnLst/>
                <a:rect l="l" t="t" r="r" b="b"/>
                <a:pathLst>
                  <a:path w="262" h="378" extrusionOk="0">
                    <a:moveTo>
                      <a:pt x="78" y="1"/>
                    </a:moveTo>
                    <a:cubicBezTo>
                      <a:pt x="78" y="1"/>
                      <a:pt x="94" y="236"/>
                      <a:pt x="0" y="377"/>
                    </a:cubicBezTo>
                    <a:cubicBezTo>
                      <a:pt x="0" y="377"/>
                      <a:pt x="180" y="361"/>
                      <a:pt x="221" y="240"/>
                    </a:cubicBezTo>
                    <a:cubicBezTo>
                      <a:pt x="261" y="119"/>
                      <a:pt x="79" y="1"/>
                      <a:pt x="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804;p37">
                <a:extLst>
                  <a:ext uri="{FF2B5EF4-FFF2-40B4-BE49-F238E27FC236}">
                    <a16:creationId xmlns:a16="http://schemas.microsoft.com/office/drawing/2014/main" id="{718F11F1-A196-4A6C-E0FB-2E2B9928957D}"/>
                  </a:ext>
                </a:extLst>
              </p:cNvPr>
              <p:cNvSpPr/>
              <p:nvPr/>
            </p:nvSpPr>
            <p:spPr>
              <a:xfrm>
                <a:off x="6671424" y="4286570"/>
                <a:ext cx="20897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441" h="1334" extrusionOk="0">
                    <a:moveTo>
                      <a:pt x="1" y="0"/>
                    </a:moveTo>
                    <a:cubicBezTo>
                      <a:pt x="1" y="0"/>
                      <a:pt x="349" y="781"/>
                      <a:pt x="33" y="1334"/>
                    </a:cubicBezTo>
                    <a:cubicBezTo>
                      <a:pt x="33" y="1334"/>
                      <a:pt x="440" y="1074"/>
                      <a:pt x="431" y="726"/>
                    </a:cubicBezTo>
                    <a:cubicBezTo>
                      <a:pt x="422" y="378"/>
                      <a:pt x="181" y="97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805;p37">
                <a:extLst>
                  <a:ext uri="{FF2B5EF4-FFF2-40B4-BE49-F238E27FC236}">
                    <a16:creationId xmlns:a16="http://schemas.microsoft.com/office/drawing/2014/main" id="{85CC60F3-0D0F-0E25-C7E2-D00B3CD566D1}"/>
                  </a:ext>
                </a:extLst>
              </p:cNvPr>
              <p:cNvSpPr/>
              <p:nvPr/>
            </p:nvSpPr>
            <p:spPr>
              <a:xfrm>
                <a:off x="6763445" y="4333434"/>
                <a:ext cx="31606" cy="23171"/>
              </a:xfrm>
              <a:custGeom>
                <a:avLst/>
                <a:gdLst/>
                <a:ahLst/>
                <a:cxnLst/>
                <a:rect l="l" t="t" r="r" b="b"/>
                <a:pathLst>
                  <a:path w="667" h="489" extrusionOk="0">
                    <a:moveTo>
                      <a:pt x="377" y="0"/>
                    </a:moveTo>
                    <a:cubicBezTo>
                      <a:pt x="237" y="0"/>
                      <a:pt x="85" y="166"/>
                      <a:pt x="44" y="238"/>
                    </a:cubicBezTo>
                    <a:cubicBezTo>
                      <a:pt x="1" y="313"/>
                      <a:pt x="267" y="465"/>
                      <a:pt x="352" y="487"/>
                    </a:cubicBezTo>
                    <a:cubicBezTo>
                      <a:pt x="356" y="488"/>
                      <a:pt x="360" y="488"/>
                      <a:pt x="364" y="488"/>
                    </a:cubicBezTo>
                    <a:cubicBezTo>
                      <a:pt x="451" y="488"/>
                      <a:pt x="611" y="291"/>
                      <a:pt x="638" y="238"/>
                    </a:cubicBezTo>
                    <a:cubicBezTo>
                      <a:pt x="667" y="182"/>
                      <a:pt x="463" y="7"/>
                      <a:pt x="392" y="1"/>
                    </a:cubicBezTo>
                    <a:cubicBezTo>
                      <a:pt x="387" y="1"/>
                      <a:pt x="382" y="0"/>
                      <a:pt x="3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806;p37">
                <a:extLst>
                  <a:ext uri="{FF2B5EF4-FFF2-40B4-BE49-F238E27FC236}">
                    <a16:creationId xmlns:a16="http://schemas.microsoft.com/office/drawing/2014/main" id="{D3E7F8C3-52D0-DBE4-C822-2199119F6ABE}"/>
                  </a:ext>
                </a:extLst>
              </p:cNvPr>
              <p:cNvSpPr/>
              <p:nvPr/>
            </p:nvSpPr>
            <p:spPr>
              <a:xfrm>
                <a:off x="6791544" y="4320450"/>
                <a:ext cx="15021" cy="11278"/>
              </a:xfrm>
              <a:custGeom>
                <a:avLst/>
                <a:gdLst/>
                <a:ahLst/>
                <a:cxnLst/>
                <a:rect l="l" t="t" r="r" b="b"/>
                <a:pathLst>
                  <a:path w="317" h="238" extrusionOk="0">
                    <a:moveTo>
                      <a:pt x="160" y="0"/>
                    </a:moveTo>
                    <a:cubicBezTo>
                      <a:pt x="103" y="0"/>
                      <a:pt x="44" y="21"/>
                      <a:pt x="28" y="43"/>
                    </a:cubicBezTo>
                    <a:cubicBezTo>
                      <a:pt x="1" y="80"/>
                      <a:pt x="57" y="214"/>
                      <a:pt x="85" y="236"/>
                    </a:cubicBezTo>
                    <a:cubicBezTo>
                      <a:pt x="87" y="237"/>
                      <a:pt x="89" y="238"/>
                      <a:pt x="92" y="238"/>
                    </a:cubicBezTo>
                    <a:cubicBezTo>
                      <a:pt x="138" y="238"/>
                      <a:pt x="316" y="93"/>
                      <a:pt x="258" y="33"/>
                    </a:cubicBezTo>
                    <a:cubicBezTo>
                      <a:pt x="235" y="9"/>
                      <a:pt x="198" y="0"/>
                      <a:pt x="1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807;p37">
                <a:extLst>
                  <a:ext uri="{FF2B5EF4-FFF2-40B4-BE49-F238E27FC236}">
                    <a16:creationId xmlns:a16="http://schemas.microsoft.com/office/drawing/2014/main" id="{E0C481A5-6B1A-D81F-E3B4-4F4063A1D22B}"/>
                  </a:ext>
                </a:extLst>
              </p:cNvPr>
              <p:cNvSpPr/>
              <p:nvPr/>
            </p:nvSpPr>
            <p:spPr>
              <a:xfrm>
                <a:off x="6380766" y="4163370"/>
                <a:ext cx="57241" cy="57194"/>
              </a:xfrm>
              <a:custGeom>
                <a:avLst/>
                <a:gdLst/>
                <a:ahLst/>
                <a:cxnLst/>
                <a:rect l="l" t="t" r="r" b="b"/>
                <a:pathLst>
                  <a:path w="1208" h="1207" extrusionOk="0">
                    <a:moveTo>
                      <a:pt x="604" y="1"/>
                    </a:moveTo>
                    <a:cubicBezTo>
                      <a:pt x="270" y="1"/>
                      <a:pt x="0" y="271"/>
                      <a:pt x="0" y="604"/>
                    </a:cubicBezTo>
                    <a:cubicBezTo>
                      <a:pt x="0" y="937"/>
                      <a:pt x="270" y="1207"/>
                      <a:pt x="604" y="1207"/>
                    </a:cubicBezTo>
                    <a:cubicBezTo>
                      <a:pt x="938" y="1207"/>
                      <a:pt x="1208" y="937"/>
                      <a:pt x="1208" y="604"/>
                    </a:cubicBezTo>
                    <a:cubicBezTo>
                      <a:pt x="1208" y="271"/>
                      <a:pt x="938" y="1"/>
                      <a:pt x="60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808;p37">
                <a:extLst>
                  <a:ext uri="{FF2B5EF4-FFF2-40B4-BE49-F238E27FC236}">
                    <a16:creationId xmlns:a16="http://schemas.microsoft.com/office/drawing/2014/main" id="{C4045C38-1ABC-D944-285C-55C488379FBA}"/>
                  </a:ext>
                </a:extLst>
              </p:cNvPr>
              <p:cNvSpPr/>
              <p:nvPr/>
            </p:nvSpPr>
            <p:spPr>
              <a:xfrm>
                <a:off x="6456534" y="4304766"/>
                <a:ext cx="32553" cy="32553"/>
              </a:xfrm>
              <a:custGeom>
                <a:avLst/>
                <a:gdLst/>
                <a:ahLst/>
                <a:cxnLst/>
                <a:rect l="l" t="t" r="r" b="b"/>
                <a:pathLst>
                  <a:path w="687" h="687" extrusionOk="0">
                    <a:moveTo>
                      <a:pt x="344" y="0"/>
                    </a:moveTo>
                    <a:cubicBezTo>
                      <a:pt x="154" y="0"/>
                      <a:pt x="1" y="153"/>
                      <a:pt x="1" y="343"/>
                    </a:cubicBezTo>
                    <a:cubicBezTo>
                      <a:pt x="1" y="532"/>
                      <a:pt x="154" y="686"/>
                      <a:pt x="344" y="686"/>
                    </a:cubicBezTo>
                    <a:cubicBezTo>
                      <a:pt x="533" y="686"/>
                      <a:pt x="687" y="532"/>
                      <a:pt x="687" y="343"/>
                    </a:cubicBezTo>
                    <a:cubicBezTo>
                      <a:pt x="687" y="153"/>
                      <a:pt x="533" y="0"/>
                      <a:pt x="34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809;p37">
                <a:extLst>
                  <a:ext uri="{FF2B5EF4-FFF2-40B4-BE49-F238E27FC236}">
                    <a16:creationId xmlns:a16="http://schemas.microsoft.com/office/drawing/2014/main" id="{77B61E0E-846A-CFBC-2A5E-281A07A3C0DA}"/>
                  </a:ext>
                </a:extLst>
              </p:cNvPr>
              <p:cNvSpPr/>
              <p:nvPr/>
            </p:nvSpPr>
            <p:spPr>
              <a:xfrm>
                <a:off x="6565329" y="4163370"/>
                <a:ext cx="21560" cy="2156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455" extrusionOk="0">
                    <a:moveTo>
                      <a:pt x="228" y="1"/>
                    </a:moveTo>
                    <a:cubicBezTo>
                      <a:pt x="102" y="1"/>
                      <a:pt x="1" y="102"/>
                      <a:pt x="1" y="227"/>
                    </a:cubicBezTo>
                    <a:cubicBezTo>
                      <a:pt x="1" y="353"/>
                      <a:pt x="102" y="454"/>
                      <a:pt x="228" y="454"/>
                    </a:cubicBezTo>
                    <a:cubicBezTo>
                      <a:pt x="353" y="454"/>
                      <a:pt x="454" y="353"/>
                      <a:pt x="454" y="227"/>
                    </a:cubicBezTo>
                    <a:cubicBezTo>
                      <a:pt x="454" y="102"/>
                      <a:pt x="353" y="1"/>
                      <a:pt x="22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810;p37">
                <a:extLst>
                  <a:ext uri="{FF2B5EF4-FFF2-40B4-BE49-F238E27FC236}">
                    <a16:creationId xmlns:a16="http://schemas.microsoft.com/office/drawing/2014/main" id="{A9572A95-BAC1-82F0-1791-EE5C87204E9C}"/>
                  </a:ext>
                </a:extLst>
              </p:cNvPr>
              <p:cNvSpPr/>
              <p:nvPr/>
            </p:nvSpPr>
            <p:spPr>
              <a:xfrm>
                <a:off x="7130676" y="4119539"/>
                <a:ext cx="40088" cy="40088"/>
              </a:xfrm>
              <a:custGeom>
                <a:avLst/>
                <a:gdLst/>
                <a:ahLst/>
                <a:cxnLst/>
                <a:rect l="l" t="t" r="r" b="b"/>
                <a:pathLst>
                  <a:path w="846" h="846" extrusionOk="0">
                    <a:moveTo>
                      <a:pt x="422" y="0"/>
                    </a:moveTo>
                    <a:cubicBezTo>
                      <a:pt x="189" y="0"/>
                      <a:pt x="0" y="189"/>
                      <a:pt x="0" y="423"/>
                    </a:cubicBezTo>
                    <a:cubicBezTo>
                      <a:pt x="0" y="657"/>
                      <a:pt x="189" y="845"/>
                      <a:pt x="422" y="845"/>
                    </a:cubicBezTo>
                    <a:cubicBezTo>
                      <a:pt x="656" y="845"/>
                      <a:pt x="845" y="657"/>
                      <a:pt x="845" y="423"/>
                    </a:cubicBezTo>
                    <a:cubicBezTo>
                      <a:pt x="845" y="189"/>
                      <a:pt x="656" y="0"/>
                      <a:pt x="4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811;p37">
                <a:extLst>
                  <a:ext uri="{FF2B5EF4-FFF2-40B4-BE49-F238E27FC236}">
                    <a16:creationId xmlns:a16="http://schemas.microsoft.com/office/drawing/2014/main" id="{E15C6CCA-3CC6-913E-5479-D10A5ECEC2B7}"/>
                  </a:ext>
                </a:extLst>
              </p:cNvPr>
              <p:cNvSpPr/>
              <p:nvPr/>
            </p:nvSpPr>
            <p:spPr>
              <a:xfrm>
                <a:off x="7247242" y="4244587"/>
                <a:ext cx="44684" cy="44731"/>
              </a:xfrm>
              <a:custGeom>
                <a:avLst/>
                <a:gdLst/>
                <a:ahLst/>
                <a:cxnLst/>
                <a:rect l="l" t="t" r="r" b="b"/>
                <a:pathLst>
                  <a:path w="943" h="944" extrusionOk="0">
                    <a:moveTo>
                      <a:pt x="472" y="0"/>
                    </a:moveTo>
                    <a:cubicBezTo>
                      <a:pt x="211" y="0"/>
                      <a:pt x="0" y="212"/>
                      <a:pt x="0" y="471"/>
                    </a:cubicBezTo>
                    <a:cubicBezTo>
                      <a:pt x="0" y="732"/>
                      <a:pt x="211" y="944"/>
                      <a:pt x="472" y="944"/>
                    </a:cubicBezTo>
                    <a:cubicBezTo>
                      <a:pt x="732" y="944"/>
                      <a:pt x="943" y="732"/>
                      <a:pt x="943" y="471"/>
                    </a:cubicBezTo>
                    <a:cubicBezTo>
                      <a:pt x="943" y="212"/>
                      <a:pt x="732" y="0"/>
                      <a:pt x="47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812;p37">
                <a:extLst>
                  <a:ext uri="{FF2B5EF4-FFF2-40B4-BE49-F238E27FC236}">
                    <a16:creationId xmlns:a16="http://schemas.microsoft.com/office/drawing/2014/main" id="{40570381-4EA1-68BD-BA5C-800FDE12C801}"/>
                  </a:ext>
                </a:extLst>
              </p:cNvPr>
              <p:cNvSpPr/>
              <p:nvPr/>
            </p:nvSpPr>
            <p:spPr>
              <a:xfrm>
                <a:off x="7179245" y="4381766"/>
                <a:ext cx="20802" cy="20802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0" y="1"/>
                    </a:moveTo>
                    <a:cubicBezTo>
                      <a:pt x="99" y="1"/>
                      <a:pt x="0" y="98"/>
                      <a:pt x="0" y="219"/>
                    </a:cubicBezTo>
                    <a:cubicBezTo>
                      <a:pt x="0" y="340"/>
                      <a:pt x="99" y="439"/>
                      <a:pt x="220" y="439"/>
                    </a:cubicBezTo>
                    <a:cubicBezTo>
                      <a:pt x="340" y="439"/>
                      <a:pt x="438" y="340"/>
                      <a:pt x="438" y="219"/>
                    </a:cubicBezTo>
                    <a:cubicBezTo>
                      <a:pt x="438" y="98"/>
                      <a:pt x="340" y="1"/>
                      <a:pt x="22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813;p37">
                <a:extLst>
                  <a:ext uri="{FF2B5EF4-FFF2-40B4-BE49-F238E27FC236}">
                    <a16:creationId xmlns:a16="http://schemas.microsoft.com/office/drawing/2014/main" id="{E1463E40-CF65-40ED-995D-0D5AABF023F0}"/>
                  </a:ext>
                </a:extLst>
              </p:cNvPr>
              <p:cNvSpPr/>
              <p:nvPr/>
            </p:nvSpPr>
            <p:spPr>
              <a:xfrm>
                <a:off x="7047373" y="4469096"/>
                <a:ext cx="26204" cy="26204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53" extrusionOk="0">
                    <a:moveTo>
                      <a:pt x="277" y="1"/>
                    </a:moveTo>
                    <a:cubicBezTo>
                      <a:pt x="125" y="1"/>
                      <a:pt x="1" y="124"/>
                      <a:pt x="1" y="277"/>
                    </a:cubicBezTo>
                    <a:cubicBezTo>
                      <a:pt x="1" y="429"/>
                      <a:pt x="125" y="553"/>
                      <a:pt x="277" y="553"/>
                    </a:cubicBezTo>
                    <a:cubicBezTo>
                      <a:pt x="430" y="553"/>
                      <a:pt x="553" y="429"/>
                      <a:pt x="553" y="277"/>
                    </a:cubicBezTo>
                    <a:cubicBezTo>
                      <a:pt x="553" y="124"/>
                      <a:pt x="430" y="1"/>
                      <a:pt x="27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814;p37">
                <a:extLst>
                  <a:ext uri="{FF2B5EF4-FFF2-40B4-BE49-F238E27FC236}">
                    <a16:creationId xmlns:a16="http://schemas.microsoft.com/office/drawing/2014/main" id="{816E4835-7378-106B-C54C-7D6B9CC4F59B}"/>
                  </a:ext>
                </a:extLst>
              </p:cNvPr>
              <p:cNvSpPr/>
              <p:nvPr/>
            </p:nvSpPr>
            <p:spPr>
              <a:xfrm>
                <a:off x="6487618" y="4461893"/>
                <a:ext cx="38903" cy="38903"/>
              </a:xfrm>
              <a:custGeom>
                <a:avLst/>
                <a:gdLst/>
                <a:ahLst/>
                <a:cxnLst/>
                <a:rect l="l" t="t" r="r" b="b"/>
                <a:pathLst>
                  <a:path w="821" h="821" extrusionOk="0">
                    <a:moveTo>
                      <a:pt x="411" y="1"/>
                    </a:moveTo>
                    <a:cubicBezTo>
                      <a:pt x="184" y="1"/>
                      <a:pt x="1" y="184"/>
                      <a:pt x="1" y="410"/>
                    </a:cubicBezTo>
                    <a:cubicBezTo>
                      <a:pt x="1" y="637"/>
                      <a:pt x="184" y="821"/>
                      <a:pt x="411" y="821"/>
                    </a:cubicBezTo>
                    <a:cubicBezTo>
                      <a:pt x="636" y="821"/>
                      <a:pt x="820" y="637"/>
                      <a:pt x="820" y="410"/>
                    </a:cubicBezTo>
                    <a:cubicBezTo>
                      <a:pt x="820" y="184"/>
                      <a:pt x="636" y="1"/>
                      <a:pt x="41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30" name="Google Shape;815;p37">
              <a:extLst>
                <a:ext uri="{FF2B5EF4-FFF2-40B4-BE49-F238E27FC236}">
                  <a16:creationId xmlns:a16="http://schemas.microsoft.com/office/drawing/2014/main" id="{D3AD1781-A051-71F4-1EA8-727D161152DB}"/>
                </a:ext>
              </a:extLst>
            </p:cNvPr>
            <p:cNvCxnSpPr/>
            <p:nvPr/>
          </p:nvCxnSpPr>
          <p:spPr>
            <a:xfrm rot="10800000">
              <a:off x="5286525" y="4600575"/>
              <a:ext cx="390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1" name="Google Shape;816;p37">
              <a:extLst>
                <a:ext uri="{FF2B5EF4-FFF2-40B4-BE49-F238E27FC236}">
                  <a16:creationId xmlns:a16="http://schemas.microsoft.com/office/drawing/2014/main" id="{EB5BB5E1-6F54-C20C-A9E3-69176FA7169E}"/>
                </a:ext>
              </a:extLst>
            </p:cNvPr>
            <p:cNvGrpSpPr/>
            <p:nvPr/>
          </p:nvGrpSpPr>
          <p:grpSpPr>
            <a:xfrm>
              <a:off x="6310053" y="1471817"/>
              <a:ext cx="985850" cy="1580504"/>
              <a:chOff x="6310053" y="1471817"/>
              <a:chExt cx="985850" cy="1580504"/>
            </a:xfrm>
          </p:grpSpPr>
          <p:sp>
            <p:nvSpPr>
              <p:cNvPr id="43" name="Google Shape;817;p37">
                <a:extLst>
                  <a:ext uri="{FF2B5EF4-FFF2-40B4-BE49-F238E27FC236}">
                    <a16:creationId xmlns:a16="http://schemas.microsoft.com/office/drawing/2014/main" id="{F3CF5E00-A6B9-8B8A-85EA-22F50F262A81}"/>
                  </a:ext>
                </a:extLst>
              </p:cNvPr>
              <p:cNvSpPr/>
              <p:nvPr/>
            </p:nvSpPr>
            <p:spPr>
              <a:xfrm>
                <a:off x="6643218" y="1471817"/>
                <a:ext cx="511737" cy="676988"/>
              </a:xfrm>
              <a:custGeom>
                <a:avLst/>
                <a:gdLst/>
                <a:ahLst/>
                <a:cxnLst/>
                <a:rect l="l" t="t" r="r" b="b"/>
                <a:pathLst>
                  <a:path w="7875" h="10418" fill="none" extrusionOk="0">
                    <a:moveTo>
                      <a:pt x="1" y="9376"/>
                    </a:moveTo>
                    <a:cubicBezTo>
                      <a:pt x="1" y="9376"/>
                      <a:pt x="1026" y="1"/>
                      <a:pt x="4450" y="275"/>
                    </a:cubicBezTo>
                    <a:cubicBezTo>
                      <a:pt x="7875" y="550"/>
                      <a:pt x="6428" y="10418"/>
                      <a:pt x="6428" y="1041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818;p37">
                <a:extLst>
                  <a:ext uri="{FF2B5EF4-FFF2-40B4-BE49-F238E27FC236}">
                    <a16:creationId xmlns:a16="http://schemas.microsoft.com/office/drawing/2014/main" id="{182DCBFB-0C10-1478-BBE3-52BDE700ED2E}"/>
                  </a:ext>
                </a:extLst>
              </p:cNvPr>
              <p:cNvSpPr/>
              <p:nvPr/>
            </p:nvSpPr>
            <p:spPr>
              <a:xfrm>
                <a:off x="6699558" y="1487608"/>
                <a:ext cx="511802" cy="677053"/>
              </a:xfrm>
              <a:custGeom>
                <a:avLst/>
                <a:gdLst/>
                <a:ahLst/>
                <a:cxnLst/>
                <a:rect l="l" t="t" r="r" b="b"/>
                <a:pathLst>
                  <a:path w="7876" h="10419" fill="none" extrusionOk="0">
                    <a:moveTo>
                      <a:pt x="1" y="9376"/>
                    </a:moveTo>
                    <a:cubicBezTo>
                      <a:pt x="1" y="9376"/>
                      <a:pt x="1025" y="1"/>
                      <a:pt x="4450" y="275"/>
                    </a:cubicBezTo>
                    <a:cubicBezTo>
                      <a:pt x="7876" y="550"/>
                      <a:pt x="6428" y="10418"/>
                      <a:pt x="6428" y="10418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819;p37">
                <a:extLst>
                  <a:ext uri="{FF2B5EF4-FFF2-40B4-BE49-F238E27FC236}">
                    <a16:creationId xmlns:a16="http://schemas.microsoft.com/office/drawing/2014/main" id="{1D3848FB-72FC-CCF2-7B61-960E5B8F494D}"/>
                  </a:ext>
                </a:extLst>
              </p:cNvPr>
              <p:cNvSpPr/>
              <p:nvPr/>
            </p:nvSpPr>
            <p:spPr>
              <a:xfrm>
                <a:off x="6447881" y="2024883"/>
                <a:ext cx="848022" cy="127496"/>
              </a:xfrm>
              <a:custGeom>
                <a:avLst/>
                <a:gdLst/>
                <a:ahLst/>
                <a:cxnLst/>
                <a:rect l="l" t="t" r="r" b="b"/>
                <a:pathLst>
                  <a:path w="13050" h="1962" extrusionOk="0">
                    <a:moveTo>
                      <a:pt x="91" y="0"/>
                    </a:moveTo>
                    <a:cubicBezTo>
                      <a:pt x="62" y="258"/>
                      <a:pt x="30" y="514"/>
                      <a:pt x="1" y="771"/>
                    </a:cubicBezTo>
                    <a:cubicBezTo>
                      <a:pt x="4301" y="1380"/>
                      <a:pt x="8631" y="1778"/>
                      <a:pt x="12970" y="1961"/>
                    </a:cubicBezTo>
                    <a:cubicBezTo>
                      <a:pt x="12996" y="1720"/>
                      <a:pt x="13023" y="1477"/>
                      <a:pt x="13049" y="1233"/>
                    </a:cubicBezTo>
                    <a:cubicBezTo>
                      <a:pt x="8778" y="741"/>
                      <a:pt x="4381" y="305"/>
                      <a:pt x="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820;p37">
                <a:extLst>
                  <a:ext uri="{FF2B5EF4-FFF2-40B4-BE49-F238E27FC236}">
                    <a16:creationId xmlns:a16="http://schemas.microsoft.com/office/drawing/2014/main" id="{41C162F1-52AC-4D3E-62FA-B7BC50F27B3B}"/>
                  </a:ext>
                </a:extLst>
              </p:cNvPr>
              <p:cNvSpPr/>
              <p:nvPr/>
            </p:nvSpPr>
            <p:spPr>
              <a:xfrm>
                <a:off x="6310053" y="2074985"/>
                <a:ext cx="980716" cy="977337"/>
              </a:xfrm>
              <a:custGeom>
                <a:avLst/>
                <a:gdLst/>
                <a:ahLst/>
                <a:cxnLst/>
                <a:rect l="l" t="t" r="r" b="b"/>
                <a:pathLst>
                  <a:path w="15092" h="15040" extrusionOk="0">
                    <a:moveTo>
                      <a:pt x="2122" y="0"/>
                    </a:moveTo>
                    <a:cubicBezTo>
                      <a:pt x="1611" y="4355"/>
                      <a:pt x="905" y="8686"/>
                      <a:pt x="0" y="12975"/>
                    </a:cubicBezTo>
                    <a:cubicBezTo>
                      <a:pt x="3176" y="14281"/>
                      <a:pt x="6632" y="15039"/>
                      <a:pt x="10067" y="15039"/>
                    </a:cubicBezTo>
                    <a:cubicBezTo>
                      <a:pt x="11609" y="15039"/>
                      <a:pt x="13146" y="14887"/>
                      <a:pt x="14652" y="14563"/>
                    </a:cubicBezTo>
                    <a:cubicBezTo>
                      <a:pt x="14384" y="9992"/>
                      <a:pt x="14607" y="5713"/>
                      <a:pt x="15091" y="1190"/>
                    </a:cubicBezTo>
                    <a:cubicBezTo>
                      <a:pt x="10752" y="1007"/>
                      <a:pt x="6422" y="609"/>
                      <a:pt x="212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821;p37">
                <a:extLst>
                  <a:ext uri="{FF2B5EF4-FFF2-40B4-BE49-F238E27FC236}">
                    <a16:creationId xmlns:a16="http://schemas.microsoft.com/office/drawing/2014/main" id="{444D4B5A-035E-2559-F209-BCD70F15706A}"/>
                  </a:ext>
                </a:extLst>
              </p:cNvPr>
              <p:cNvSpPr/>
              <p:nvPr/>
            </p:nvSpPr>
            <p:spPr>
              <a:xfrm>
                <a:off x="6447426" y="2103512"/>
                <a:ext cx="975" cy="195"/>
              </a:xfrm>
              <a:custGeom>
                <a:avLst/>
                <a:gdLst/>
                <a:ahLst/>
                <a:cxnLst/>
                <a:rect l="l" t="t" r="r" b="b"/>
                <a:pathLst>
                  <a:path w="15" h="3" fill="none" extrusionOk="0">
                    <a:moveTo>
                      <a:pt x="0" y="1"/>
                    </a:moveTo>
                    <a:cubicBezTo>
                      <a:pt x="6" y="1"/>
                      <a:pt x="10" y="2"/>
                      <a:pt x="15" y="3"/>
                    </a:cubicBezTo>
                  </a:path>
                </a:pathLst>
              </a:custGeom>
              <a:noFill/>
              <a:ln w="725" cap="flat" cmpd="sng">
                <a:solidFill>
                  <a:srgbClr val="1C3135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822;p37">
                <a:extLst>
                  <a:ext uri="{FF2B5EF4-FFF2-40B4-BE49-F238E27FC236}">
                    <a16:creationId xmlns:a16="http://schemas.microsoft.com/office/drawing/2014/main" id="{9902AE93-F8D7-C7BA-5C75-AAE1A82C3E5A}"/>
                  </a:ext>
                </a:extLst>
              </p:cNvPr>
              <p:cNvSpPr/>
              <p:nvPr/>
            </p:nvSpPr>
            <p:spPr>
              <a:xfrm>
                <a:off x="6450220" y="2103837"/>
                <a:ext cx="832556" cy="84672"/>
              </a:xfrm>
              <a:custGeom>
                <a:avLst/>
                <a:gdLst/>
                <a:ahLst/>
                <a:cxnLst/>
                <a:rect l="l" t="t" r="r" b="b"/>
                <a:pathLst>
                  <a:path w="12812" h="1303" fill="none" extrusionOk="0">
                    <a:moveTo>
                      <a:pt x="1" y="1"/>
                    </a:moveTo>
                    <a:cubicBezTo>
                      <a:pt x="4252" y="594"/>
                      <a:pt x="8527" y="1029"/>
                      <a:pt x="12811" y="1303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823;p37">
                <a:extLst>
                  <a:ext uri="{FF2B5EF4-FFF2-40B4-BE49-F238E27FC236}">
                    <a16:creationId xmlns:a16="http://schemas.microsoft.com/office/drawing/2014/main" id="{524EAF3E-3EEB-942F-0DEF-C32492240966}"/>
                  </a:ext>
                </a:extLst>
              </p:cNvPr>
              <p:cNvSpPr/>
              <p:nvPr/>
            </p:nvSpPr>
            <p:spPr>
              <a:xfrm>
                <a:off x="7283621" y="2188509"/>
                <a:ext cx="975" cy="130"/>
              </a:xfrm>
              <a:custGeom>
                <a:avLst/>
                <a:gdLst/>
                <a:ahLst/>
                <a:cxnLst/>
                <a:rect l="l" t="t" r="r" b="b"/>
                <a:pathLst>
                  <a:path w="15" h="2" fill="none" extrusionOk="0">
                    <a:moveTo>
                      <a:pt x="1" y="1"/>
                    </a:moveTo>
                    <a:cubicBezTo>
                      <a:pt x="6" y="1"/>
                      <a:pt x="11" y="2"/>
                      <a:pt x="15" y="2"/>
                    </a:cubicBezTo>
                  </a:path>
                </a:pathLst>
              </a:custGeom>
              <a:noFill/>
              <a:ln w="725" cap="flat" cmpd="sng">
                <a:solidFill>
                  <a:srgbClr val="1C3135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824;p37">
                <a:extLst>
                  <a:ext uri="{FF2B5EF4-FFF2-40B4-BE49-F238E27FC236}">
                    <a16:creationId xmlns:a16="http://schemas.microsoft.com/office/drawing/2014/main" id="{978FCFFE-8D4F-921B-E0B3-A68D2F465A16}"/>
                  </a:ext>
                </a:extLst>
              </p:cNvPr>
              <p:cNvSpPr/>
              <p:nvPr/>
            </p:nvSpPr>
            <p:spPr>
              <a:xfrm>
                <a:off x="6480437" y="2252387"/>
                <a:ext cx="691219" cy="691219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0637" extrusionOk="0">
                    <a:moveTo>
                      <a:pt x="5319" y="0"/>
                    </a:moveTo>
                    <a:cubicBezTo>
                      <a:pt x="3908" y="0"/>
                      <a:pt x="2556" y="561"/>
                      <a:pt x="1558" y="1558"/>
                    </a:cubicBezTo>
                    <a:cubicBezTo>
                      <a:pt x="561" y="2555"/>
                      <a:pt x="1" y="3908"/>
                      <a:pt x="1" y="5318"/>
                    </a:cubicBezTo>
                    <a:cubicBezTo>
                      <a:pt x="1" y="6729"/>
                      <a:pt x="561" y="8081"/>
                      <a:pt x="1558" y="9079"/>
                    </a:cubicBezTo>
                    <a:cubicBezTo>
                      <a:pt x="2556" y="10076"/>
                      <a:pt x="3908" y="10636"/>
                      <a:pt x="5319" y="10636"/>
                    </a:cubicBezTo>
                    <a:cubicBezTo>
                      <a:pt x="6729" y="10636"/>
                      <a:pt x="8082" y="10076"/>
                      <a:pt x="9079" y="9079"/>
                    </a:cubicBezTo>
                    <a:cubicBezTo>
                      <a:pt x="10077" y="8081"/>
                      <a:pt x="10637" y="6729"/>
                      <a:pt x="10637" y="5318"/>
                    </a:cubicBezTo>
                    <a:cubicBezTo>
                      <a:pt x="10637" y="3908"/>
                      <a:pt x="10077" y="2555"/>
                      <a:pt x="9079" y="1558"/>
                    </a:cubicBezTo>
                    <a:cubicBezTo>
                      <a:pt x="8082" y="561"/>
                      <a:pt x="6729" y="0"/>
                      <a:pt x="531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825;p37">
                <a:extLst>
                  <a:ext uri="{FF2B5EF4-FFF2-40B4-BE49-F238E27FC236}">
                    <a16:creationId xmlns:a16="http://schemas.microsoft.com/office/drawing/2014/main" id="{6A03DFAA-2341-CE0E-08AE-D659FE430E88}"/>
                  </a:ext>
                </a:extLst>
              </p:cNvPr>
              <p:cNvSpPr/>
              <p:nvPr/>
            </p:nvSpPr>
            <p:spPr>
              <a:xfrm>
                <a:off x="6517932" y="2289882"/>
                <a:ext cx="616294" cy="616229"/>
              </a:xfrm>
              <a:custGeom>
                <a:avLst/>
                <a:gdLst/>
                <a:ahLst/>
                <a:cxnLst/>
                <a:rect l="l" t="t" r="r" b="b"/>
                <a:pathLst>
                  <a:path w="9484" h="9483" fill="none" extrusionOk="0">
                    <a:moveTo>
                      <a:pt x="8095" y="1389"/>
                    </a:moveTo>
                    <a:cubicBezTo>
                      <a:pt x="8984" y="2278"/>
                      <a:pt x="9484" y="3484"/>
                      <a:pt x="9484" y="4741"/>
                    </a:cubicBezTo>
                    <a:cubicBezTo>
                      <a:pt x="9484" y="5999"/>
                      <a:pt x="8984" y="7204"/>
                      <a:pt x="8095" y="8093"/>
                    </a:cubicBezTo>
                    <a:cubicBezTo>
                      <a:pt x="7205" y="8982"/>
                      <a:pt x="6000" y="9482"/>
                      <a:pt x="4742" y="9482"/>
                    </a:cubicBezTo>
                    <a:cubicBezTo>
                      <a:pt x="3484" y="9482"/>
                      <a:pt x="2279" y="8982"/>
                      <a:pt x="1390" y="8093"/>
                    </a:cubicBezTo>
                    <a:cubicBezTo>
                      <a:pt x="501" y="7204"/>
                      <a:pt x="1" y="5999"/>
                      <a:pt x="1" y="4741"/>
                    </a:cubicBezTo>
                    <a:cubicBezTo>
                      <a:pt x="1" y="3484"/>
                      <a:pt x="501" y="2278"/>
                      <a:pt x="1390" y="1389"/>
                    </a:cubicBezTo>
                    <a:cubicBezTo>
                      <a:pt x="2279" y="499"/>
                      <a:pt x="3484" y="0"/>
                      <a:pt x="4742" y="0"/>
                    </a:cubicBezTo>
                    <a:cubicBezTo>
                      <a:pt x="6000" y="0"/>
                      <a:pt x="7205" y="499"/>
                      <a:pt x="8095" y="1389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826;p37">
                <a:extLst>
                  <a:ext uri="{FF2B5EF4-FFF2-40B4-BE49-F238E27FC236}">
                    <a16:creationId xmlns:a16="http://schemas.microsoft.com/office/drawing/2014/main" id="{A1EC1D8F-0CCB-72D7-3170-A30EB98EE233}"/>
                  </a:ext>
                </a:extLst>
              </p:cNvPr>
              <p:cNvSpPr/>
              <p:nvPr/>
            </p:nvSpPr>
            <p:spPr>
              <a:xfrm>
                <a:off x="6566214" y="2304178"/>
                <a:ext cx="254342" cy="459231"/>
              </a:xfrm>
              <a:custGeom>
                <a:avLst/>
                <a:gdLst/>
                <a:ahLst/>
                <a:cxnLst/>
                <a:rect l="l" t="t" r="r" b="b"/>
                <a:pathLst>
                  <a:path w="3914" h="7067" extrusionOk="0">
                    <a:moveTo>
                      <a:pt x="550" y="0"/>
                    </a:moveTo>
                    <a:cubicBezTo>
                      <a:pt x="455" y="1266"/>
                      <a:pt x="0" y="2507"/>
                      <a:pt x="95" y="3772"/>
                    </a:cubicBezTo>
                    <a:cubicBezTo>
                      <a:pt x="165" y="4719"/>
                      <a:pt x="565" y="5656"/>
                      <a:pt x="1270" y="6290"/>
                    </a:cubicBezTo>
                    <a:cubicBezTo>
                      <a:pt x="1812" y="6776"/>
                      <a:pt x="2537" y="7067"/>
                      <a:pt x="3259" y="7067"/>
                    </a:cubicBezTo>
                    <a:cubicBezTo>
                      <a:pt x="3480" y="7067"/>
                      <a:pt x="3700" y="7040"/>
                      <a:pt x="3914" y="6983"/>
                    </a:cubicBezTo>
                    <a:cubicBezTo>
                      <a:pt x="3704" y="6203"/>
                      <a:pt x="3776" y="5482"/>
                      <a:pt x="3696" y="4677"/>
                    </a:cubicBezTo>
                    <a:cubicBezTo>
                      <a:pt x="3604" y="3750"/>
                      <a:pt x="3161" y="2884"/>
                      <a:pt x="2585" y="2151"/>
                    </a:cubicBezTo>
                    <a:cubicBezTo>
                      <a:pt x="2008" y="1417"/>
                      <a:pt x="1255" y="612"/>
                      <a:pt x="55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827;p37">
                <a:extLst>
                  <a:ext uri="{FF2B5EF4-FFF2-40B4-BE49-F238E27FC236}">
                    <a16:creationId xmlns:a16="http://schemas.microsoft.com/office/drawing/2014/main" id="{93C9ED5A-3EC3-E368-62AE-7DB2BB9442E2}"/>
                  </a:ext>
                </a:extLst>
              </p:cNvPr>
              <p:cNvSpPr/>
              <p:nvPr/>
            </p:nvSpPr>
            <p:spPr>
              <a:xfrm>
                <a:off x="6824649" y="2294171"/>
                <a:ext cx="267208" cy="390740"/>
              </a:xfrm>
              <a:custGeom>
                <a:avLst/>
                <a:gdLst/>
                <a:ahLst/>
                <a:cxnLst/>
                <a:rect l="l" t="t" r="r" b="b"/>
                <a:pathLst>
                  <a:path w="4112" h="6013" extrusionOk="0">
                    <a:moveTo>
                      <a:pt x="4112" y="0"/>
                    </a:moveTo>
                    <a:cubicBezTo>
                      <a:pt x="3173" y="596"/>
                      <a:pt x="2065" y="925"/>
                      <a:pt x="1227" y="1654"/>
                    </a:cubicBezTo>
                    <a:cubicBezTo>
                      <a:pt x="600" y="2199"/>
                      <a:pt x="153" y="2970"/>
                      <a:pt x="77" y="3797"/>
                    </a:cubicBezTo>
                    <a:cubicBezTo>
                      <a:pt x="1" y="4624"/>
                      <a:pt x="323" y="5496"/>
                      <a:pt x="974" y="6013"/>
                    </a:cubicBezTo>
                    <a:cubicBezTo>
                      <a:pt x="1411" y="5457"/>
                      <a:pt x="1955" y="5131"/>
                      <a:pt x="2477" y="4653"/>
                    </a:cubicBezTo>
                    <a:cubicBezTo>
                      <a:pt x="3080" y="4103"/>
                      <a:pt x="3455" y="3340"/>
                      <a:pt x="3667" y="2553"/>
                    </a:cubicBezTo>
                    <a:cubicBezTo>
                      <a:pt x="3880" y="1764"/>
                      <a:pt x="4050" y="813"/>
                      <a:pt x="41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828;p37">
                <a:extLst>
                  <a:ext uri="{FF2B5EF4-FFF2-40B4-BE49-F238E27FC236}">
                    <a16:creationId xmlns:a16="http://schemas.microsoft.com/office/drawing/2014/main" id="{ED222801-74CB-E2B7-E39B-2CF78BD5EFB5}"/>
                  </a:ext>
                </a:extLst>
              </p:cNvPr>
              <p:cNvSpPr/>
              <p:nvPr/>
            </p:nvSpPr>
            <p:spPr>
              <a:xfrm>
                <a:off x="6664208" y="2486584"/>
                <a:ext cx="298790" cy="343173"/>
              </a:xfrm>
              <a:custGeom>
                <a:avLst/>
                <a:gdLst/>
                <a:ahLst/>
                <a:cxnLst/>
                <a:rect l="l" t="t" r="r" b="b"/>
                <a:pathLst>
                  <a:path w="4598" h="5281" extrusionOk="0">
                    <a:moveTo>
                      <a:pt x="4597" y="0"/>
                    </a:moveTo>
                    <a:cubicBezTo>
                      <a:pt x="4340" y="381"/>
                      <a:pt x="4113" y="784"/>
                      <a:pt x="3925" y="1203"/>
                    </a:cubicBezTo>
                    <a:cubicBezTo>
                      <a:pt x="3455" y="2251"/>
                      <a:pt x="3193" y="3404"/>
                      <a:pt x="3231" y="4556"/>
                    </a:cubicBezTo>
                    <a:cubicBezTo>
                      <a:pt x="3239" y="4728"/>
                      <a:pt x="3253" y="4901"/>
                      <a:pt x="3286" y="5071"/>
                    </a:cubicBezTo>
                    <a:cubicBezTo>
                      <a:pt x="3294" y="5111"/>
                      <a:pt x="3303" y="5152"/>
                      <a:pt x="3315" y="5191"/>
                    </a:cubicBezTo>
                    <a:lnTo>
                      <a:pt x="3315" y="5191"/>
                    </a:lnTo>
                    <a:cubicBezTo>
                      <a:pt x="2943" y="4876"/>
                      <a:pt x="2591" y="4536"/>
                      <a:pt x="2264" y="4173"/>
                    </a:cubicBezTo>
                    <a:cubicBezTo>
                      <a:pt x="1251" y="3047"/>
                      <a:pt x="472" y="1709"/>
                      <a:pt x="0" y="268"/>
                    </a:cubicBezTo>
                    <a:lnTo>
                      <a:pt x="0" y="268"/>
                    </a:lnTo>
                    <a:cubicBezTo>
                      <a:pt x="609" y="2200"/>
                      <a:pt x="1783" y="3947"/>
                      <a:pt x="3336" y="5246"/>
                    </a:cubicBezTo>
                    <a:lnTo>
                      <a:pt x="3378" y="5281"/>
                    </a:lnTo>
                    <a:lnTo>
                      <a:pt x="3358" y="5230"/>
                    </a:lnTo>
                    <a:cubicBezTo>
                      <a:pt x="3318" y="5124"/>
                      <a:pt x="3301" y="5009"/>
                      <a:pt x="3286" y="4897"/>
                    </a:cubicBezTo>
                    <a:cubicBezTo>
                      <a:pt x="3159" y="3640"/>
                      <a:pt x="3436" y="2360"/>
                      <a:pt x="3937" y="1208"/>
                    </a:cubicBezTo>
                    <a:cubicBezTo>
                      <a:pt x="4122" y="788"/>
                      <a:pt x="4344" y="383"/>
                      <a:pt x="459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829;p37">
              <a:extLst>
                <a:ext uri="{FF2B5EF4-FFF2-40B4-BE49-F238E27FC236}">
                  <a16:creationId xmlns:a16="http://schemas.microsoft.com/office/drawing/2014/main" id="{78EC6F07-2E8F-2A8B-1558-5A8FFBD3C734}"/>
                </a:ext>
              </a:extLst>
            </p:cNvPr>
            <p:cNvGrpSpPr/>
            <p:nvPr/>
          </p:nvGrpSpPr>
          <p:grpSpPr>
            <a:xfrm>
              <a:off x="6574838" y="3201925"/>
              <a:ext cx="485775" cy="361950"/>
              <a:chOff x="8191500" y="2124075"/>
              <a:chExt cx="485775" cy="361950"/>
            </a:xfrm>
          </p:grpSpPr>
          <p:sp>
            <p:nvSpPr>
              <p:cNvPr id="40" name="Google Shape;830;p37">
                <a:extLst>
                  <a:ext uri="{FF2B5EF4-FFF2-40B4-BE49-F238E27FC236}">
                    <a16:creationId xmlns:a16="http://schemas.microsoft.com/office/drawing/2014/main" id="{765C18AC-FA21-F933-694B-C3C14AB556C6}"/>
                  </a:ext>
                </a:extLst>
              </p:cNvPr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831;p37">
                <a:extLst>
                  <a:ext uri="{FF2B5EF4-FFF2-40B4-BE49-F238E27FC236}">
                    <a16:creationId xmlns:a16="http://schemas.microsoft.com/office/drawing/2014/main" id="{C72DF15C-8D02-56A5-FAAC-7B58D1564716}"/>
                  </a:ext>
                </a:extLst>
              </p:cNvPr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832;p37">
                <a:extLst>
                  <a:ext uri="{FF2B5EF4-FFF2-40B4-BE49-F238E27FC236}">
                    <a16:creationId xmlns:a16="http://schemas.microsoft.com/office/drawing/2014/main" id="{C37DE666-F732-5CC7-D9EC-3589957184E2}"/>
                  </a:ext>
                </a:extLst>
              </p:cNvPr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833;p37">
              <a:extLst>
                <a:ext uri="{FF2B5EF4-FFF2-40B4-BE49-F238E27FC236}">
                  <a16:creationId xmlns:a16="http://schemas.microsoft.com/office/drawing/2014/main" id="{E2FF7A6F-05CE-42C3-F338-447D9E4D8690}"/>
                </a:ext>
              </a:extLst>
            </p:cNvPr>
            <p:cNvGrpSpPr/>
            <p:nvPr/>
          </p:nvGrpSpPr>
          <p:grpSpPr>
            <a:xfrm rot="707944">
              <a:off x="7616677" y="1189303"/>
              <a:ext cx="701105" cy="671078"/>
              <a:chOff x="4192000" y="2188875"/>
              <a:chExt cx="360750" cy="345300"/>
            </a:xfrm>
          </p:grpSpPr>
          <p:sp>
            <p:nvSpPr>
              <p:cNvPr id="34" name="Google Shape;834;p37">
                <a:extLst>
                  <a:ext uri="{FF2B5EF4-FFF2-40B4-BE49-F238E27FC236}">
                    <a16:creationId xmlns:a16="http://schemas.microsoft.com/office/drawing/2014/main" id="{B7B6CEDF-E459-8325-D50E-F42205BBF6D8}"/>
                  </a:ext>
                </a:extLst>
              </p:cNvPr>
              <p:cNvSpPr/>
              <p:nvPr/>
            </p:nvSpPr>
            <p:spPr>
              <a:xfrm>
                <a:off x="4210875" y="2203000"/>
                <a:ext cx="341875" cy="274550"/>
              </a:xfrm>
              <a:custGeom>
                <a:avLst/>
                <a:gdLst/>
                <a:ahLst/>
                <a:cxnLst/>
                <a:rect l="l" t="t" r="r" b="b"/>
                <a:pathLst>
                  <a:path w="13675" h="10982" extrusionOk="0">
                    <a:moveTo>
                      <a:pt x="6593" y="1"/>
                    </a:moveTo>
                    <a:cubicBezTo>
                      <a:pt x="484" y="1"/>
                      <a:pt x="1" y="9692"/>
                      <a:pt x="1" y="9692"/>
                    </a:cubicBezTo>
                    <a:lnTo>
                      <a:pt x="11944" y="10981"/>
                    </a:lnTo>
                    <a:cubicBezTo>
                      <a:pt x="11944" y="10981"/>
                      <a:pt x="13675" y="565"/>
                      <a:pt x="7092" y="22"/>
                    </a:cubicBezTo>
                    <a:cubicBezTo>
                      <a:pt x="6922" y="8"/>
                      <a:pt x="6755" y="1"/>
                      <a:pt x="659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835;p37">
                <a:extLst>
                  <a:ext uri="{FF2B5EF4-FFF2-40B4-BE49-F238E27FC236}">
                    <a16:creationId xmlns:a16="http://schemas.microsoft.com/office/drawing/2014/main" id="{AF53366A-C01A-9564-FCC8-B2FC1048B7C7}"/>
                  </a:ext>
                </a:extLst>
              </p:cNvPr>
              <p:cNvSpPr/>
              <p:nvPr/>
            </p:nvSpPr>
            <p:spPr>
              <a:xfrm>
                <a:off x="4192000" y="2404025"/>
                <a:ext cx="337525" cy="130150"/>
              </a:xfrm>
              <a:custGeom>
                <a:avLst/>
                <a:gdLst/>
                <a:ahLst/>
                <a:cxnLst/>
                <a:rect l="l" t="t" r="r" b="b"/>
                <a:pathLst>
                  <a:path w="13501" h="5206" extrusionOk="0">
                    <a:moveTo>
                      <a:pt x="2911" y="1"/>
                    </a:moveTo>
                    <a:cubicBezTo>
                      <a:pt x="2909" y="1"/>
                      <a:pt x="2907" y="1"/>
                      <a:pt x="2906" y="1"/>
                    </a:cubicBezTo>
                    <a:cubicBezTo>
                      <a:pt x="2317" y="4"/>
                      <a:pt x="1631" y="445"/>
                      <a:pt x="1453" y="914"/>
                    </a:cubicBezTo>
                    <a:cubicBezTo>
                      <a:pt x="1393" y="908"/>
                      <a:pt x="1332" y="904"/>
                      <a:pt x="1270" y="904"/>
                    </a:cubicBezTo>
                    <a:cubicBezTo>
                      <a:pt x="845" y="904"/>
                      <a:pt x="407" y="1063"/>
                      <a:pt x="227" y="1381"/>
                    </a:cubicBezTo>
                    <a:cubicBezTo>
                      <a:pt x="1" y="1778"/>
                      <a:pt x="335" y="2319"/>
                      <a:pt x="852" y="2396"/>
                    </a:cubicBezTo>
                    <a:cubicBezTo>
                      <a:pt x="470" y="2782"/>
                      <a:pt x="524" y="3418"/>
                      <a:pt x="966" y="3755"/>
                    </a:cubicBezTo>
                    <a:cubicBezTo>
                      <a:pt x="1180" y="3919"/>
                      <a:pt x="1468" y="4000"/>
                      <a:pt x="1757" y="4000"/>
                    </a:cubicBezTo>
                    <a:cubicBezTo>
                      <a:pt x="2065" y="4000"/>
                      <a:pt x="2374" y="3907"/>
                      <a:pt x="2592" y="3725"/>
                    </a:cubicBezTo>
                    <a:cubicBezTo>
                      <a:pt x="2729" y="4020"/>
                      <a:pt x="3057" y="4247"/>
                      <a:pt x="3428" y="4305"/>
                    </a:cubicBezTo>
                    <a:cubicBezTo>
                      <a:pt x="3492" y="4315"/>
                      <a:pt x="3557" y="4319"/>
                      <a:pt x="3622" y="4319"/>
                    </a:cubicBezTo>
                    <a:cubicBezTo>
                      <a:pt x="3934" y="4319"/>
                      <a:pt x="4247" y="4208"/>
                      <a:pt x="4457" y="4013"/>
                    </a:cubicBezTo>
                    <a:cubicBezTo>
                      <a:pt x="4608" y="4394"/>
                      <a:pt x="5096" y="4675"/>
                      <a:pt x="5574" y="4700"/>
                    </a:cubicBezTo>
                    <a:cubicBezTo>
                      <a:pt x="5597" y="4701"/>
                      <a:pt x="5619" y="4702"/>
                      <a:pt x="5642" y="4702"/>
                    </a:cubicBezTo>
                    <a:cubicBezTo>
                      <a:pt x="6098" y="4702"/>
                      <a:pt x="6545" y="4468"/>
                      <a:pt x="6740" y="4123"/>
                    </a:cubicBezTo>
                    <a:cubicBezTo>
                      <a:pt x="6979" y="4379"/>
                      <a:pt x="7273" y="4609"/>
                      <a:pt x="7636" y="4721"/>
                    </a:cubicBezTo>
                    <a:cubicBezTo>
                      <a:pt x="7776" y="4764"/>
                      <a:pt x="7928" y="4787"/>
                      <a:pt x="8079" y="4787"/>
                    </a:cubicBezTo>
                    <a:cubicBezTo>
                      <a:pt x="8317" y="4787"/>
                      <a:pt x="8553" y="4729"/>
                      <a:pt x="8734" y="4601"/>
                    </a:cubicBezTo>
                    <a:cubicBezTo>
                      <a:pt x="9021" y="4796"/>
                      <a:pt x="9491" y="5107"/>
                      <a:pt x="9850" y="5174"/>
                    </a:cubicBezTo>
                    <a:cubicBezTo>
                      <a:pt x="9961" y="5195"/>
                      <a:pt x="10074" y="5206"/>
                      <a:pt x="10188" y="5206"/>
                    </a:cubicBezTo>
                    <a:cubicBezTo>
                      <a:pt x="10445" y="5206"/>
                      <a:pt x="10701" y="5150"/>
                      <a:pt x="10911" y="5026"/>
                    </a:cubicBezTo>
                    <a:cubicBezTo>
                      <a:pt x="11174" y="4872"/>
                      <a:pt x="11340" y="4629"/>
                      <a:pt x="11481" y="4387"/>
                    </a:cubicBezTo>
                    <a:cubicBezTo>
                      <a:pt x="11688" y="4546"/>
                      <a:pt x="11986" y="4661"/>
                      <a:pt x="12269" y="4661"/>
                    </a:cubicBezTo>
                    <a:cubicBezTo>
                      <a:pt x="12357" y="4661"/>
                      <a:pt x="12444" y="4649"/>
                      <a:pt x="12526" y="4625"/>
                    </a:cubicBezTo>
                    <a:cubicBezTo>
                      <a:pt x="12805" y="4543"/>
                      <a:pt x="13039" y="4352"/>
                      <a:pt x="13136" y="4118"/>
                    </a:cubicBezTo>
                    <a:cubicBezTo>
                      <a:pt x="13236" y="3884"/>
                      <a:pt x="13248" y="3316"/>
                      <a:pt x="13082" y="3111"/>
                    </a:cubicBezTo>
                    <a:cubicBezTo>
                      <a:pt x="13395" y="2837"/>
                      <a:pt x="13501" y="2413"/>
                      <a:pt x="13357" y="2054"/>
                    </a:cubicBezTo>
                    <a:cubicBezTo>
                      <a:pt x="13213" y="1695"/>
                      <a:pt x="12833" y="1412"/>
                      <a:pt x="12394" y="1322"/>
                    </a:cubicBezTo>
                    <a:cubicBezTo>
                      <a:pt x="12309" y="1305"/>
                      <a:pt x="12220" y="1297"/>
                      <a:pt x="12128" y="1297"/>
                    </a:cubicBezTo>
                    <a:cubicBezTo>
                      <a:pt x="11742" y="1297"/>
                      <a:pt x="11312" y="1439"/>
                      <a:pt x="11030" y="1633"/>
                    </a:cubicBezTo>
                    <a:cubicBezTo>
                      <a:pt x="10930" y="1307"/>
                      <a:pt x="10574" y="1046"/>
                      <a:pt x="10173" y="1006"/>
                    </a:cubicBezTo>
                    <a:cubicBezTo>
                      <a:pt x="10137" y="1002"/>
                      <a:pt x="10101" y="1001"/>
                      <a:pt x="10066" y="1001"/>
                    </a:cubicBezTo>
                    <a:cubicBezTo>
                      <a:pt x="9700" y="1001"/>
                      <a:pt x="9338" y="1178"/>
                      <a:pt x="9167" y="1450"/>
                    </a:cubicBezTo>
                    <a:cubicBezTo>
                      <a:pt x="8959" y="1037"/>
                      <a:pt x="8493" y="706"/>
                      <a:pt x="7960" y="659"/>
                    </a:cubicBezTo>
                    <a:cubicBezTo>
                      <a:pt x="7915" y="655"/>
                      <a:pt x="7868" y="653"/>
                      <a:pt x="7820" y="653"/>
                    </a:cubicBezTo>
                    <a:cubicBezTo>
                      <a:pt x="7307" y="653"/>
                      <a:pt x="6693" y="876"/>
                      <a:pt x="6545" y="1267"/>
                    </a:cubicBezTo>
                    <a:cubicBezTo>
                      <a:pt x="6445" y="863"/>
                      <a:pt x="6048" y="522"/>
                      <a:pt x="5569" y="427"/>
                    </a:cubicBezTo>
                    <a:cubicBezTo>
                      <a:pt x="5475" y="408"/>
                      <a:pt x="5378" y="399"/>
                      <a:pt x="5281" y="399"/>
                    </a:cubicBezTo>
                    <a:cubicBezTo>
                      <a:pt x="4888" y="399"/>
                      <a:pt x="4492" y="550"/>
                      <a:pt x="4247" y="809"/>
                    </a:cubicBezTo>
                    <a:cubicBezTo>
                      <a:pt x="4062" y="342"/>
                      <a:pt x="3497" y="1"/>
                      <a:pt x="2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836;p37">
                <a:extLst>
                  <a:ext uri="{FF2B5EF4-FFF2-40B4-BE49-F238E27FC236}">
                    <a16:creationId xmlns:a16="http://schemas.microsoft.com/office/drawing/2014/main" id="{3204DBB2-0346-3E67-1949-F33F61DCCF2E}"/>
                  </a:ext>
                </a:extLst>
              </p:cNvPr>
              <p:cNvSpPr/>
              <p:nvPr/>
            </p:nvSpPr>
            <p:spPr>
              <a:xfrm>
                <a:off x="4373525" y="2188875"/>
                <a:ext cx="29300" cy="29300"/>
              </a:xfrm>
              <a:custGeom>
                <a:avLst/>
                <a:gdLst/>
                <a:ahLst/>
                <a:cxnLst/>
                <a:rect l="l" t="t" r="r" b="b"/>
                <a:pathLst>
                  <a:path w="1172" h="1172" extrusionOk="0">
                    <a:moveTo>
                      <a:pt x="586" y="0"/>
                    </a:moveTo>
                    <a:cubicBezTo>
                      <a:pt x="263" y="0"/>
                      <a:pt x="0" y="263"/>
                      <a:pt x="0" y="587"/>
                    </a:cubicBezTo>
                    <a:cubicBezTo>
                      <a:pt x="0" y="910"/>
                      <a:pt x="263" y="1172"/>
                      <a:pt x="586" y="1172"/>
                    </a:cubicBezTo>
                    <a:cubicBezTo>
                      <a:pt x="910" y="1172"/>
                      <a:pt x="1172" y="910"/>
                      <a:pt x="1172" y="587"/>
                    </a:cubicBezTo>
                    <a:cubicBezTo>
                      <a:pt x="1172" y="263"/>
                      <a:pt x="910" y="0"/>
                      <a:pt x="5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837;p37">
                <a:extLst>
                  <a:ext uri="{FF2B5EF4-FFF2-40B4-BE49-F238E27FC236}">
                    <a16:creationId xmlns:a16="http://schemas.microsoft.com/office/drawing/2014/main" id="{141974A6-5542-0FD9-338A-0A5FC8769CBE}"/>
                  </a:ext>
                </a:extLst>
              </p:cNvPr>
              <p:cNvSpPr/>
              <p:nvPr/>
            </p:nvSpPr>
            <p:spPr>
              <a:xfrm>
                <a:off x="4237050" y="2452500"/>
                <a:ext cx="71525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2861" h="653" extrusionOk="0">
                    <a:moveTo>
                      <a:pt x="595" y="1"/>
                    </a:moveTo>
                    <a:cubicBezTo>
                      <a:pt x="362" y="1"/>
                      <a:pt x="126" y="100"/>
                      <a:pt x="1" y="303"/>
                    </a:cubicBezTo>
                    <a:cubicBezTo>
                      <a:pt x="83" y="172"/>
                      <a:pt x="221" y="83"/>
                      <a:pt x="367" y="41"/>
                    </a:cubicBezTo>
                    <a:cubicBezTo>
                      <a:pt x="441" y="20"/>
                      <a:pt x="513" y="10"/>
                      <a:pt x="584" y="10"/>
                    </a:cubicBezTo>
                    <a:cubicBezTo>
                      <a:pt x="975" y="10"/>
                      <a:pt x="1315" y="313"/>
                      <a:pt x="1501" y="652"/>
                    </a:cubicBezTo>
                    <a:cubicBezTo>
                      <a:pt x="1639" y="340"/>
                      <a:pt x="1928" y="177"/>
                      <a:pt x="2220" y="177"/>
                    </a:cubicBezTo>
                    <a:cubicBezTo>
                      <a:pt x="2458" y="177"/>
                      <a:pt x="2697" y="285"/>
                      <a:pt x="2860" y="508"/>
                    </a:cubicBezTo>
                    <a:cubicBezTo>
                      <a:pt x="2698" y="278"/>
                      <a:pt x="2455" y="167"/>
                      <a:pt x="2213" y="167"/>
                    </a:cubicBezTo>
                    <a:cubicBezTo>
                      <a:pt x="1928" y="167"/>
                      <a:pt x="1644" y="322"/>
                      <a:pt x="1500" y="619"/>
                    </a:cubicBezTo>
                    <a:lnTo>
                      <a:pt x="1500" y="619"/>
                    </a:lnTo>
                    <a:cubicBezTo>
                      <a:pt x="1347" y="359"/>
                      <a:pt x="1119" y="125"/>
                      <a:pt x="823" y="34"/>
                    </a:cubicBezTo>
                    <a:cubicBezTo>
                      <a:pt x="750" y="12"/>
                      <a:pt x="673" y="1"/>
                      <a:pt x="59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838;p37">
                <a:extLst>
                  <a:ext uri="{FF2B5EF4-FFF2-40B4-BE49-F238E27FC236}">
                    <a16:creationId xmlns:a16="http://schemas.microsoft.com/office/drawing/2014/main" id="{29609ADA-8D0C-0AAB-3863-081CA526BF55}"/>
                  </a:ext>
                </a:extLst>
              </p:cNvPr>
              <p:cNvSpPr/>
              <p:nvPr/>
            </p:nvSpPr>
            <p:spPr>
              <a:xfrm>
                <a:off x="4337450" y="2459700"/>
                <a:ext cx="65575" cy="27125"/>
              </a:xfrm>
              <a:custGeom>
                <a:avLst/>
                <a:gdLst/>
                <a:ahLst/>
                <a:cxnLst/>
                <a:rect l="l" t="t" r="r" b="b"/>
                <a:pathLst>
                  <a:path w="2623" h="1085" extrusionOk="0">
                    <a:moveTo>
                      <a:pt x="398" y="0"/>
                    </a:moveTo>
                    <a:cubicBezTo>
                      <a:pt x="262" y="0"/>
                      <a:pt x="125" y="32"/>
                      <a:pt x="0" y="97"/>
                    </a:cubicBezTo>
                    <a:cubicBezTo>
                      <a:pt x="127" y="35"/>
                      <a:pt x="259" y="7"/>
                      <a:pt x="387" y="7"/>
                    </a:cubicBezTo>
                    <a:cubicBezTo>
                      <a:pt x="801" y="7"/>
                      <a:pt x="1182" y="302"/>
                      <a:pt x="1251" y="748"/>
                    </a:cubicBezTo>
                    <a:cubicBezTo>
                      <a:pt x="1389" y="539"/>
                      <a:pt x="1638" y="412"/>
                      <a:pt x="1887" y="412"/>
                    </a:cubicBezTo>
                    <a:cubicBezTo>
                      <a:pt x="1946" y="412"/>
                      <a:pt x="2005" y="419"/>
                      <a:pt x="2062" y="434"/>
                    </a:cubicBezTo>
                    <a:cubicBezTo>
                      <a:pt x="2358" y="510"/>
                      <a:pt x="2591" y="781"/>
                      <a:pt x="2623" y="1085"/>
                    </a:cubicBezTo>
                    <a:cubicBezTo>
                      <a:pt x="2597" y="778"/>
                      <a:pt x="2364" y="502"/>
                      <a:pt x="2065" y="423"/>
                    </a:cubicBezTo>
                    <a:cubicBezTo>
                      <a:pt x="2006" y="407"/>
                      <a:pt x="1944" y="399"/>
                      <a:pt x="1883" y="399"/>
                    </a:cubicBezTo>
                    <a:cubicBezTo>
                      <a:pt x="1643" y="399"/>
                      <a:pt x="1402" y="515"/>
                      <a:pt x="1260" y="710"/>
                    </a:cubicBezTo>
                    <a:lnTo>
                      <a:pt x="1260" y="710"/>
                    </a:lnTo>
                    <a:cubicBezTo>
                      <a:pt x="1235" y="581"/>
                      <a:pt x="1180" y="458"/>
                      <a:pt x="1101" y="353"/>
                    </a:cubicBezTo>
                    <a:cubicBezTo>
                      <a:pt x="939" y="125"/>
                      <a:pt x="670" y="0"/>
                      <a:pt x="39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839;p37">
                <a:extLst>
                  <a:ext uri="{FF2B5EF4-FFF2-40B4-BE49-F238E27FC236}">
                    <a16:creationId xmlns:a16="http://schemas.microsoft.com/office/drawing/2014/main" id="{33EE8E37-98F2-3309-E462-805180684E12}"/>
                  </a:ext>
                </a:extLst>
              </p:cNvPr>
              <p:cNvSpPr/>
              <p:nvPr/>
            </p:nvSpPr>
            <p:spPr>
              <a:xfrm>
                <a:off x="4443300" y="2463175"/>
                <a:ext cx="50550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2022" h="943" extrusionOk="0">
                    <a:moveTo>
                      <a:pt x="212" y="1"/>
                    </a:moveTo>
                    <a:cubicBezTo>
                      <a:pt x="141" y="1"/>
                      <a:pt x="70" y="12"/>
                      <a:pt x="1" y="34"/>
                    </a:cubicBezTo>
                    <a:cubicBezTo>
                      <a:pt x="69" y="15"/>
                      <a:pt x="137" y="6"/>
                      <a:pt x="203" y="6"/>
                    </a:cubicBezTo>
                    <a:cubicBezTo>
                      <a:pt x="614" y="6"/>
                      <a:pt x="953" y="361"/>
                      <a:pt x="905" y="795"/>
                    </a:cubicBezTo>
                    <a:lnTo>
                      <a:pt x="905" y="795"/>
                    </a:lnTo>
                    <a:cubicBezTo>
                      <a:pt x="905" y="795"/>
                      <a:pt x="905" y="795"/>
                      <a:pt x="905" y="795"/>
                    </a:cubicBezTo>
                    <a:lnTo>
                      <a:pt x="905" y="795"/>
                    </a:lnTo>
                    <a:lnTo>
                      <a:pt x="905" y="795"/>
                    </a:lnTo>
                    <a:cubicBezTo>
                      <a:pt x="904" y="807"/>
                      <a:pt x="902" y="820"/>
                      <a:pt x="900" y="833"/>
                    </a:cubicBezTo>
                    <a:cubicBezTo>
                      <a:pt x="1007" y="641"/>
                      <a:pt x="1222" y="517"/>
                      <a:pt x="1440" y="517"/>
                    </a:cubicBezTo>
                    <a:cubicBezTo>
                      <a:pt x="1464" y="517"/>
                      <a:pt x="1488" y="519"/>
                      <a:pt x="1512" y="522"/>
                    </a:cubicBezTo>
                    <a:cubicBezTo>
                      <a:pt x="1742" y="551"/>
                      <a:pt x="1950" y="722"/>
                      <a:pt x="2021" y="943"/>
                    </a:cubicBezTo>
                    <a:cubicBezTo>
                      <a:pt x="1954" y="718"/>
                      <a:pt x="1747" y="541"/>
                      <a:pt x="1513" y="509"/>
                    </a:cubicBezTo>
                    <a:cubicBezTo>
                      <a:pt x="1488" y="506"/>
                      <a:pt x="1462" y="504"/>
                      <a:pt x="1436" y="504"/>
                    </a:cubicBezTo>
                    <a:cubicBezTo>
                      <a:pt x="1237" y="504"/>
                      <a:pt x="1039" y="606"/>
                      <a:pt x="923" y="768"/>
                    </a:cubicBezTo>
                    <a:lnTo>
                      <a:pt x="923" y="768"/>
                    </a:lnTo>
                    <a:cubicBezTo>
                      <a:pt x="932" y="660"/>
                      <a:pt x="914" y="551"/>
                      <a:pt x="873" y="450"/>
                    </a:cubicBezTo>
                    <a:cubicBezTo>
                      <a:pt x="771" y="174"/>
                      <a:pt x="496" y="1"/>
                      <a:pt x="21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5793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47434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bao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gồm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974" y="2395725"/>
            <a:ext cx="3256221" cy="587582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8174" y="233857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7329" y="3081525"/>
            <a:ext cx="3249576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974" y="3767325"/>
            <a:ext cx="3249576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3974" y="4453125"/>
            <a:ext cx="3242930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8174" y="371017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8174" y="302437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8174" y="4395975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65324" y="239572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65324" y="445312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65324" y="3767325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90577" y="3073801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1629" y="2381403"/>
            <a:ext cx="3141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Tập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hợp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bao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quanh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lang="en-US" sz="18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51123" y="3105648"/>
            <a:ext cx="31857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Nguồn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cung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cấp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sv</a:t>
            </a:r>
            <a:endParaRPr lang="en-US" sz="18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51124" y="3767325"/>
            <a:ext cx="318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hậu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đến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sv</a:t>
            </a:r>
            <a:endParaRPr lang="en-US" sz="18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51124" y="4491250"/>
            <a:ext cx="3185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r>
              <a:rPr lang="en-US" sz="18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18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ẩm</a:t>
            </a:r>
            <a:endParaRPr lang="en-US" sz="18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1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6" name="Cloud 25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4" name="Picture 23" descr="1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43101" y="514350"/>
            <a:ext cx="771415" cy="783857"/>
          </a:xfrm>
          <a:prstGeom prst="rect">
            <a:avLst/>
          </a:prstGeom>
        </p:spPr>
      </p:pic>
      <p:pic>
        <p:nvPicPr>
          <p:cNvPr id="27" name="Picture 26" descr="fd2eb0da63d7a14861647a759c721ae2.png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972300" y="4286252"/>
            <a:ext cx="1028700" cy="85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474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loại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môi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chủ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yếu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Không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khí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63491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Đất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trên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cạn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sv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2300" y="4286252"/>
            <a:ext cx="1028700" cy="85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474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chia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thành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hữu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Ánh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sáng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Con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nhiệt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2300" y="4286252"/>
            <a:ext cx="1028700" cy="85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971550"/>
            <a:ext cx="47434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xếp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con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người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nhóm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tố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000" kern="1200" dirty="0" err="1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lang="en-US" sz="3000" kern="1200" dirty="0">
                <a:solidFill>
                  <a:schemeClr val="tx1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38290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0861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24003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38862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1432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24574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0030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Vô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hữu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Hữu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50926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Hữu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72300" y="4286252"/>
            <a:ext cx="1028700" cy="85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14" descr="kim phu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57900" y="3143251"/>
            <a:ext cx="857250" cy="806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375ba1682899b9444c201750c3b90c1b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1550" y="-228600"/>
            <a:ext cx="7029450" cy="304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28850" y="843497"/>
            <a:ext cx="47434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>
              <a:buClrTx/>
            </a:pPr>
            <a:r>
              <a:rPr lang="vi-VN" sz="2200">
                <a:solidFill>
                  <a:srgbClr val="212529"/>
                </a:solidFill>
                <a:latin typeface="Open Sans" panose="020B0606030504020204" pitchFamily="34" charset="0"/>
              </a:rPr>
              <a:t> Giới hạn chịu đựng của cơ thể sinh vật đối với một nhân tố sinh thái nhất định được gọi là gì?</a:t>
            </a:r>
            <a:endParaRPr lang="en-US" sz="2200" kern="1200" dirty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6" name="Picture 5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2457450"/>
            <a:ext cx="2634917" cy="43158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00200" y="44577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Picture 7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086100"/>
            <a:ext cx="2634917" cy="431580"/>
          </a:xfrm>
          <a:prstGeom prst="rect">
            <a:avLst/>
          </a:prstGeom>
        </p:spPr>
      </p:pic>
      <p:pic>
        <p:nvPicPr>
          <p:cNvPr id="9" name="Picture 8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3829050"/>
            <a:ext cx="2634917" cy="431580"/>
          </a:xfrm>
          <a:prstGeom prst="rect">
            <a:avLst/>
          </a:prstGeom>
        </p:spPr>
      </p:pic>
      <p:pic>
        <p:nvPicPr>
          <p:cNvPr id="10" name="Picture 9" descr="1456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86000" y="4514850"/>
            <a:ext cx="2634917" cy="43158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1600200" y="377190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val 11"/>
          <p:cNvSpPr/>
          <p:nvPr/>
        </p:nvSpPr>
        <p:spPr>
          <a:xfrm>
            <a:off x="1600200" y="30289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1600200" y="2343150"/>
            <a:ext cx="514350" cy="51435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57350" y="45148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57350" y="24003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7350" y="382905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57350" y="3086100"/>
            <a:ext cx="3429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b="1" kern="1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343150" y="251460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43150" y="31432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Khả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năng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343150" y="38290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Sức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bền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cơ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thể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43150" y="4514850"/>
            <a:ext cx="245745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Giới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hạn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2100" kern="1200" dirty="0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2100" kern="1200" dirty="0" err="1">
                <a:solidFill>
                  <a:srgbClr val="002060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thái</a:t>
            </a:r>
            <a:endParaRPr lang="en-US" sz="2100" kern="1200" dirty="0">
              <a:solidFill>
                <a:srgbClr val="00206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2" name="Picture 24" descr="CHAY XE DA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08148" y="4091412"/>
            <a:ext cx="394028" cy="344081"/>
          </a:xfrm>
          <a:prstGeom prst="rect">
            <a:avLst/>
          </a:prstGeom>
          <a:noFill/>
        </p:spPr>
      </p:pic>
      <p:pic>
        <p:nvPicPr>
          <p:cNvPr id="23" name="Picture 22" descr="dongho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29300" y="2800351"/>
            <a:ext cx="1314450" cy="1326430"/>
          </a:xfrm>
          <a:prstGeom prst="rect">
            <a:avLst/>
          </a:prstGeom>
          <a:noFill/>
        </p:spPr>
      </p:pic>
      <p:sp>
        <p:nvSpPr>
          <p:cNvPr id="24" name="Cloud 23"/>
          <p:cNvSpPr/>
          <p:nvPr/>
        </p:nvSpPr>
        <p:spPr>
          <a:xfrm>
            <a:off x="6686550" y="2171700"/>
            <a:ext cx="1314450" cy="685800"/>
          </a:xfrm>
          <a:prstGeom prst="cloud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 GIỜ</a:t>
            </a:r>
          </a:p>
        </p:txBody>
      </p:sp>
      <p:pic>
        <p:nvPicPr>
          <p:cNvPr id="27" name="Picture 26" descr="fd2eb0da63d7a14861647a759c721ae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972300" y="4286252"/>
            <a:ext cx="1028700" cy="8572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0" dur="1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99FF"/>
                                      </p:to>
                                    </p:animClr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60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5" grpId="0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7" name="Google Shape;1707;p51"/>
          <p:cNvSpPr txBox="1">
            <a:spLocks noGrp="1"/>
          </p:cNvSpPr>
          <p:nvPr>
            <p:ph type="title"/>
          </p:nvPr>
        </p:nvSpPr>
        <p:spPr>
          <a:xfrm>
            <a:off x="329019" y="1142753"/>
            <a:ext cx="6582065" cy="179023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800" dirty="0">
                <a:ln w="12700">
                  <a:solidFill>
                    <a:schemeClr val="accent6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CẢM ƠN CÁC EM ĐÃ CHÚ Ý LẮNG NGHE</a:t>
            </a:r>
            <a:endParaRPr sz="4800" dirty="0">
              <a:ln w="12700">
                <a:solidFill>
                  <a:schemeClr val="accent6"/>
                </a:solidFill>
                <a:prstDash val="solid"/>
              </a:ln>
              <a:solidFill>
                <a:schemeClr val="accent6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cxnSp>
        <p:nvCxnSpPr>
          <p:cNvPr id="1709" name="Google Shape;1709;p51"/>
          <p:cNvCxnSpPr>
            <a:cxnSpLocks/>
          </p:cNvCxnSpPr>
          <p:nvPr/>
        </p:nvCxnSpPr>
        <p:spPr>
          <a:xfrm>
            <a:off x="353436" y="2944822"/>
            <a:ext cx="6281296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710" name="Google Shape;1710;p51"/>
          <p:cNvGrpSpPr/>
          <p:nvPr/>
        </p:nvGrpSpPr>
        <p:grpSpPr>
          <a:xfrm>
            <a:off x="6023429" y="1726083"/>
            <a:ext cx="3168196" cy="2879248"/>
            <a:chOff x="5286525" y="1272221"/>
            <a:chExt cx="3905100" cy="3333110"/>
          </a:xfrm>
        </p:grpSpPr>
        <p:grpSp>
          <p:nvGrpSpPr>
            <p:cNvPr id="1711" name="Google Shape;1711;p51"/>
            <p:cNvGrpSpPr/>
            <p:nvPr/>
          </p:nvGrpSpPr>
          <p:grpSpPr>
            <a:xfrm>
              <a:off x="5887628" y="3111231"/>
              <a:ext cx="1627601" cy="1494089"/>
              <a:chOff x="5887625" y="2953875"/>
              <a:chExt cx="1799051" cy="1651475"/>
            </a:xfrm>
          </p:grpSpPr>
          <p:grpSp>
            <p:nvGrpSpPr>
              <p:cNvPr id="1712" name="Google Shape;1712;p51"/>
              <p:cNvGrpSpPr/>
              <p:nvPr/>
            </p:nvGrpSpPr>
            <p:grpSpPr>
              <a:xfrm>
                <a:off x="5887625" y="3214364"/>
                <a:ext cx="1799051" cy="1390986"/>
                <a:chOff x="5887625" y="3214364"/>
                <a:chExt cx="1799051" cy="1390986"/>
              </a:xfrm>
            </p:grpSpPr>
            <p:sp>
              <p:nvSpPr>
                <p:cNvPr id="1713" name="Google Shape;1713;p51"/>
                <p:cNvSpPr/>
                <p:nvPr/>
              </p:nvSpPr>
              <p:spPr>
                <a:xfrm>
                  <a:off x="5926325" y="3755225"/>
                  <a:ext cx="1721650" cy="85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66" h="34005" extrusionOk="0">
                      <a:moveTo>
                        <a:pt x="0" y="667"/>
                      </a:moveTo>
                      <a:lnTo>
                        <a:pt x="5525" y="34005"/>
                      </a:lnTo>
                      <a:lnTo>
                        <a:pt x="66199" y="34005"/>
                      </a:lnTo>
                      <a:lnTo>
                        <a:pt x="68866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/>
                <a:lstStyle/>
                <a:p>
                  <a:endParaRPr lang="vi-VN"/>
                </a:p>
              </p:txBody>
            </p:sp>
            <p:sp>
              <p:nvSpPr>
                <p:cNvPr id="1714" name="Google Shape;1714;p51"/>
                <p:cNvSpPr/>
                <p:nvPr/>
              </p:nvSpPr>
              <p:spPr>
                <a:xfrm>
                  <a:off x="5907147" y="3505003"/>
                  <a:ext cx="1762569" cy="2064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84" h="2739" extrusionOk="0">
                      <a:moveTo>
                        <a:pt x="22553" y="1"/>
                      </a:moveTo>
                      <a:cubicBezTo>
                        <a:pt x="22521" y="1"/>
                        <a:pt x="22488" y="3"/>
                        <a:pt x="22456" y="8"/>
                      </a:cubicBezTo>
                      <a:cubicBezTo>
                        <a:pt x="18859" y="507"/>
                        <a:pt x="15238" y="756"/>
                        <a:pt x="11618" y="756"/>
                      </a:cubicBezTo>
                      <a:cubicBezTo>
                        <a:pt x="8035" y="756"/>
                        <a:pt x="4452" y="512"/>
                        <a:pt x="890" y="23"/>
                      </a:cubicBezTo>
                      <a:cubicBezTo>
                        <a:pt x="858" y="19"/>
                        <a:pt x="827" y="16"/>
                        <a:pt x="795" y="16"/>
                      </a:cubicBezTo>
                      <a:cubicBezTo>
                        <a:pt x="459" y="16"/>
                        <a:pt x="165" y="261"/>
                        <a:pt x="115" y="603"/>
                      </a:cubicBezTo>
                      <a:lnTo>
                        <a:pt x="0" y="1395"/>
                      </a:lnTo>
                      <a:cubicBezTo>
                        <a:pt x="140" y="1507"/>
                        <a:pt x="292" y="1600"/>
                        <a:pt x="463" y="1658"/>
                      </a:cubicBezTo>
                      <a:cubicBezTo>
                        <a:pt x="564" y="1692"/>
                        <a:pt x="673" y="1709"/>
                        <a:pt x="781" y="1709"/>
                      </a:cubicBezTo>
                      <a:cubicBezTo>
                        <a:pt x="1089" y="1709"/>
                        <a:pt x="1396" y="1572"/>
                        <a:pt x="1522" y="1296"/>
                      </a:cubicBezTo>
                      <a:cubicBezTo>
                        <a:pt x="1772" y="1713"/>
                        <a:pt x="2111" y="2108"/>
                        <a:pt x="2572" y="2264"/>
                      </a:cubicBezTo>
                      <a:cubicBezTo>
                        <a:pt x="2684" y="2302"/>
                        <a:pt x="2803" y="2320"/>
                        <a:pt x="2923" y="2320"/>
                      </a:cubicBezTo>
                      <a:cubicBezTo>
                        <a:pt x="3297" y="2320"/>
                        <a:pt x="3672" y="2140"/>
                        <a:pt x="3812" y="1799"/>
                      </a:cubicBezTo>
                      <a:cubicBezTo>
                        <a:pt x="4114" y="2222"/>
                        <a:pt x="4627" y="2484"/>
                        <a:pt x="5146" y="2484"/>
                      </a:cubicBezTo>
                      <a:cubicBezTo>
                        <a:pt x="5162" y="2484"/>
                        <a:pt x="5178" y="2484"/>
                        <a:pt x="5193" y="2483"/>
                      </a:cubicBezTo>
                      <a:cubicBezTo>
                        <a:pt x="5727" y="2468"/>
                        <a:pt x="6246" y="2172"/>
                        <a:pt x="6531" y="1719"/>
                      </a:cubicBezTo>
                      <a:cubicBezTo>
                        <a:pt x="6706" y="2130"/>
                        <a:pt x="7131" y="2420"/>
                        <a:pt x="7577" y="2435"/>
                      </a:cubicBezTo>
                      <a:cubicBezTo>
                        <a:pt x="7589" y="2435"/>
                        <a:pt x="7601" y="2435"/>
                        <a:pt x="7612" y="2435"/>
                      </a:cubicBezTo>
                      <a:cubicBezTo>
                        <a:pt x="8046" y="2435"/>
                        <a:pt x="8472" y="2175"/>
                        <a:pt x="8667" y="1787"/>
                      </a:cubicBezTo>
                      <a:cubicBezTo>
                        <a:pt x="8877" y="2323"/>
                        <a:pt x="9421" y="2711"/>
                        <a:pt x="9996" y="2737"/>
                      </a:cubicBezTo>
                      <a:cubicBezTo>
                        <a:pt x="10017" y="2738"/>
                        <a:pt x="10037" y="2738"/>
                        <a:pt x="10058" y="2738"/>
                      </a:cubicBezTo>
                      <a:cubicBezTo>
                        <a:pt x="10613" y="2738"/>
                        <a:pt x="11158" y="2404"/>
                        <a:pt x="11405" y="1907"/>
                      </a:cubicBezTo>
                      <a:cubicBezTo>
                        <a:pt x="11713" y="2328"/>
                        <a:pt x="12227" y="2588"/>
                        <a:pt x="12748" y="2588"/>
                      </a:cubicBezTo>
                      <a:cubicBezTo>
                        <a:pt x="12764" y="2588"/>
                        <a:pt x="12779" y="2587"/>
                        <a:pt x="12795" y="2587"/>
                      </a:cubicBezTo>
                      <a:cubicBezTo>
                        <a:pt x="13331" y="2571"/>
                        <a:pt x="13852" y="2278"/>
                        <a:pt x="14142" y="1828"/>
                      </a:cubicBezTo>
                      <a:cubicBezTo>
                        <a:pt x="14401" y="2297"/>
                        <a:pt x="14929" y="2602"/>
                        <a:pt x="15462" y="2602"/>
                      </a:cubicBezTo>
                      <a:cubicBezTo>
                        <a:pt x="15507" y="2602"/>
                        <a:pt x="15552" y="2599"/>
                        <a:pt x="15596" y="2595"/>
                      </a:cubicBezTo>
                      <a:cubicBezTo>
                        <a:pt x="16174" y="2540"/>
                        <a:pt x="16700" y="2117"/>
                        <a:pt x="16878" y="1564"/>
                      </a:cubicBezTo>
                      <a:cubicBezTo>
                        <a:pt x="17100" y="1962"/>
                        <a:pt x="17550" y="2218"/>
                        <a:pt x="18005" y="2218"/>
                      </a:cubicBezTo>
                      <a:cubicBezTo>
                        <a:pt x="18052" y="2218"/>
                        <a:pt x="18099" y="2216"/>
                        <a:pt x="18146" y="2210"/>
                      </a:cubicBezTo>
                      <a:cubicBezTo>
                        <a:pt x="18645" y="2149"/>
                        <a:pt x="19090" y="1767"/>
                        <a:pt x="19225" y="1283"/>
                      </a:cubicBezTo>
                      <a:cubicBezTo>
                        <a:pt x="19435" y="1666"/>
                        <a:pt x="19864" y="1917"/>
                        <a:pt x="20300" y="1917"/>
                      </a:cubicBezTo>
                      <a:cubicBezTo>
                        <a:pt x="20317" y="1917"/>
                        <a:pt x="20333" y="1917"/>
                        <a:pt x="20349" y="1916"/>
                      </a:cubicBezTo>
                      <a:cubicBezTo>
                        <a:pt x="20802" y="1898"/>
                        <a:pt x="21233" y="1605"/>
                        <a:pt x="21418" y="1191"/>
                      </a:cubicBezTo>
                      <a:cubicBezTo>
                        <a:pt x="21767" y="1536"/>
                        <a:pt x="22256" y="1708"/>
                        <a:pt x="22745" y="1708"/>
                      </a:cubicBezTo>
                      <a:cubicBezTo>
                        <a:pt x="22961" y="1708"/>
                        <a:pt x="23178" y="1674"/>
                        <a:pt x="23383" y="1606"/>
                      </a:cubicBezTo>
                      <a:lnTo>
                        <a:pt x="23232" y="587"/>
                      </a:lnTo>
                      <a:cubicBezTo>
                        <a:pt x="23181" y="245"/>
                        <a:pt x="22889" y="1"/>
                        <a:pt x="2255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5" name="Google Shape;1715;p51"/>
                <p:cNvSpPr/>
                <p:nvPr/>
              </p:nvSpPr>
              <p:spPr>
                <a:xfrm>
                  <a:off x="5887625" y="3594847"/>
                  <a:ext cx="1799051" cy="2369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68" h="3143" extrusionOk="0">
                      <a:moveTo>
                        <a:pt x="21677" y="0"/>
                      </a:moveTo>
                      <a:cubicBezTo>
                        <a:pt x="21492" y="414"/>
                        <a:pt x="21061" y="706"/>
                        <a:pt x="20608" y="725"/>
                      </a:cubicBezTo>
                      <a:cubicBezTo>
                        <a:pt x="20593" y="726"/>
                        <a:pt x="20577" y="726"/>
                        <a:pt x="20562" y="726"/>
                      </a:cubicBezTo>
                      <a:cubicBezTo>
                        <a:pt x="20125" y="726"/>
                        <a:pt x="19694" y="475"/>
                        <a:pt x="19483" y="91"/>
                      </a:cubicBezTo>
                      <a:cubicBezTo>
                        <a:pt x="19348" y="575"/>
                        <a:pt x="18904" y="958"/>
                        <a:pt x="18405" y="1018"/>
                      </a:cubicBezTo>
                      <a:cubicBezTo>
                        <a:pt x="18357" y="1024"/>
                        <a:pt x="18310" y="1026"/>
                        <a:pt x="18262" y="1026"/>
                      </a:cubicBezTo>
                      <a:cubicBezTo>
                        <a:pt x="17808" y="1026"/>
                        <a:pt x="17359" y="770"/>
                        <a:pt x="17137" y="373"/>
                      </a:cubicBezTo>
                      <a:cubicBezTo>
                        <a:pt x="16959" y="926"/>
                        <a:pt x="16433" y="1349"/>
                        <a:pt x="15855" y="1404"/>
                      </a:cubicBezTo>
                      <a:cubicBezTo>
                        <a:pt x="15811" y="1408"/>
                        <a:pt x="15767" y="1410"/>
                        <a:pt x="15723" y="1410"/>
                      </a:cubicBezTo>
                      <a:cubicBezTo>
                        <a:pt x="15189" y="1410"/>
                        <a:pt x="14660" y="1106"/>
                        <a:pt x="14401" y="636"/>
                      </a:cubicBezTo>
                      <a:cubicBezTo>
                        <a:pt x="14111" y="1087"/>
                        <a:pt x="13590" y="1380"/>
                        <a:pt x="13054" y="1396"/>
                      </a:cubicBezTo>
                      <a:cubicBezTo>
                        <a:pt x="13039" y="1396"/>
                        <a:pt x="13024" y="1396"/>
                        <a:pt x="13009" y="1396"/>
                      </a:cubicBezTo>
                      <a:cubicBezTo>
                        <a:pt x="12488" y="1396"/>
                        <a:pt x="11973" y="1136"/>
                        <a:pt x="11664" y="715"/>
                      </a:cubicBezTo>
                      <a:cubicBezTo>
                        <a:pt x="11417" y="1213"/>
                        <a:pt x="10872" y="1546"/>
                        <a:pt x="10317" y="1546"/>
                      </a:cubicBezTo>
                      <a:cubicBezTo>
                        <a:pt x="10296" y="1546"/>
                        <a:pt x="10276" y="1546"/>
                        <a:pt x="10255" y="1545"/>
                      </a:cubicBezTo>
                      <a:cubicBezTo>
                        <a:pt x="9679" y="1520"/>
                        <a:pt x="9136" y="1131"/>
                        <a:pt x="8925" y="595"/>
                      </a:cubicBezTo>
                      <a:cubicBezTo>
                        <a:pt x="8730" y="983"/>
                        <a:pt x="8305" y="1243"/>
                        <a:pt x="7871" y="1243"/>
                      </a:cubicBezTo>
                      <a:cubicBezTo>
                        <a:pt x="7860" y="1243"/>
                        <a:pt x="7848" y="1243"/>
                        <a:pt x="7836" y="1243"/>
                      </a:cubicBezTo>
                      <a:cubicBezTo>
                        <a:pt x="7390" y="1229"/>
                        <a:pt x="6965" y="938"/>
                        <a:pt x="6790" y="528"/>
                      </a:cubicBezTo>
                      <a:cubicBezTo>
                        <a:pt x="6505" y="980"/>
                        <a:pt x="5986" y="1277"/>
                        <a:pt x="5451" y="1292"/>
                      </a:cubicBezTo>
                      <a:cubicBezTo>
                        <a:pt x="5437" y="1293"/>
                        <a:pt x="5422" y="1293"/>
                        <a:pt x="5407" y="1293"/>
                      </a:cubicBezTo>
                      <a:cubicBezTo>
                        <a:pt x="4888" y="1293"/>
                        <a:pt x="4374" y="1031"/>
                        <a:pt x="4071" y="608"/>
                      </a:cubicBezTo>
                      <a:cubicBezTo>
                        <a:pt x="3931" y="949"/>
                        <a:pt x="3557" y="1129"/>
                        <a:pt x="3183" y="1129"/>
                      </a:cubicBezTo>
                      <a:cubicBezTo>
                        <a:pt x="3063" y="1129"/>
                        <a:pt x="2943" y="1110"/>
                        <a:pt x="2831" y="1072"/>
                      </a:cubicBezTo>
                      <a:cubicBezTo>
                        <a:pt x="2370" y="917"/>
                        <a:pt x="2031" y="521"/>
                        <a:pt x="1781" y="104"/>
                      </a:cubicBezTo>
                      <a:cubicBezTo>
                        <a:pt x="1655" y="380"/>
                        <a:pt x="1348" y="517"/>
                        <a:pt x="1040" y="517"/>
                      </a:cubicBezTo>
                      <a:cubicBezTo>
                        <a:pt x="931" y="517"/>
                        <a:pt x="822" y="500"/>
                        <a:pt x="721" y="466"/>
                      </a:cubicBezTo>
                      <a:cubicBezTo>
                        <a:pt x="551" y="409"/>
                        <a:pt x="399" y="316"/>
                        <a:pt x="258" y="204"/>
                      </a:cubicBezTo>
                      <a:lnTo>
                        <a:pt x="56" y="1593"/>
                      </a:lnTo>
                      <a:cubicBezTo>
                        <a:pt x="0" y="1970"/>
                        <a:pt x="262" y="2321"/>
                        <a:pt x="639" y="2373"/>
                      </a:cubicBezTo>
                      <a:cubicBezTo>
                        <a:pt x="4369" y="2887"/>
                        <a:pt x="8122" y="3142"/>
                        <a:pt x="11876" y="3142"/>
                      </a:cubicBezTo>
                      <a:cubicBezTo>
                        <a:pt x="15667" y="3142"/>
                        <a:pt x="19461" y="2880"/>
                        <a:pt x="23229" y="2357"/>
                      </a:cubicBezTo>
                      <a:cubicBezTo>
                        <a:pt x="23607" y="2304"/>
                        <a:pt x="23868" y="1952"/>
                        <a:pt x="23812" y="1575"/>
                      </a:cubicBezTo>
                      <a:lnTo>
                        <a:pt x="23642" y="414"/>
                      </a:lnTo>
                      <a:cubicBezTo>
                        <a:pt x="23437" y="482"/>
                        <a:pt x="23220" y="516"/>
                        <a:pt x="23002" y="516"/>
                      </a:cubicBezTo>
                      <a:cubicBezTo>
                        <a:pt x="22514" y="516"/>
                        <a:pt x="22026" y="344"/>
                        <a:pt x="2167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6" name="Google Shape;1716;p51"/>
                <p:cNvSpPr/>
                <p:nvPr/>
              </p:nvSpPr>
              <p:spPr>
                <a:xfrm>
                  <a:off x="6056160" y="3214364"/>
                  <a:ext cx="487752" cy="539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1" h="7159" extrusionOk="0">
                      <a:moveTo>
                        <a:pt x="935" y="0"/>
                      </a:moveTo>
                      <a:cubicBezTo>
                        <a:pt x="797" y="0"/>
                        <a:pt x="659" y="51"/>
                        <a:pt x="550" y="152"/>
                      </a:cubicBezTo>
                      <a:lnTo>
                        <a:pt x="240" y="441"/>
                      </a:lnTo>
                      <a:cubicBezTo>
                        <a:pt x="13" y="653"/>
                        <a:pt x="1" y="1006"/>
                        <a:pt x="211" y="1234"/>
                      </a:cubicBezTo>
                      <a:cubicBezTo>
                        <a:pt x="1897" y="3065"/>
                        <a:pt x="3522" y="4980"/>
                        <a:pt x="5053" y="6941"/>
                      </a:cubicBezTo>
                      <a:cubicBezTo>
                        <a:pt x="5165" y="7083"/>
                        <a:pt x="5331" y="7158"/>
                        <a:pt x="5498" y="7158"/>
                      </a:cubicBezTo>
                      <a:cubicBezTo>
                        <a:pt x="5618" y="7158"/>
                        <a:pt x="5738" y="7120"/>
                        <a:pt x="5841" y="7041"/>
                      </a:cubicBezTo>
                      <a:lnTo>
                        <a:pt x="6176" y="6782"/>
                      </a:lnTo>
                      <a:cubicBezTo>
                        <a:pt x="6423" y="6592"/>
                        <a:pt x="6470" y="6235"/>
                        <a:pt x="6278" y="5990"/>
                      </a:cubicBezTo>
                      <a:cubicBezTo>
                        <a:pt x="4719" y="3994"/>
                        <a:pt x="3064" y="2043"/>
                        <a:pt x="1349" y="181"/>
                      </a:cubicBezTo>
                      <a:cubicBezTo>
                        <a:pt x="1238" y="61"/>
                        <a:pt x="1087" y="0"/>
                        <a:pt x="93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7" name="Google Shape;1717;p51"/>
                <p:cNvSpPr/>
                <p:nvPr/>
              </p:nvSpPr>
              <p:spPr>
                <a:xfrm>
                  <a:off x="6434609" y="3650096"/>
                  <a:ext cx="73189" cy="64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852" extrusionOk="0">
                      <a:moveTo>
                        <a:pt x="484" y="1"/>
                      </a:moveTo>
                      <a:cubicBezTo>
                        <a:pt x="421" y="1"/>
                        <a:pt x="357" y="15"/>
                        <a:pt x="296" y="45"/>
                      </a:cubicBezTo>
                      <a:cubicBezTo>
                        <a:pt x="86" y="149"/>
                        <a:pt x="0" y="404"/>
                        <a:pt x="104" y="615"/>
                      </a:cubicBezTo>
                      <a:cubicBezTo>
                        <a:pt x="179" y="764"/>
                        <a:pt x="329" y="851"/>
                        <a:pt x="485" y="851"/>
                      </a:cubicBezTo>
                      <a:cubicBezTo>
                        <a:pt x="549" y="851"/>
                        <a:pt x="613" y="837"/>
                        <a:pt x="674" y="807"/>
                      </a:cubicBezTo>
                      <a:cubicBezTo>
                        <a:pt x="884" y="703"/>
                        <a:pt x="971" y="447"/>
                        <a:pt x="866" y="237"/>
                      </a:cubicBezTo>
                      <a:cubicBezTo>
                        <a:pt x="791" y="87"/>
                        <a:pt x="641" y="1"/>
                        <a:pt x="48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8" name="Google Shape;1718;p51"/>
                <p:cNvSpPr/>
                <p:nvPr/>
              </p:nvSpPr>
              <p:spPr>
                <a:xfrm>
                  <a:off x="7055158" y="3216626"/>
                  <a:ext cx="489259" cy="5381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1" h="7140" extrusionOk="0">
                      <a:moveTo>
                        <a:pt x="5558" y="0"/>
                      </a:moveTo>
                      <a:cubicBezTo>
                        <a:pt x="5407" y="0"/>
                        <a:pt x="5257" y="60"/>
                        <a:pt x="5147" y="179"/>
                      </a:cubicBezTo>
                      <a:cubicBezTo>
                        <a:pt x="3423" y="2035"/>
                        <a:pt x="1761" y="3978"/>
                        <a:pt x="194" y="5968"/>
                      </a:cubicBezTo>
                      <a:cubicBezTo>
                        <a:pt x="1" y="6214"/>
                        <a:pt x="46" y="6570"/>
                        <a:pt x="292" y="6762"/>
                      </a:cubicBezTo>
                      <a:lnTo>
                        <a:pt x="627" y="7022"/>
                      </a:lnTo>
                      <a:cubicBezTo>
                        <a:pt x="729" y="7101"/>
                        <a:pt x="850" y="7140"/>
                        <a:pt x="971" y="7140"/>
                      </a:cubicBezTo>
                      <a:cubicBezTo>
                        <a:pt x="1138" y="7140"/>
                        <a:pt x="1303" y="7066"/>
                        <a:pt x="1415" y="6924"/>
                      </a:cubicBezTo>
                      <a:cubicBezTo>
                        <a:pt x="2954" y="4969"/>
                        <a:pt x="4587" y="3060"/>
                        <a:pt x="6279" y="1238"/>
                      </a:cubicBezTo>
                      <a:cubicBezTo>
                        <a:pt x="6491" y="1010"/>
                        <a:pt x="6479" y="657"/>
                        <a:pt x="6254" y="444"/>
                      </a:cubicBezTo>
                      <a:lnTo>
                        <a:pt x="5945" y="154"/>
                      </a:lnTo>
                      <a:cubicBezTo>
                        <a:pt x="5836" y="51"/>
                        <a:pt x="5696" y="0"/>
                        <a:pt x="555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9" name="Google Shape;1719;p51"/>
                <p:cNvSpPr/>
                <p:nvPr/>
              </p:nvSpPr>
              <p:spPr>
                <a:xfrm>
                  <a:off x="7091262" y="3651000"/>
                  <a:ext cx="73189" cy="64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1" h="852" extrusionOk="0">
                      <a:moveTo>
                        <a:pt x="486" y="1"/>
                      </a:moveTo>
                      <a:cubicBezTo>
                        <a:pt x="330" y="1"/>
                        <a:pt x="180" y="87"/>
                        <a:pt x="106" y="236"/>
                      </a:cubicBezTo>
                      <a:cubicBezTo>
                        <a:pt x="0" y="445"/>
                        <a:pt x="85" y="701"/>
                        <a:pt x="295" y="806"/>
                      </a:cubicBezTo>
                      <a:cubicBezTo>
                        <a:pt x="356" y="837"/>
                        <a:pt x="421" y="851"/>
                        <a:pt x="486" y="851"/>
                      </a:cubicBezTo>
                      <a:cubicBezTo>
                        <a:pt x="642" y="851"/>
                        <a:pt x="792" y="765"/>
                        <a:pt x="866" y="616"/>
                      </a:cubicBezTo>
                      <a:cubicBezTo>
                        <a:pt x="970" y="406"/>
                        <a:pt x="886" y="151"/>
                        <a:pt x="676" y="46"/>
                      </a:cubicBezTo>
                      <a:cubicBezTo>
                        <a:pt x="615" y="15"/>
                        <a:pt x="550" y="1"/>
                        <a:pt x="48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720" name="Google Shape;1720;p51"/>
              <p:cNvGrpSpPr/>
              <p:nvPr/>
            </p:nvGrpSpPr>
            <p:grpSpPr>
              <a:xfrm>
                <a:off x="6677131" y="2953875"/>
                <a:ext cx="775844" cy="479767"/>
                <a:chOff x="6442054" y="2910375"/>
                <a:chExt cx="544911" cy="336963"/>
              </a:xfrm>
            </p:grpSpPr>
            <p:sp>
              <p:nvSpPr>
                <p:cNvPr id="1721" name="Google Shape;1721;p51"/>
                <p:cNvSpPr/>
                <p:nvPr/>
              </p:nvSpPr>
              <p:spPr>
                <a:xfrm>
                  <a:off x="6442054" y="2929856"/>
                  <a:ext cx="470742" cy="3174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92" h="5997" extrusionOk="0">
                      <a:moveTo>
                        <a:pt x="6164" y="0"/>
                      </a:moveTo>
                      <a:cubicBezTo>
                        <a:pt x="6146" y="0"/>
                        <a:pt x="6128" y="0"/>
                        <a:pt x="6111" y="1"/>
                      </a:cubicBezTo>
                      <a:cubicBezTo>
                        <a:pt x="5275" y="14"/>
                        <a:pt x="4387" y="212"/>
                        <a:pt x="3809" y="816"/>
                      </a:cubicBezTo>
                      <a:cubicBezTo>
                        <a:pt x="3614" y="1021"/>
                        <a:pt x="3462" y="1353"/>
                        <a:pt x="3640" y="1573"/>
                      </a:cubicBezTo>
                      <a:cubicBezTo>
                        <a:pt x="3540" y="1572"/>
                        <a:pt x="3439" y="1570"/>
                        <a:pt x="3338" y="1570"/>
                      </a:cubicBezTo>
                      <a:cubicBezTo>
                        <a:pt x="2915" y="1570"/>
                        <a:pt x="2489" y="1597"/>
                        <a:pt x="2099" y="1756"/>
                      </a:cubicBezTo>
                      <a:cubicBezTo>
                        <a:pt x="1615" y="1953"/>
                        <a:pt x="1198" y="2407"/>
                        <a:pt x="1213" y="2929"/>
                      </a:cubicBezTo>
                      <a:cubicBezTo>
                        <a:pt x="1219" y="3191"/>
                        <a:pt x="1365" y="3470"/>
                        <a:pt x="1618" y="3539"/>
                      </a:cubicBezTo>
                      <a:cubicBezTo>
                        <a:pt x="1124" y="3867"/>
                        <a:pt x="697" y="4292"/>
                        <a:pt x="366" y="4783"/>
                      </a:cubicBezTo>
                      <a:cubicBezTo>
                        <a:pt x="158" y="5091"/>
                        <a:pt x="0" y="5532"/>
                        <a:pt x="251" y="5804"/>
                      </a:cubicBezTo>
                      <a:cubicBezTo>
                        <a:pt x="398" y="5963"/>
                        <a:pt x="633" y="5996"/>
                        <a:pt x="853" y="5996"/>
                      </a:cubicBezTo>
                      <a:cubicBezTo>
                        <a:pt x="870" y="5996"/>
                        <a:pt x="888" y="5996"/>
                        <a:pt x="906" y="5996"/>
                      </a:cubicBezTo>
                      <a:cubicBezTo>
                        <a:pt x="1733" y="5978"/>
                        <a:pt x="2555" y="5737"/>
                        <a:pt x="3260" y="5306"/>
                      </a:cubicBezTo>
                      <a:cubicBezTo>
                        <a:pt x="3277" y="5545"/>
                        <a:pt x="3489" y="5739"/>
                        <a:pt x="3723" y="5793"/>
                      </a:cubicBezTo>
                      <a:cubicBezTo>
                        <a:pt x="3781" y="5807"/>
                        <a:pt x="3840" y="5813"/>
                        <a:pt x="3899" y="5813"/>
                      </a:cubicBezTo>
                      <a:cubicBezTo>
                        <a:pt x="4078" y="5813"/>
                        <a:pt x="4257" y="5758"/>
                        <a:pt x="4420" y="5680"/>
                      </a:cubicBezTo>
                      <a:cubicBezTo>
                        <a:pt x="5077" y="5366"/>
                        <a:pt x="5501" y="4717"/>
                        <a:pt x="5865" y="4087"/>
                      </a:cubicBezTo>
                      <a:cubicBezTo>
                        <a:pt x="5890" y="4326"/>
                        <a:pt x="6140" y="4488"/>
                        <a:pt x="6382" y="4488"/>
                      </a:cubicBezTo>
                      <a:cubicBezTo>
                        <a:pt x="6403" y="4488"/>
                        <a:pt x="6424" y="4487"/>
                        <a:pt x="6445" y="4484"/>
                      </a:cubicBezTo>
                      <a:cubicBezTo>
                        <a:pt x="6705" y="4454"/>
                        <a:pt x="6923" y="4275"/>
                        <a:pt x="7092" y="4077"/>
                      </a:cubicBezTo>
                      <a:cubicBezTo>
                        <a:pt x="7785" y="3261"/>
                        <a:pt x="8892" y="228"/>
                        <a:pt x="8892" y="228"/>
                      </a:cubicBezTo>
                      <a:cubicBezTo>
                        <a:pt x="8892" y="228"/>
                        <a:pt x="6945" y="0"/>
                        <a:pt x="6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2" name="Google Shape;1722;p51"/>
                <p:cNvSpPr/>
                <p:nvPr/>
              </p:nvSpPr>
              <p:spPr>
                <a:xfrm>
                  <a:off x="6479799" y="2950079"/>
                  <a:ext cx="402609" cy="2742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5" h="5181" extrusionOk="0">
                      <a:moveTo>
                        <a:pt x="5392" y="0"/>
                      </a:moveTo>
                      <a:cubicBezTo>
                        <a:pt x="5344" y="0"/>
                        <a:pt x="5300" y="1"/>
                        <a:pt x="5261" y="3"/>
                      </a:cubicBezTo>
                      <a:cubicBezTo>
                        <a:pt x="4554" y="28"/>
                        <a:pt x="3801" y="212"/>
                        <a:pt x="3302" y="735"/>
                      </a:cubicBezTo>
                      <a:cubicBezTo>
                        <a:pt x="3133" y="912"/>
                        <a:pt x="2999" y="1196"/>
                        <a:pt x="3146" y="1380"/>
                      </a:cubicBezTo>
                      <a:cubicBezTo>
                        <a:pt x="2705" y="1382"/>
                        <a:pt x="2251" y="1387"/>
                        <a:pt x="1840" y="1562"/>
                      </a:cubicBezTo>
                      <a:cubicBezTo>
                        <a:pt x="1429" y="1738"/>
                        <a:pt x="1068" y="2130"/>
                        <a:pt x="1071" y="2572"/>
                      </a:cubicBezTo>
                      <a:cubicBezTo>
                        <a:pt x="1073" y="2794"/>
                        <a:pt x="1191" y="3028"/>
                        <a:pt x="1402" y="3082"/>
                      </a:cubicBezTo>
                      <a:cubicBezTo>
                        <a:pt x="980" y="3369"/>
                        <a:pt x="612" y="3738"/>
                        <a:pt x="323" y="4160"/>
                      </a:cubicBezTo>
                      <a:cubicBezTo>
                        <a:pt x="143" y="4424"/>
                        <a:pt x="1" y="4800"/>
                        <a:pt x="208" y="5027"/>
                      </a:cubicBezTo>
                      <a:cubicBezTo>
                        <a:pt x="322" y="5151"/>
                        <a:pt x="504" y="5180"/>
                        <a:pt x="680" y="5180"/>
                      </a:cubicBezTo>
                      <a:cubicBezTo>
                        <a:pt x="706" y="5180"/>
                        <a:pt x="732" y="5179"/>
                        <a:pt x="758" y="5178"/>
                      </a:cubicBezTo>
                      <a:cubicBezTo>
                        <a:pt x="1457" y="5149"/>
                        <a:pt x="2155" y="4930"/>
                        <a:pt x="2758" y="4551"/>
                      </a:cubicBezTo>
                      <a:cubicBezTo>
                        <a:pt x="2769" y="4753"/>
                        <a:pt x="2944" y="4914"/>
                        <a:pt x="3140" y="4956"/>
                      </a:cubicBezTo>
                      <a:cubicBezTo>
                        <a:pt x="3185" y="4965"/>
                        <a:pt x="3230" y="4969"/>
                        <a:pt x="3276" y="4969"/>
                      </a:cubicBezTo>
                      <a:cubicBezTo>
                        <a:pt x="3431" y="4969"/>
                        <a:pt x="3589" y="4918"/>
                        <a:pt x="3732" y="4848"/>
                      </a:cubicBezTo>
                      <a:cubicBezTo>
                        <a:pt x="4292" y="4569"/>
                        <a:pt x="4661" y="4013"/>
                        <a:pt x="4980" y="3471"/>
                      </a:cubicBezTo>
                      <a:cubicBezTo>
                        <a:pt x="4996" y="3670"/>
                        <a:pt x="5199" y="3803"/>
                        <a:pt x="5401" y="3803"/>
                      </a:cubicBezTo>
                      <a:cubicBezTo>
                        <a:pt x="5422" y="3803"/>
                        <a:pt x="5442" y="3801"/>
                        <a:pt x="5463" y="3798"/>
                      </a:cubicBezTo>
                      <a:cubicBezTo>
                        <a:pt x="5683" y="3768"/>
                        <a:pt x="5870" y="3613"/>
                        <a:pt x="6016" y="3440"/>
                      </a:cubicBezTo>
                      <a:cubicBezTo>
                        <a:pt x="6616" y="2738"/>
                        <a:pt x="7605" y="146"/>
                        <a:pt x="7605" y="146"/>
                      </a:cubicBezTo>
                      <a:cubicBezTo>
                        <a:pt x="7605" y="146"/>
                        <a:pt x="6097" y="0"/>
                        <a:pt x="53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3" name="Google Shape;1723;p51"/>
                <p:cNvSpPr/>
                <p:nvPr/>
              </p:nvSpPr>
              <p:spPr>
                <a:xfrm>
                  <a:off x="6479270" y="2910375"/>
                  <a:ext cx="507695" cy="304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90" h="5749" extrusionOk="0">
                      <a:moveTo>
                        <a:pt x="9589" y="1"/>
                      </a:moveTo>
                      <a:cubicBezTo>
                        <a:pt x="6905" y="1216"/>
                        <a:pt x="4263" y="2797"/>
                        <a:pt x="1767" y="4504"/>
                      </a:cubicBezTo>
                      <a:lnTo>
                        <a:pt x="1767" y="4504"/>
                      </a:lnTo>
                      <a:cubicBezTo>
                        <a:pt x="4259" y="2813"/>
                        <a:pt x="6876" y="1306"/>
                        <a:pt x="9589" y="1"/>
                      </a:cubicBezTo>
                      <a:close/>
                      <a:moveTo>
                        <a:pt x="1767" y="4504"/>
                      </a:moveTo>
                      <a:lnTo>
                        <a:pt x="1767" y="4504"/>
                      </a:lnTo>
                      <a:cubicBezTo>
                        <a:pt x="1171" y="4908"/>
                        <a:pt x="582" y="5323"/>
                        <a:pt x="0" y="5749"/>
                      </a:cubicBezTo>
                      <a:cubicBezTo>
                        <a:pt x="580" y="5329"/>
                        <a:pt x="1169" y="4913"/>
                        <a:pt x="1767" y="4504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4" name="Google Shape;1724;p51"/>
                <p:cNvSpPr/>
                <p:nvPr/>
              </p:nvSpPr>
              <p:spPr>
                <a:xfrm>
                  <a:off x="6560584" y="3063262"/>
                  <a:ext cx="145426" cy="122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7" h="2306" extrusionOk="0">
                      <a:moveTo>
                        <a:pt x="2747" y="0"/>
                      </a:moveTo>
                      <a:lnTo>
                        <a:pt x="2732" y="3"/>
                      </a:lnTo>
                      <a:cubicBezTo>
                        <a:pt x="1803" y="183"/>
                        <a:pt x="889" y="437"/>
                        <a:pt x="0" y="765"/>
                      </a:cubicBezTo>
                      <a:cubicBezTo>
                        <a:pt x="446" y="606"/>
                        <a:pt x="898" y="464"/>
                        <a:pt x="1354" y="340"/>
                      </a:cubicBezTo>
                      <a:cubicBezTo>
                        <a:pt x="1805" y="216"/>
                        <a:pt x="2260" y="110"/>
                        <a:pt x="2719" y="22"/>
                      </a:cubicBezTo>
                      <a:lnTo>
                        <a:pt x="2719" y="22"/>
                      </a:lnTo>
                      <a:cubicBezTo>
                        <a:pt x="2327" y="825"/>
                        <a:pt x="1855" y="1591"/>
                        <a:pt x="1315" y="2305"/>
                      </a:cubicBezTo>
                      <a:cubicBezTo>
                        <a:pt x="1867" y="1593"/>
                        <a:pt x="2344" y="824"/>
                        <a:pt x="2740" y="15"/>
                      </a:cubicBezTo>
                      <a:lnTo>
                        <a:pt x="2747" y="0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5" name="Google Shape;1725;p51"/>
                <p:cNvSpPr/>
                <p:nvPr/>
              </p:nvSpPr>
              <p:spPr>
                <a:xfrm>
                  <a:off x="6654762" y="3007465"/>
                  <a:ext cx="146591" cy="1352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9" h="2555" extrusionOk="0">
                      <a:moveTo>
                        <a:pt x="2769" y="1"/>
                      </a:moveTo>
                      <a:lnTo>
                        <a:pt x="2754" y="2"/>
                      </a:lnTo>
                      <a:cubicBezTo>
                        <a:pt x="1831" y="73"/>
                        <a:pt x="911" y="189"/>
                        <a:pt x="1" y="358"/>
                      </a:cubicBezTo>
                      <a:cubicBezTo>
                        <a:pt x="457" y="279"/>
                        <a:pt x="915" y="210"/>
                        <a:pt x="1375" y="153"/>
                      </a:cubicBezTo>
                      <a:cubicBezTo>
                        <a:pt x="1829" y="96"/>
                        <a:pt x="2285" y="51"/>
                        <a:pt x="2742" y="18"/>
                      </a:cubicBezTo>
                      <a:lnTo>
                        <a:pt x="2742" y="18"/>
                      </a:lnTo>
                      <a:cubicBezTo>
                        <a:pt x="2630" y="236"/>
                        <a:pt x="2514" y="451"/>
                        <a:pt x="2393" y="665"/>
                      </a:cubicBezTo>
                      <a:cubicBezTo>
                        <a:pt x="2024" y="1318"/>
                        <a:pt x="1616" y="1947"/>
                        <a:pt x="1175" y="2554"/>
                      </a:cubicBezTo>
                      <a:cubicBezTo>
                        <a:pt x="1773" y="1752"/>
                        <a:pt x="2303" y="900"/>
                        <a:pt x="2763" y="13"/>
                      </a:cubicBezTo>
                      <a:lnTo>
                        <a:pt x="2769" y="1"/>
                      </a:ln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1726" name="Google Shape;1726;p51"/>
            <p:cNvGrpSpPr/>
            <p:nvPr/>
          </p:nvGrpSpPr>
          <p:grpSpPr>
            <a:xfrm rot="1184594">
              <a:off x="6275082" y="1433776"/>
              <a:ext cx="754059" cy="1251930"/>
              <a:chOff x="7856525" y="1425075"/>
              <a:chExt cx="754072" cy="1251951"/>
            </a:xfrm>
          </p:grpSpPr>
          <p:sp>
            <p:nvSpPr>
              <p:cNvPr id="1727" name="Google Shape;1727;p51"/>
              <p:cNvSpPr/>
              <p:nvPr/>
            </p:nvSpPr>
            <p:spPr>
              <a:xfrm>
                <a:off x="8173620" y="2122492"/>
                <a:ext cx="122331" cy="280295"/>
              </a:xfrm>
              <a:custGeom>
                <a:avLst/>
                <a:gdLst/>
                <a:ahLst/>
                <a:cxnLst/>
                <a:rect l="l" t="t" r="r" b="b"/>
                <a:pathLst>
                  <a:path w="2101" h="4814" extrusionOk="0">
                    <a:moveTo>
                      <a:pt x="503" y="1"/>
                    </a:moveTo>
                    <a:lnTo>
                      <a:pt x="0" y="4813"/>
                    </a:lnTo>
                    <a:lnTo>
                      <a:pt x="2101" y="4813"/>
                    </a:lnTo>
                    <a:lnTo>
                      <a:pt x="1598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8" name="Google Shape;1728;p51"/>
              <p:cNvSpPr/>
              <p:nvPr/>
            </p:nvSpPr>
            <p:spPr>
              <a:xfrm>
                <a:off x="7856525" y="1425075"/>
                <a:ext cx="754072" cy="756867"/>
              </a:xfrm>
              <a:custGeom>
                <a:avLst/>
                <a:gdLst/>
                <a:ahLst/>
                <a:cxnLst/>
                <a:rect l="l" t="t" r="r" b="b"/>
                <a:pathLst>
                  <a:path w="12951" h="12999" extrusionOk="0">
                    <a:moveTo>
                      <a:pt x="3087" y="1"/>
                    </a:moveTo>
                    <a:lnTo>
                      <a:pt x="0" y="11536"/>
                    </a:lnTo>
                    <a:cubicBezTo>
                      <a:pt x="0" y="11536"/>
                      <a:pt x="2620" y="12998"/>
                      <a:pt x="6507" y="12998"/>
                    </a:cubicBezTo>
                    <a:cubicBezTo>
                      <a:pt x="10394" y="12998"/>
                      <a:pt x="12950" y="11536"/>
                      <a:pt x="12950" y="11536"/>
                    </a:cubicBezTo>
                    <a:lnTo>
                      <a:pt x="9865" y="1"/>
                    </a:lnTo>
                    <a:close/>
                  </a:path>
                </a:pathLst>
              </a:custGeom>
              <a:solidFill>
                <a:srgbClr val="EDD2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9" name="Google Shape;1729;p51"/>
              <p:cNvSpPr/>
              <p:nvPr/>
            </p:nvSpPr>
            <p:spPr>
              <a:xfrm>
                <a:off x="7856525" y="1425075"/>
                <a:ext cx="754072" cy="756867"/>
              </a:xfrm>
              <a:custGeom>
                <a:avLst/>
                <a:gdLst/>
                <a:ahLst/>
                <a:cxnLst/>
                <a:rect l="l" t="t" r="r" b="b"/>
                <a:pathLst>
                  <a:path w="12951" h="12999" extrusionOk="0">
                    <a:moveTo>
                      <a:pt x="3087" y="1"/>
                    </a:moveTo>
                    <a:lnTo>
                      <a:pt x="0" y="11536"/>
                    </a:lnTo>
                    <a:cubicBezTo>
                      <a:pt x="0" y="11536"/>
                      <a:pt x="2620" y="12998"/>
                      <a:pt x="6507" y="12998"/>
                    </a:cubicBezTo>
                    <a:cubicBezTo>
                      <a:pt x="10394" y="12998"/>
                      <a:pt x="12950" y="11536"/>
                      <a:pt x="12950" y="11536"/>
                    </a:cubicBezTo>
                    <a:lnTo>
                      <a:pt x="98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51"/>
              <p:cNvSpPr/>
              <p:nvPr/>
            </p:nvSpPr>
            <p:spPr>
              <a:xfrm>
                <a:off x="8036208" y="1425075"/>
                <a:ext cx="394765" cy="65212"/>
              </a:xfrm>
              <a:custGeom>
                <a:avLst/>
                <a:gdLst/>
                <a:ahLst/>
                <a:cxnLst/>
                <a:rect l="l" t="t" r="r" b="b"/>
                <a:pathLst>
                  <a:path w="6780" h="1120" extrusionOk="0">
                    <a:moveTo>
                      <a:pt x="1" y="1"/>
                    </a:moveTo>
                    <a:cubicBezTo>
                      <a:pt x="1" y="1"/>
                      <a:pt x="1431" y="1120"/>
                      <a:pt x="3359" y="1120"/>
                    </a:cubicBezTo>
                    <a:cubicBezTo>
                      <a:pt x="5286" y="1120"/>
                      <a:pt x="6779" y="1"/>
                      <a:pt x="677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1" name="Google Shape;1731;p51"/>
              <p:cNvSpPr/>
              <p:nvPr/>
            </p:nvSpPr>
            <p:spPr>
              <a:xfrm>
                <a:off x="8083021" y="2363775"/>
                <a:ext cx="301081" cy="94965"/>
              </a:xfrm>
              <a:custGeom>
                <a:avLst/>
                <a:gdLst/>
                <a:ahLst/>
                <a:cxnLst/>
                <a:rect l="l" t="t" r="r" b="b"/>
                <a:pathLst>
                  <a:path w="5171" h="1631" extrusionOk="0">
                    <a:moveTo>
                      <a:pt x="2572" y="1"/>
                    </a:moveTo>
                    <a:cubicBezTo>
                      <a:pt x="1909" y="1"/>
                      <a:pt x="1339" y="103"/>
                      <a:pt x="899" y="225"/>
                    </a:cubicBezTo>
                    <a:cubicBezTo>
                      <a:pt x="334" y="380"/>
                      <a:pt x="1" y="961"/>
                      <a:pt x="152" y="1527"/>
                    </a:cubicBezTo>
                    <a:lnTo>
                      <a:pt x="180" y="1630"/>
                    </a:lnTo>
                    <a:cubicBezTo>
                      <a:pt x="426" y="1569"/>
                      <a:pt x="643" y="1385"/>
                      <a:pt x="725" y="1143"/>
                    </a:cubicBezTo>
                    <a:cubicBezTo>
                      <a:pt x="848" y="1366"/>
                      <a:pt x="1098" y="1512"/>
                      <a:pt x="1351" y="1512"/>
                    </a:cubicBezTo>
                    <a:cubicBezTo>
                      <a:pt x="1361" y="1512"/>
                      <a:pt x="1370" y="1511"/>
                      <a:pt x="1379" y="1511"/>
                    </a:cubicBezTo>
                    <a:cubicBezTo>
                      <a:pt x="1642" y="1499"/>
                      <a:pt x="1892" y="1326"/>
                      <a:pt x="1996" y="1085"/>
                    </a:cubicBezTo>
                    <a:cubicBezTo>
                      <a:pt x="2122" y="1322"/>
                      <a:pt x="2378" y="1484"/>
                      <a:pt x="2646" y="1496"/>
                    </a:cubicBezTo>
                    <a:cubicBezTo>
                      <a:pt x="2657" y="1496"/>
                      <a:pt x="2668" y="1496"/>
                      <a:pt x="2679" y="1496"/>
                    </a:cubicBezTo>
                    <a:cubicBezTo>
                      <a:pt x="2936" y="1496"/>
                      <a:pt x="3190" y="1359"/>
                      <a:pt x="3329" y="1142"/>
                    </a:cubicBezTo>
                    <a:cubicBezTo>
                      <a:pt x="3425" y="1364"/>
                      <a:pt x="3659" y="1518"/>
                      <a:pt x="3900" y="1518"/>
                    </a:cubicBezTo>
                    <a:cubicBezTo>
                      <a:pt x="4141" y="1518"/>
                      <a:pt x="4375" y="1364"/>
                      <a:pt x="4471" y="1142"/>
                    </a:cubicBezTo>
                    <a:cubicBezTo>
                      <a:pt x="4613" y="1322"/>
                      <a:pt x="4802" y="1462"/>
                      <a:pt x="5013" y="1551"/>
                    </a:cubicBezTo>
                    <a:lnTo>
                      <a:pt x="5018" y="1531"/>
                    </a:lnTo>
                    <a:cubicBezTo>
                      <a:pt x="5170" y="964"/>
                      <a:pt x="4834" y="383"/>
                      <a:pt x="4268" y="228"/>
                    </a:cubicBezTo>
                    <a:cubicBezTo>
                      <a:pt x="3820" y="105"/>
                      <a:pt x="3242" y="1"/>
                      <a:pt x="25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2" name="Google Shape;1732;p51"/>
              <p:cNvSpPr/>
              <p:nvPr/>
            </p:nvSpPr>
            <p:spPr>
              <a:xfrm>
                <a:off x="8093502" y="2426891"/>
                <a:ext cx="281460" cy="250135"/>
              </a:xfrm>
              <a:custGeom>
                <a:avLst/>
                <a:gdLst/>
                <a:ahLst/>
                <a:cxnLst/>
                <a:rect l="l" t="t" r="r" b="b"/>
                <a:pathLst>
                  <a:path w="4834" h="4296" extrusionOk="0">
                    <a:moveTo>
                      <a:pt x="1816" y="1"/>
                    </a:moveTo>
                    <a:cubicBezTo>
                      <a:pt x="1712" y="242"/>
                      <a:pt x="1462" y="415"/>
                      <a:pt x="1199" y="427"/>
                    </a:cubicBezTo>
                    <a:cubicBezTo>
                      <a:pt x="1190" y="427"/>
                      <a:pt x="1181" y="428"/>
                      <a:pt x="1171" y="428"/>
                    </a:cubicBezTo>
                    <a:cubicBezTo>
                      <a:pt x="918" y="428"/>
                      <a:pt x="668" y="282"/>
                      <a:pt x="545" y="59"/>
                    </a:cubicBezTo>
                    <a:cubicBezTo>
                      <a:pt x="463" y="301"/>
                      <a:pt x="246" y="485"/>
                      <a:pt x="0" y="546"/>
                    </a:cubicBezTo>
                    <a:lnTo>
                      <a:pt x="792" y="3506"/>
                    </a:lnTo>
                    <a:cubicBezTo>
                      <a:pt x="916" y="3972"/>
                      <a:pt x="1338" y="4296"/>
                      <a:pt x="1821" y="4296"/>
                    </a:cubicBezTo>
                    <a:lnTo>
                      <a:pt x="2991" y="4296"/>
                    </a:lnTo>
                    <a:cubicBezTo>
                      <a:pt x="3473" y="4296"/>
                      <a:pt x="3895" y="3972"/>
                      <a:pt x="4020" y="3506"/>
                    </a:cubicBezTo>
                    <a:lnTo>
                      <a:pt x="4833" y="467"/>
                    </a:lnTo>
                    <a:cubicBezTo>
                      <a:pt x="4622" y="378"/>
                      <a:pt x="4433" y="238"/>
                      <a:pt x="4291" y="58"/>
                    </a:cubicBezTo>
                    <a:cubicBezTo>
                      <a:pt x="4196" y="280"/>
                      <a:pt x="3961" y="434"/>
                      <a:pt x="3720" y="434"/>
                    </a:cubicBezTo>
                    <a:cubicBezTo>
                      <a:pt x="3479" y="434"/>
                      <a:pt x="3245" y="280"/>
                      <a:pt x="3149" y="58"/>
                    </a:cubicBezTo>
                    <a:cubicBezTo>
                      <a:pt x="3010" y="275"/>
                      <a:pt x="2756" y="412"/>
                      <a:pt x="2499" y="412"/>
                    </a:cubicBezTo>
                    <a:cubicBezTo>
                      <a:pt x="2488" y="412"/>
                      <a:pt x="2477" y="412"/>
                      <a:pt x="2466" y="412"/>
                    </a:cubicBezTo>
                    <a:cubicBezTo>
                      <a:pt x="2198" y="400"/>
                      <a:pt x="1942" y="238"/>
                      <a:pt x="18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51"/>
              <p:cNvSpPr/>
              <p:nvPr/>
            </p:nvSpPr>
            <p:spPr>
              <a:xfrm>
                <a:off x="8276620" y="2417925"/>
                <a:ext cx="79244" cy="233599"/>
              </a:xfrm>
              <a:custGeom>
                <a:avLst/>
                <a:gdLst/>
                <a:ahLst/>
                <a:cxnLst/>
                <a:rect l="l" t="t" r="r" b="b"/>
                <a:pathLst>
                  <a:path w="1361" h="4012" extrusionOk="0">
                    <a:moveTo>
                      <a:pt x="1361" y="1"/>
                    </a:moveTo>
                    <a:cubicBezTo>
                      <a:pt x="1232" y="712"/>
                      <a:pt x="1079" y="1419"/>
                      <a:pt x="892" y="2117"/>
                    </a:cubicBezTo>
                    <a:cubicBezTo>
                      <a:pt x="801" y="2466"/>
                      <a:pt x="701" y="2814"/>
                      <a:pt x="595" y="3159"/>
                    </a:cubicBezTo>
                    <a:cubicBezTo>
                      <a:pt x="516" y="3414"/>
                      <a:pt x="427" y="3684"/>
                      <a:pt x="230" y="3874"/>
                    </a:cubicBezTo>
                    <a:cubicBezTo>
                      <a:pt x="164" y="3935"/>
                      <a:pt x="86" y="3984"/>
                      <a:pt x="0" y="4011"/>
                    </a:cubicBezTo>
                    <a:cubicBezTo>
                      <a:pt x="86" y="3985"/>
                      <a:pt x="165" y="3937"/>
                      <a:pt x="232" y="3876"/>
                    </a:cubicBezTo>
                    <a:cubicBezTo>
                      <a:pt x="432" y="3688"/>
                      <a:pt x="522" y="3416"/>
                      <a:pt x="602" y="3161"/>
                    </a:cubicBezTo>
                    <a:cubicBezTo>
                      <a:pt x="927" y="2126"/>
                      <a:pt x="1181" y="1070"/>
                      <a:pt x="136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51"/>
            <p:cNvGrpSpPr/>
            <p:nvPr/>
          </p:nvGrpSpPr>
          <p:grpSpPr>
            <a:xfrm>
              <a:off x="7416588" y="2515571"/>
              <a:ext cx="1401784" cy="819070"/>
              <a:chOff x="7218413" y="2091296"/>
              <a:chExt cx="1401784" cy="819070"/>
            </a:xfrm>
          </p:grpSpPr>
          <p:grpSp>
            <p:nvGrpSpPr>
              <p:cNvPr id="1735" name="Google Shape;1735;p51"/>
              <p:cNvGrpSpPr/>
              <p:nvPr/>
            </p:nvGrpSpPr>
            <p:grpSpPr>
              <a:xfrm>
                <a:off x="7218413" y="2091296"/>
                <a:ext cx="1401784" cy="819070"/>
                <a:chOff x="7218413" y="2091296"/>
                <a:chExt cx="1401784" cy="819070"/>
              </a:xfrm>
            </p:grpSpPr>
            <p:sp>
              <p:nvSpPr>
                <p:cNvPr id="1736" name="Google Shape;1736;p51"/>
                <p:cNvSpPr/>
                <p:nvPr/>
              </p:nvSpPr>
              <p:spPr>
                <a:xfrm rot="-1200174">
                  <a:off x="8476811" y="2172426"/>
                  <a:ext cx="35038" cy="712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1" h="1405" extrusionOk="0">
                      <a:moveTo>
                        <a:pt x="103" y="1"/>
                      </a:moveTo>
                      <a:cubicBezTo>
                        <a:pt x="7" y="246"/>
                        <a:pt x="0" y="526"/>
                        <a:pt x="91" y="775"/>
                      </a:cubicBezTo>
                      <a:cubicBezTo>
                        <a:pt x="193" y="1055"/>
                        <a:pt x="417" y="1287"/>
                        <a:pt x="690" y="1404"/>
                      </a:cubicBezTo>
                      <a:cubicBezTo>
                        <a:pt x="649" y="1046"/>
                        <a:pt x="536" y="690"/>
                        <a:pt x="346" y="356"/>
                      </a:cubicBezTo>
                      <a:cubicBezTo>
                        <a:pt x="274" y="229"/>
                        <a:pt x="191" y="111"/>
                        <a:pt x="103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7" name="Google Shape;1737;p51"/>
                <p:cNvSpPr/>
                <p:nvPr/>
              </p:nvSpPr>
              <p:spPr>
                <a:xfrm rot="-1200174">
                  <a:off x="7890603" y="2221404"/>
                  <a:ext cx="683268" cy="3913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75" h="7718" extrusionOk="0">
                      <a:moveTo>
                        <a:pt x="10584" y="1"/>
                      </a:moveTo>
                      <a:cubicBezTo>
                        <a:pt x="10121" y="1"/>
                        <a:pt x="9651" y="117"/>
                        <a:pt x="9220" y="362"/>
                      </a:cubicBezTo>
                      <a:cubicBezTo>
                        <a:pt x="7475" y="1352"/>
                        <a:pt x="4822" y="2159"/>
                        <a:pt x="2445" y="2159"/>
                      </a:cubicBezTo>
                      <a:cubicBezTo>
                        <a:pt x="1822" y="2159"/>
                        <a:pt x="1217" y="2103"/>
                        <a:pt x="653" y="1981"/>
                      </a:cubicBezTo>
                      <a:cubicBezTo>
                        <a:pt x="634" y="1977"/>
                        <a:pt x="615" y="1972"/>
                        <a:pt x="596" y="1967"/>
                      </a:cubicBezTo>
                      <a:lnTo>
                        <a:pt x="596" y="1967"/>
                      </a:lnTo>
                      <a:cubicBezTo>
                        <a:pt x="1065" y="3804"/>
                        <a:pt x="847" y="5813"/>
                        <a:pt x="1" y="7509"/>
                      </a:cubicBezTo>
                      <a:cubicBezTo>
                        <a:pt x="827" y="7652"/>
                        <a:pt x="1663" y="7717"/>
                        <a:pt x="2495" y="7717"/>
                      </a:cubicBezTo>
                      <a:cubicBezTo>
                        <a:pt x="4720" y="7717"/>
                        <a:pt x="6915" y="7255"/>
                        <a:pt x="8803" y="6601"/>
                      </a:cubicBezTo>
                      <a:cubicBezTo>
                        <a:pt x="10003" y="6185"/>
                        <a:pt x="11080" y="5691"/>
                        <a:pt x="11961" y="5191"/>
                      </a:cubicBezTo>
                      <a:cubicBezTo>
                        <a:pt x="12961" y="4625"/>
                        <a:pt x="13474" y="3530"/>
                        <a:pt x="13349" y="2455"/>
                      </a:cubicBezTo>
                      <a:cubicBezTo>
                        <a:pt x="13076" y="2338"/>
                        <a:pt x="12852" y="2106"/>
                        <a:pt x="12750" y="1826"/>
                      </a:cubicBezTo>
                      <a:cubicBezTo>
                        <a:pt x="12659" y="1577"/>
                        <a:pt x="12666" y="1297"/>
                        <a:pt x="12762" y="1052"/>
                      </a:cubicBezTo>
                      <a:cubicBezTo>
                        <a:pt x="12225" y="375"/>
                        <a:pt x="11415" y="1"/>
                        <a:pt x="1058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8" name="Google Shape;1738;p51"/>
                <p:cNvSpPr/>
                <p:nvPr/>
              </p:nvSpPr>
              <p:spPr>
                <a:xfrm rot="-1200174">
                  <a:off x="7866170" y="2431008"/>
                  <a:ext cx="147708" cy="2804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3" h="5530" extrusionOk="0">
                      <a:moveTo>
                        <a:pt x="1798" y="1"/>
                      </a:moveTo>
                      <a:cubicBezTo>
                        <a:pt x="584" y="1"/>
                        <a:pt x="0" y="5530"/>
                        <a:pt x="1164" y="5530"/>
                      </a:cubicBezTo>
                      <a:cubicBezTo>
                        <a:pt x="1167" y="5530"/>
                        <a:pt x="1171" y="5530"/>
                        <a:pt x="1175" y="5530"/>
                      </a:cubicBezTo>
                      <a:cubicBezTo>
                        <a:pt x="2361" y="5496"/>
                        <a:pt x="2913" y="80"/>
                        <a:pt x="1827" y="2"/>
                      </a:cubicBezTo>
                      <a:cubicBezTo>
                        <a:pt x="1817" y="1"/>
                        <a:pt x="1807" y="1"/>
                        <a:pt x="179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9" name="Google Shape;1739;p51"/>
                <p:cNvSpPr/>
                <p:nvPr/>
              </p:nvSpPr>
              <p:spPr>
                <a:xfrm rot="-1200174">
                  <a:off x="7894046" y="2436062"/>
                  <a:ext cx="64194" cy="28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6" h="5531" extrusionOk="0">
                      <a:moveTo>
                        <a:pt x="1266" y="1"/>
                      </a:moveTo>
                      <a:cubicBezTo>
                        <a:pt x="512" y="1"/>
                        <a:pt x="1" y="2134"/>
                        <a:pt x="1" y="3750"/>
                      </a:cubicBezTo>
                      <a:cubicBezTo>
                        <a:pt x="1" y="2134"/>
                        <a:pt x="512" y="1"/>
                        <a:pt x="1266" y="1"/>
                      </a:cubicBezTo>
                      <a:close/>
                      <a:moveTo>
                        <a:pt x="1" y="3750"/>
                      </a:moveTo>
                      <a:cubicBezTo>
                        <a:pt x="1" y="4736"/>
                        <a:pt x="191" y="5531"/>
                        <a:pt x="632" y="5531"/>
                      </a:cubicBezTo>
                      <a:cubicBezTo>
                        <a:pt x="191" y="5531"/>
                        <a:pt x="1" y="4736"/>
                        <a:pt x="1" y="375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0" name="Google Shape;1740;p51"/>
                <p:cNvSpPr/>
                <p:nvPr/>
              </p:nvSpPr>
              <p:spPr>
                <a:xfrm rot="-1200174">
                  <a:off x="7258543" y="2416541"/>
                  <a:ext cx="52785" cy="526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1" h="1039" extrusionOk="0">
                      <a:moveTo>
                        <a:pt x="999" y="0"/>
                      </a:moveTo>
                      <a:lnTo>
                        <a:pt x="999" y="0"/>
                      </a:lnTo>
                      <a:cubicBezTo>
                        <a:pt x="874" y="75"/>
                        <a:pt x="754" y="156"/>
                        <a:pt x="640" y="253"/>
                      </a:cubicBezTo>
                      <a:cubicBezTo>
                        <a:pt x="372" y="478"/>
                        <a:pt x="161" y="744"/>
                        <a:pt x="1" y="1031"/>
                      </a:cubicBezTo>
                      <a:cubicBezTo>
                        <a:pt x="40" y="1036"/>
                        <a:pt x="79" y="1039"/>
                        <a:pt x="119" y="1039"/>
                      </a:cubicBezTo>
                      <a:cubicBezTo>
                        <a:pt x="373" y="1039"/>
                        <a:pt x="629" y="934"/>
                        <a:pt x="797" y="741"/>
                      </a:cubicBezTo>
                      <a:cubicBezTo>
                        <a:pt x="972" y="541"/>
                        <a:pt x="1041" y="261"/>
                        <a:pt x="99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1" name="Google Shape;1741;p51"/>
                <p:cNvSpPr/>
                <p:nvPr/>
              </p:nvSpPr>
              <p:spPr>
                <a:xfrm rot="-1200174">
                  <a:off x="7290531" y="2302232"/>
                  <a:ext cx="582312" cy="5243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84" h="10341" extrusionOk="0">
                      <a:moveTo>
                        <a:pt x="2971" y="1"/>
                      </a:moveTo>
                      <a:cubicBezTo>
                        <a:pt x="2478" y="1"/>
                        <a:pt x="1983" y="131"/>
                        <a:pt x="1541" y="397"/>
                      </a:cubicBezTo>
                      <a:cubicBezTo>
                        <a:pt x="1583" y="658"/>
                        <a:pt x="1514" y="938"/>
                        <a:pt x="1339" y="1138"/>
                      </a:cubicBezTo>
                      <a:cubicBezTo>
                        <a:pt x="1170" y="1331"/>
                        <a:pt x="914" y="1436"/>
                        <a:pt x="658" y="1436"/>
                      </a:cubicBezTo>
                      <a:cubicBezTo>
                        <a:pt x="620" y="1436"/>
                        <a:pt x="581" y="1434"/>
                        <a:pt x="543" y="1429"/>
                      </a:cubicBezTo>
                      <a:lnTo>
                        <a:pt x="543" y="1429"/>
                      </a:lnTo>
                      <a:cubicBezTo>
                        <a:pt x="1" y="2405"/>
                        <a:pt x="81" y="3656"/>
                        <a:pt x="843" y="4562"/>
                      </a:cubicBezTo>
                      <a:cubicBezTo>
                        <a:pt x="3234" y="7407"/>
                        <a:pt x="6618" y="9529"/>
                        <a:pt x="9895" y="10240"/>
                      </a:cubicBezTo>
                      <a:cubicBezTo>
                        <a:pt x="10069" y="10278"/>
                        <a:pt x="10244" y="10309"/>
                        <a:pt x="10420" y="10340"/>
                      </a:cubicBezTo>
                      <a:cubicBezTo>
                        <a:pt x="11265" y="8643"/>
                        <a:pt x="11484" y="6636"/>
                        <a:pt x="11015" y="4798"/>
                      </a:cubicBezTo>
                      <a:cubicBezTo>
                        <a:pt x="8946" y="4333"/>
                        <a:pt x="6683" y="2878"/>
                        <a:pt x="5094" y="989"/>
                      </a:cubicBezTo>
                      <a:cubicBezTo>
                        <a:pt x="4546" y="336"/>
                        <a:pt x="3761" y="1"/>
                        <a:pt x="29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2" name="Google Shape;1742;p51"/>
                <p:cNvSpPr/>
                <p:nvPr/>
              </p:nvSpPr>
              <p:spPr>
                <a:xfrm rot="-1200174">
                  <a:off x="7343045" y="2328986"/>
                  <a:ext cx="497176" cy="3207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5" h="6326" extrusionOk="0">
                      <a:moveTo>
                        <a:pt x="256" y="0"/>
                      </a:moveTo>
                      <a:cubicBezTo>
                        <a:pt x="171" y="0"/>
                        <a:pt x="86" y="7"/>
                        <a:pt x="0" y="20"/>
                      </a:cubicBezTo>
                      <a:cubicBezTo>
                        <a:pt x="87" y="8"/>
                        <a:pt x="172" y="2"/>
                        <a:pt x="256" y="2"/>
                      </a:cubicBezTo>
                      <a:cubicBezTo>
                        <a:pt x="1181" y="2"/>
                        <a:pt x="1938" y="727"/>
                        <a:pt x="2501" y="1408"/>
                      </a:cubicBezTo>
                      <a:cubicBezTo>
                        <a:pt x="2754" y="1709"/>
                        <a:pt x="3033" y="2038"/>
                        <a:pt x="3299" y="2326"/>
                      </a:cubicBezTo>
                      <a:cubicBezTo>
                        <a:pt x="4249" y="3358"/>
                        <a:pt x="5312" y="4300"/>
                        <a:pt x="6512" y="5033"/>
                      </a:cubicBezTo>
                      <a:cubicBezTo>
                        <a:pt x="7069" y="5375"/>
                        <a:pt x="7662" y="5669"/>
                        <a:pt x="8273" y="5901"/>
                      </a:cubicBezTo>
                      <a:cubicBezTo>
                        <a:pt x="8681" y="6053"/>
                        <a:pt x="9104" y="6178"/>
                        <a:pt x="9530" y="6271"/>
                      </a:cubicBezTo>
                      <a:cubicBezTo>
                        <a:pt x="9599" y="6286"/>
                        <a:pt x="9730" y="6310"/>
                        <a:pt x="9805" y="6325"/>
                      </a:cubicBezTo>
                      <a:cubicBezTo>
                        <a:pt x="9694" y="6302"/>
                        <a:pt x="9550" y="6276"/>
                        <a:pt x="9438" y="6248"/>
                      </a:cubicBezTo>
                      <a:cubicBezTo>
                        <a:pt x="9014" y="6151"/>
                        <a:pt x="8593" y="6019"/>
                        <a:pt x="8189" y="5860"/>
                      </a:cubicBezTo>
                      <a:cubicBezTo>
                        <a:pt x="7609" y="5635"/>
                        <a:pt x="7047" y="5349"/>
                        <a:pt x="6517" y="5023"/>
                      </a:cubicBezTo>
                      <a:cubicBezTo>
                        <a:pt x="5320" y="4289"/>
                        <a:pt x="4259" y="3347"/>
                        <a:pt x="3308" y="2318"/>
                      </a:cubicBezTo>
                      <a:cubicBezTo>
                        <a:pt x="3041" y="2030"/>
                        <a:pt x="2761" y="1704"/>
                        <a:pt x="2508" y="1402"/>
                      </a:cubicBezTo>
                      <a:cubicBezTo>
                        <a:pt x="2264" y="1118"/>
                        <a:pt x="2013" y="836"/>
                        <a:pt x="1724" y="598"/>
                      </a:cubicBezTo>
                      <a:cubicBezTo>
                        <a:pt x="1316" y="257"/>
                        <a:pt x="794" y="0"/>
                        <a:pt x="256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3" name="Google Shape;1743;p51"/>
                <p:cNvSpPr/>
                <p:nvPr/>
              </p:nvSpPr>
              <p:spPr>
                <a:xfrm rot="-1200174">
                  <a:off x="7335992" y="2367079"/>
                  <a:ext cx="504427" cy="4061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8010" extrusionOk="0">
                      <a:moveTo>
                        <a:pt x="1" y="0"/>
                      </a:moveTo>
                      <a:cubicBezTo>
                        <a:pt x="86" y="1145"/>
                        <a:pt x="548" y="2179"/>
                        <a:pt x="1302" y="3038"/>
                      </a:cubicBezTo>
                      <a:cubicBezTo>
                        <a:pt x="2038" y="3890"/>
                        <a:pt x="2981" y="4525"/>
                        <a:pt x="3919" y="5132"/>
                      </a:cubicBezTo>
                      <a:cubicBezTo>
                        <a:pt x="5792" y="6336"/>
                        <a:pt x="7721" y="7604"/>
                        <a:pt x="9948" y="8010"/>
                      </a:cubicBezTo>
                      <a:cubicBezTo>
                        <a:pt x="7724" y="7594"/>
                        <a:pt x="5797" y="6328"/>
                        <a:pt x="3927" y="5120"/>
                      </a:cubicBezTo>
                      <a:cubicBezTo>
                        <a:pt x="3222" y="4665"/>
                        <a:pt x="2518" y="4199"/>
                        <a:pt x="1896" y="3632"/>
                      </a:cubicBezTo>
                      <a:cubicBezTo>
                        <a:pt x="829" y="2671"/>
                        <a:pt x="113" y="1451"/>
                        <a:pt x="1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4" name="Google Shape;1744;p51"/>
                <p:cNvSpPr/>
                <p:nvPr/>
              </p:nvSpPr>
              <p:spPr>
                <a:xfrm rot="-1200174">
                  <a:off x="7347897" y="2345987"/>
                  <a:ext cx="500319" cy="3617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67" h="7135" extrusionOk="0">
                      <a:moveTo>
                        <a:pt x="0" y="0"/>
                      </a:moveTo>
                      <a:cubicBezTo>
                        <a:pt x="1810" y="2533"/>
                        <a:pt x="4153" y="4726"/>
                        <a:pt x="6936" y="6148"/>
                      </a:cubicBezTo>
                      <a:cubicBezTo>
                        <a:pt x="7399" y="6385"/>
                        <a:pt x="7873" y="6599"/>
                        <a:pt x="8357" y="6790"/>
                      </a:cubicBezTo>
                      <a:cubicBezTo>
                        <a:pt x="8809" y="6968"/>
                        <a:pt x="9283" y="7134"/>
                        <a:pt x="9774" y="7134"/>
                      </a:cubicBezTo>
                      <a:cubicBezTo>
                        <a:pt x="9805" y="7134"/>
                        <a:pt x="9835" y="7133"/>
                        <a:pt x="9866" y="7132"/>
                      </a:cubicBezTo>
                      <a:lnTo>
                        <a:pt x="9866" y="7132"/>
                      </a:lnTo>
                      <a:cubicBezTo>
                        <a:pt x="9838" y="7133"/>
                        <a:pt x="9811" y="7134"/>
                        <a:pt x="9783" y="7134"/>
                      </a:cubicBezTo>
                      <a:cubicBezTo>
                        <a:pt x="9289" y="7134"/>
                        <a:pt x="8813" y="6965"/>
                        <a:pt x="8359" y="6784"/>
                      </a:cubicBezTo>
                      <a:cubicBezTo>
                        <a:pt x="7876" y="6592"/>
                        <a:pt x="7403" y="6377"/>
                        <a:pt x="6940" y="6140"/>
                      </a:cubicBezTo>
                      <a:cubicBezTo>
                        <a:pt x="4162" y="4713"/>
                        <a:pt x="1821" y="2524"/>
                        <a:pt x="0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5" name="Google Shape;1745;p51"/>
                <p:cNvSpPr/>
                <p:nvPr/>
              </p:nvSpPr>
              <p:spPr>
                <a:xfrm rot="-1200174">
                  <a:off x="7906057" y="2273272"/>
                  <a:ext cx="590982" cy="10922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55" h="2154" extrusionOk="0">
                      <a:moveTo>
                        <a:pt x="11202" y="1"/>
                      </a:moveTo>
                      <a:cubicBezTo>
                        <a:pt x="10730" y="1"/>
                        <a:pt x="10259" y="78"/>
                        <a:pt x="9804" y="199"/>
                      </a:cubicBezTo>
                      <a:cubicBezTo>
                        <a:pt x="8959" y="424"/>
                        <a:pt x="8160" y="783"/>
                        <a:pt x="7344" y="1092"/>
                      </a:cubicBezTo>
                      <a:cubicBezTo>
                        <a:pt x="6182" y="1532"/>
                        <a:pt x="4963" y="1842"/>
                        <a:pt x="3729" y="2006"/>
                      </a:cubicBezTo>
                      <a:cubicBezTo>
                        <a:pt x="3026" y="2100"/>
                        <a:pt x="2315" y="2146"/>
                        <a:pt x="1604" y="2146"/>
                      </a:cubicBezTo>
                      <a:cubicBezTo>
                        <a:pt x="1068" y="2146"/>
                        <a:pt x="532" y="2120"/>
                        <a:pt x="0" y="2068"/>
                      </a:cubicBezTo>
                      <a:lnTo>
                        <a:pt x="0" y="2068"/>
                      </a:lnTo>
                      <a:cubicBezTo>
                        <a:pt x="545" y="2125"/>
                        <a:pt x="1092" y="2153"/>
                        <a:pt x="1639" y="2153"/>
                      </a:cubicBezTo>
                      <a:cubicBezTo>
                        <a:pt x="3087" y="2153"/>
                        <a:pt x="4534" y="1956"/>
                        <a:pt x="5928" y="1570"/>
                      </a:cubicBezTo>
                      <a:cubicBezTo>
                        <a:pt x="7137" y="1253"/>
                        <a:pt x="8260" y="692"/>
                        <a:pt x="9447" y="311"/>
                      </a:cubicBezTo>
                      <a:cubicBezTo>
                        <a:pt x="9625" y="256"/>
                        <a:pt x="9805" y="205"/>
                        <a:pt x="9987" y="161"/>
                      </a:cubicBezTo>
                      <a:cubicBezTo>
                        <a:pt x="10391" y="63"/>
                        <a:pt x="10806" y="3"/>
                        <a:pt x="11221" y="3"/>
                      </a:cubicBezTo>
                      <a:cubicBezTo>
                        <a:pt x="11366" y="3"/>
                        <a:pt x="11510" y="10"/>
                        <a:pt x="11655" y="26"/>
                      </a:cubicBezTo>
                      <a:cubicBezTo>
                        <a:pt x="11504" y="9"/>
                        <a:pt x="11353" y="1"/>
                        <a:pt x="11202" y="1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6" name="Google Shape;1746;p51"/>
                <p:cNvSpPr/>
                <p:nvPr/>
              </p:nvSpPr>
              <p:spPr>
                <a:xfrm rot="-1200174">
                  <a:off x="7939542" y="2316070"/>
                  <a:ext cx="592706" cy="1509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9" h="2977" extrusionOk="0">
                      <a:moveTo>
                        <a:pt x="11688" y="0"/>
                      </a:moveTo>
                      <a:cubicBezTo>
                        <a:pt x="8329" y="1779"/>
                        <a:pt x="4558" y="2798"/>
                        <a:pt x="761" y="2956"/>
                      </a:cubicBezTo>
                      <a:lnTo>
                        <a:pt x="0" y="2977"/>
                      </a:lnTo>
                      <a:lnTo>
                        <a:pt x="761" y="2959"/>
                      </a:lnTo>
                      <a:cubicBezTo>
                        <a:pt x="4560" y="2815"/>
                        <a:pt x="8336" y="1794"/>
                        <a:pt x="11688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7" name="Google Shape;1747;p51"/>
                <p:cNvSpPr/>
                <p:nvPr/>
              </p:nvSpPr>
              <p:spPr>
                <a:xfrm rot="-1200174">
                  <a:off x="7938112" y="2366352"/>
                  <a:ext cx="645999" cy="1810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40" h="3571" extrusionOk="0">
                      <a:moveTo>
                        <a:pt x="12740" y="0"/>
                      </a:moveTo>
                      <a:cubicBezTo>
                        <a:pt x="12302" y="356"/>
                        <a:pt x="11841" y="682"/>
                        <a:pt x="11364" y="979"/>
                      </a:cubicBezTo>
                      <a:cubicBezTo>
                        <a:pt x="8295" y="2899"/>
                        <a:pt x="4638" y="3567"/>
                        <a:pt x="1052" y="3567"/>
                      </a:cubicBezTo>
                      <a:cubicBezTo>
                        <a:pt x="700" y="3567"/>
                        <a:pt x="349" y="3560"/>
                        <a:pt x="0" y="3548"/>
                      </a:cubicBezTo>
                      <a:lnTo>
                        <a:pt x="0" y="3548"/>
                      </a:lnTo>
                      <a:cubicBezTo>
                        <a:pt x="381" y="3563"/>
                        <a:pt x="763" y="3571"/>
                        <a:pt x="1146" y="3571"/>
                      </a:cubicBezTo>
                      <a:cubicBezTo>
                        <a:pt x="4703" y="3571"/>
                        <a:pt x="8328" y="2895"/>
                        <a:pt x="11368" y="985"/>
                      </a:cubicBezTo>
                      <a:cubicBezTo>
                        <a:pt x="11845" y="685"/>
                        <a:pt x="12303" y="357"/>
                        <a:pt x="12740" y="0"/>
                      </a:cubicBezTo>
                      <a:close/>
                    </a:path>
                  </a:pathLst>
                </a:custGeom>
                <a:noFill/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8" name="Google Shape;1748;p51"/>
                <p:cNvSpPr/>
                <p:nvPr/>
              </p:nvSpPr>
              <p:spPr>
                <a:xfrm rot="-1200174">
                  <a:off x="7689446" y="2134039"/>
                  <a:ext cx="297748" cy="27127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2" h="5350" extrusionOk="0">
                      <a:moveTo>
                        <a:pt x="2936" y="1"/>
                      </a:moveTo>
                      <a:cubicBezTo>
                        <a:pt x="2251" y="1"/>
                        <a:pt x="1567" y="262"/>
                        <a:pt x="1045" y="784"/>
                      </a:cubicBezTo>
                      <a:cubicBezTo>
                        <a:pt x="0" y="1828"/>
                        <a:pt x="0" y="3521"/>
                        <a:pt x="1045" y="4567"/>
                      </a:cubicBezTo>
                      <a:cubicBezTo>
                        <a:pt x="1567" y="5089"/>
                        <a:pt x="2251" y="5350"/>
                        <a:pt x="2936" y="5350"/>
                      </a:cubicBezTo>
                      <a:cubicBezTo>
                        <a:pt x="3620" y="5350"/>
                        <a:pt x="4305" y="5089"/>
                        <a:pt x="4827" y="4567"/>
                      </a:cubicBezTo>
                      <a:cubicBezTo>
                        <a:pt x="5871" y="3521"/>
                        <a:pt x="5871" y="1828"/>
                        <a:pt x="4827" y="784"/>
                      </a:cubicBezTo>
                      <a:cubicBezTo>
                        <a:pt x="4305" y="262"/>
                        <a:pt x="3620" y="1"/>
                        <a:pt x="2936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9525" cap="flat" cmpd="sng">
                  <a:solidFill>
                    <a:schemeClr val="dk1"/>
                  </a:solidFill>
                  <a:prstDash val="solid"/>
                  <a:miter lim="1026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9" name="Google Shape;1749;p51"/>
                <p:cNvSpPr/>
                <p:nvPr/>
              </p:nvSpPr>
              <p:spPr>
                <a:xfrm rot="-1200174">
                  <a:off x="7792280" y="2249817"/>
                  <a:ext cx="4665" cy="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" h="70" extrusionOk="0">
                      <a:moveTo>
                        <a:pt x="46" y="0"/>
                      </a:moveTo>
                      <a:cubicBezTo>
                        <a:pt x="1" y="0"/>
                        <a:pt x="1" y="70"/>
                        <a:pt x="46" y="70"/>
                      </a:cubicBezTo>
                      <a:cubicBezTo>
                        <a:pt x="90" y="70"/>
                        <a:pt x="91" y="0"/>
                        <a:pt x="4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0" name="Google Shape;1750;p51"/>
                <p:cNvSpPr/>
                <p:nvPr/>
              </p:nvSpPr>
              <p:spPr>
                <a:xfrm rot="-1200174">
                  <a:off x="7797277" y="2295719"/>
                  <a:ext cx="4564" cy="35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70" extrusionOk="0">
                      <a:moveTo>
                        <a:pt x="44" y="0"/>
                      </a:moveTo>
                      <a:cubicBezTo>
                        <a:pt x="0" y="0"/>
                        <a:pt x="0" y="70"/>
                        <a:pt x="44" y="70"/>
                      </a:cubicBezTo>
                      <a:cubicBezTo>
                        <a:pt x="89" y="70"/>
                        <a:pt x="89" y="0"/>
                        <a:pt x="4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1" name="Google Shape;1751;p51"/>
                <p:cNvSpPr/>
                <p:nvPr/>
              </p:nvSpPr>
              <p:spPr>
                <a:xfrm rot="-1200174">
                  <a:off x="7837211" y="2305035"/>
                  <a:ext cx="4564" cy="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71" extrusionOk="0">
                      <a:moveTo>
                        <a:pt x="45" y="1"/>
                      </a:moveTo>
                      <a:cubicBezTo>
                        <a:pt x="1" y="1"/>
                        <a:pt x="1" y="70"/>
                        <a:pt x="45" y="70"/>
                      </a:cubicBezTo>
                      <a:cubicBezTo>
                        <a:pt x="90" y="70"/>
                        <a:pt x="90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2" name="Google Shape;1752;p51"/>
                <p:cNvSpPr/>
                <p:nvPr/>
              </p:nvSpPr>
              <p:spPr>
                <a:xfrm rot="-1200174">
                  <a:off x="7834408" y="2260124"/>
                  <a:ext cx="4614" cy="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71" extrusionOk="0">
                      <a:moveTo>
                        <a:pt x="45" y="0"/>
                      </a:moveTo>
                      <a:cubicBezTo>
                        <a:pt x="0" y="0"/>
                        <a:pt x="0" y="70"/>
                        <a:pt x="45" y="70"/>
                      </a:cubicBezTo>
                      <a:cubicBezTo>
                        <a:pt x="91" y="70"/>
                        <a:pt x="91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3" name="Google Shape;1753;p51"/>
                <p:cNvSpPr/>
                <p:nvPr/>
              </p:nvSpPr>
              <p:spPr>
                <a:xfrm rot="-1200174">
                  <a:off x="7829667" y="2219382"/>
                  <a:ext cx="4614" cy="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71" extrusionOk="0">
                      <a:moveTo>
                        <a:pt x="45" y="1"/>
                      </a:moveTo>
                      <a:cubicBezTo>
                        <a:pt x="0" y="1"/>
                        <a:pt x="0" y="71"/>
                        <a:pt x="45" y="71"/>
                      </a:cubicBezTo>
                      <a:cubicBezTo>
                        <a:pt x="90" y="71"/>
                        <a:pt x="90" y="1"/>
                        <a:pt x="4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4" name="Google Shape;1754;p51"/>
                <p:cNvSpPr/>
                <p:nvPr/>
              </p:nvSpPr>
              <p:spPr>
                <a:xfrm rot="-1200174">
                  <a:off x="7870759" y="2246729"/>
                  <a:ext cx="4614" cy="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71" extrusionOk="0">
                      <a:moveTo>
                        <a:pt x="45" y="0"/>
                      </a:moveTo>
                      <a:cubicBezTo>
                        <a:pt x="0" y="0"/>
                        <a:pt x="0" y="70"/>
                        <a:pt x="45" y="70"/>
                      </a:cubicBezTo>
                      <a:cubicBezTo>
                        <a:pt x="90" y="70"/>
                        <a:pt x="90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5" name="Google Shape;1755;p51"/>
                <p:cNvSpPr/>
                <p:nvPr/>
              </p:nvSpPr>
              <p:spPr>
                <a:xfrm rot="-1200174">
                  <a:off x="7883129" y="2300127"/>
                  <a:ext cx="4614" cy="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" h="71" extrusionOk="0">
                      <a:moveTo>
                        <a:pt x="45" y="0"/>
                      </a:moveTo>
                      <a:cubicBezTo>
                        <a:pt x="1" y="0"/>
                        <a:pt x="1" y="70"/>
                        <a:pt x="45" y="70"/>
                      </a:cubicBezTo>
                      <a:cubicBezTo>
                        <a:pt x="90" y="70"/>
                        <a:pt x="90" y="0"/>
                        <a:pt x="4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56" name="Google Shape;1756;p51"/>
              <p:cNvSpPr/>
              <p:nvPr/>
            </p:nvSpPr>
            <p:spPr>
              <a:xfrm rot="-1200174">
                <a:off x="7916364" y="2532542"/>
                <a:ext cx="2738" cy="20232"/>
              </a:xfrm>
              <a:custGeom>
                <a:avLst/>
                <a:gdLst/>
                <a:ahLst/>
                <a:cxnLst/>
                <a:rect l="l" t="t" r="r" b="b"/>
                <a:pathLst>
                  <a:path w="54" h="399" extrusionOk="0">
                    <a:moveTo>
                      <a:pt x="27" y="1"/>
                    </a:moveTo>
                    <a:cubicBezTo>
                      <a:pt x="6" y="66"/>
                      <a:pt x="0" y="133"/>
                      <a:pt x="5" y="201"/>
                    </a:cubicBezTo>
                    <a:cubicBezTo>
                      <a:pt x="9" y="269"/>
                      <a:pt x="22" y="337"/>
                      <a:pt x="51" y="398"/>
                    </a:cubicBezTo>
                    <a:cubicBezTo>
                      <a:pt x="54" y="266"/>
                      <a:pt x="46" y="131"/>
                      <a:pt x="2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7" name="Google Shape;1757;p51"/>
              <p:cNvSpPr/>
              <p:nvPr/>
            </p:nvSpPr>
            <p:spPr>
              <a:xfrm rot="-1200174">
                <a:off x="7938567" y="2520800"/>
                <a:ext cx="6186" cy="21601"/>
              </a:xfrm>
              <a:custGeom>
                <a:avLst/>
                <a:gdLst/>
                <a:ahLst/>
                <a:cxnLst/>
                <a:rect l="l" t="t" r="r" b="b"/>
                <a:pathLst>
                  <a:path w="122" h="426" extrusionOk="0">
                    <a:moveTo>
                      <a:pt x="121" y="0"/>
                    </a:moveTo>
                    <a:cubicBezTo>
                      <a:pt x="35" y="121"/>
                      <a:pt x="0" y="281"/>
                      <a:pt x="29" y="425"/>
                    </a:cubicBezTo>
                    <a:cubicBezTo>
                      <a:pt x="59" y="282"/>
                      <a:pt x="89" y="143"/>
                      <a:pt x="121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8" name="Google Shape;1758;p51"/>
              <p:cNvSpPr/>
              <p:nvPr/>
            </p:nvSpPr>
            <p:spPr>
              <a:xfrm rot="-1200174">
                <a:off x="7934932" y="2568195"/>
                <a:ext cx="14451" cy="5882"/>
              </a:xfrm>
              <a:custGeom>
                <a:avLst/>
                <a:gdLst/>
                <a:ahLst/>
                <a:cxnLst/>
                <a:rect l="l" t="t" r="r" b="b"/>
                <a:pathLst>
                  <a:path w="285" h="116" extrusionOk="0">
                    <a:moveTo>
                      <a:pt x="285" y="1"/>
                    </a:moveTo>
                    <a:cubicBezTo>
                      <a:pt x="232" y="4"/>
                      <a:pt x="183" y="19"/>
                      <a:pt x="135" y="39"/>
                    </a:cubicBezTo>
                    <a:cubicBezTo>
                      <a:pt x="86" y="58"/>
                      <a:pt x="40" y="82"/>
                      <a:pt x="0" y="116"/>
                    </a:cubicBezTo>
                    <a:cubicBezTo>
                      <a:pt x="53" y="111"/>
                      <a:pt x="102" y="96"/>
                      <a:pt x="150" y="78"/>
                    </a:cubicBezTo>
                    <a:cubicBezTo>
                      <a:pt x="198" y="57"/>
                      <a:pt x="245" y="34"/>
                      <a:pt x="285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9" name="Google Shape;1759;p51"/>
              <p:cNvSpPr/>
              <p:nvPr/>
            </p:nvSpPr>
            <p:spPr>
              <a:xfrm rot="-1200174">
                <a:off x="7946410" y="2604266"/>
                <a:ext cx="15770" cy="3093"/>
              </a:xfrm>
              <a:custGeom>
                <a:avLst/>
                <a:gdLst/>
                <a:ahLst/>
                <a:cxnLst/>
                <a:rect l="l" t="t" r="r" b="b"/>
                <a:pathLst>
                  <a:path w="311" h="61" extrusionOk="0">
                    <a:moveTo>
                      <a:pt x="57" y="0"/>
                    </a:moveTo>
                    <a:cubicBezTo>
                      <a:pt x="38" y="0"/>
                      <a:pt x="19" y="1"/>
                      <a:pt x="1" y="3"/>
                    </a:cubicBezTo>
                    <a:cubicBezTo>
                      <a:pt x="78" y="41"/>
                      <a:pt x="166" y="61"/>
                      <a:pt x="252" y="61"/>
                    </a:cubicBezTo>
                    <a:cubicBezTo>
                      <a:pt x="272" y="61"/>
                      <a:pt x="291" y="60"/>
                      <a:pt x="311" y="58"/>
                    </a:cubicBezTo>
                    <a:cubicBezTo>
                      <a:pt x="233" y="20"/>
                      <a:pt x="145" y="0"/>
                      <a:pt x="57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0" name="Google Shape;1760;p51"/>
              <p:cNvSpPr/>
              <p:nvPr/>
            </p:nvSpPr>
            <p:spPr>
              <a:xfrm rot="-1200174">
                <a:off x="7918328" y="2577517"/>
                <a:ext cx="2789" cy="21702"/>
              </a:xfrm>
              <a:custGeom>
                <a:avLst/>
                <a:gdLst/>
                <a:ahLst/>
                <a:cxnLst/>
                <a:rect l="l" t="t" r="r" b="b"/>
                <a:pathLst>
                  <a:path w="55" h="428" extrusionOk="0">
                    <a:moveTo>
                      <a:pt x="12" y="1"/>
                    </a:moveTo>
                    <a:cubicBezTo>
                      <a:pt x="0" y="73"/>
                      <a:pt x="1" y="145"/>
                      <a:pt x="7" y="216"/>
                    </a:cubicBezTo>
                    <a:cubicBezTo>
                      <a:pt x="13" y="287"/>
                      <a:pt x="22" y="358"/>
                      <a:pt x="43" y="427"/>
                    </a:cubicBezTo>
                    <a:cubicBezTo>
                      <a:pt x="55" y="355"/>
                      <a:pt x="54" y="284"/>
                      <a:pt x="49" y="212"/>
                    </a:cubicBezTo>
                    <a:cubicBezTo>
                      <a:pt x="42" y="141"/>
                      <a:pt x="33" y="71"/>
                      <a:pt x="1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1" name="Google Shape;1761;p51"/>
              <p:cNvSpPr/>
              <p:nvPr/>
            </p:nvSpPr>
            <p:spPr>
              <a:xfrm rot="-1200174">
                <a:off x="7936010" y="2621914"/>
                <a:ext cx="3803" cy="22463"/>
              </a:xfrm>
              <a:custGeom>
                <a:avLst/>
                <a:gdLst/>
                <a:ahLst/>
                <a:cxnLst/>
                <a:rect l="l" t="t" r="r" b="b"/>
                <a:pathLst>
                  <a:path w="75" h="443" extrusionOk="0">
                    <a:moveTo>
                      <a:pt x="68" y="1"/>
                    </a:moveTo>
                    <a:lnTo>
                      <a:pt x="68" y="1"/>
                    </a:lnTo>
                    <a:cubicBezTo>
                      <a:pt x="42" y="71"/>
                      <a:pt x="28" y="144"/>
                      <a:pt x="16" y="218"/>
                    </a:cubicBezTo>
                    <a:cubicBezTo>
                      <a:pt x="7" y="292"/>
                      <a:pt x="0" y="367"/>
                      <a:pt x="8" y="442"/>
                    </a:cubicBezTo>
                    <a:cubicBezTo>
                      <a:pt x="33" y="371"/>
                      <a:pt x="47" y="298"/>
                      <a:pt x="59" y="224"/>
                    </a:cubicBezTo>
                    <a:cubicBezTo>
                      <a:pt x="68" y="150"/>
                      <a:pt x="75" y="75"/>
                      <a:pt x="68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2" name="Google Shape;1762;p51"/>
              <p:cNvSpPr/>
              <p:nvPr/>
            </p:nvSpPr>
            <p:spPr>
              <a:xfrm rot="-1200174">
                <a:off x="7962666" y="2583439"/>
                <a:ext cx="11460" cy="6744"/>
              </a:xfrm>
              <a:custGeom>
                <a:avLst/>
                <a:gdLst/>
                <a:ahLst/>
                <a:cxnLst/>
                <a:rect l="l" t="t" r="r" b="b"/>
                <a:pathLst>
                  <a:path w="226" h="133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8" y="67"/>
                      <a:pt x="140" y="116"/>
                      <a:pt x="226" y="133"/>
                    </a:cubicBezTo>
                    <a:cubicBezTo>
                      <a:pt x="168" y="66"/>
                      <a:pt x="87" y="18"/>
                      <a:pt x="1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3" name="Google Shape;1763;p51"/>
              <p:cNvSpPr/>
              <p:nvPr/>
            </p:nvSpPr>
            <p:spPr>
              <a:xfrm rot="-1200174">
                <a:off x="7964252" y="2630621"/>
                <a:ext cx="6034" cy="18102"/>
              </a:xfrm>
              <a:custGeom>
                <a:avLst/>
                <a:gdLst/>
                <a:ahLst/>
                <a:cxnLst/>
                <a:rect l="l" t="t" r="r" b="b"/>
                <a:pathLst>
                  <a:path w="119" h="357" extrusionOk="0">
                    <a:moveTo>
                      <a:pt x="87" y="1"/>
                    </a:moveTo>
                    <a:lnTo>
                      <a:pt x="87" y="1"/>
                    </a:lnTo>
                    <a:cubicBezTo>
                      <a:pt x="57" y="120"/>
                      <a:pt x="22" y="235"/>
                      <a:pt x="0" y="356"/>
                    </a:cubicBezTo>
                    <a:cubicBezTo>
                      <a:pt x="70" y="276"/>
                      <a:pt x="119" y="104"/>
                      <a:pt x="87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64" name="Google Shape;1764;p51"/>
            <p:cNvGrpSpPr/>
            <p:nvPr/>
          </p:nvGrpSpPr>
          <p:grpSpPr>
            <a:xfrm>
              <a:off x="7416376" y="1272221"/>
              <a:ext cx="669101" cy="819069"/>
              <a:chOff x="7302285" y="955676"/>
              <a:chExt cx="765387" cy="936936"/>
            </a:xfrm>
          </p:grpSpPr>
          <p:sp>
            <p:nvSpPr>
              <p:cNvPr id="1765" name="Google Shape;1765;p51"/>
              <p:cNvSpPr/>
              <p:nvPr/>
            </p:nvSpPr>
            <p:spPr>
              <a:xfrm rot="1433184">
                <a:off x="7462745" y="990368"/>
                <a:ext cx="354878" cy="867552"/>
              </a:xfrm>
              <a:custGeom>
                <a:avLst/>
                <a:gdLst/>
                <a:ahLst/>
                <a:cxnLst/>
                <a:rect l="l" t="t" r="r" b="b"/>
                <a:pathLst>
                  <a:path w="9620" h="23519" extrusionOk="0">
                    <a:moveTo>
                      <a:pt x="9103" y="1"/>
                    </a:moveTo>
                    <a:lnTo>
                      <a:pt x="8788" y="19"/>
                    </a:lnTo>
                    <a:cubicBezTo>
                      <a:pt x="8797" y="178"/>
                      <a:pt x="9619" y="15972"/>
                      <a:pt x="0" y="23269"/>
                    </a:cubicBezTo>
                    <a:lnTo>
                      <a:pt x="191" y="23519"/>
                    </a:lnTo>
                    <a:cubicBezTo>
                      <a:pt x="5292" y="19649"/>
                      <a:pt x="7443" y="13458"/>
                      <a:pt x="8350" y="8945"/>
                    </a:cubicBezTo>
                    <a:cubicBezTo>
                      <a:pt x="9329" y="4065"/>
                      <a:pt x="9105" y="41"/>
                      <a:pt x="9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6" name="Google Shape;1766;p51"/>
              <p:cNvSpPr/>
              <p:nvPr/>
            </p:nvSpPr>
            <p:spPr>
              <a:xfrm rot="1433184">
                <a:off x="7903372" y="1022908"/>
                <a:ext cx="130110" cy="99559"/>
              </a:xfrm>
              <a:custGeom>
                <a:avLst/>
                <a:gdLst/>
                <a:ahLst/>
                <a:cxnLst/>
                <a:rect l="l" t="t" r="r" b="b"/>
                <a:pathLst>
                  <a:path w="3527" h="2699" extrusionOk="0">
                    <a:moveTo>
                      <a:pt x="1712" y="1"/>
                    </a:moveTo>
                    <a:cubicBezTo>
                      <a:pt x="813" y="1"/>
                      <a:pt x="1" y="1104"/>
                      <a:pt x="576" y="2067"/>
                    </a:cubicBezTo>
                    <a:cubicBezTo>
                      <a:pt x="839" y="2508"/>
                      <a:pt x="1273" y="2699"/>
                      <a:pt x="1704" y="2699"/>
                    </a:cubicBezTo>
                    <a:cubicBezTo>
                      <a:pt x="2618" y="2699"/>
                      <a:pt x="3527" y="1845"/>
                      <a:pt x="2814" y="706"/>
                    </a:cubicBezTo>
                    <a:cubicBezTo>
                      <a:pt x="2499" y="203"/>
                      <a:pt x="2098" y="1"/>
                      <a:pt x="17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7" name="Google Shape;1767;p51"/>
              <p:cNvSpPr/>
              <p:nvPr/>
            </p:nvSpPr>
            <p:spPr>
              <a:xfrm rot="1433184">
                <a:off x="7804317" y="1107278"/>
                <a:ext cx="195847" cy="160460"/>
              </a:xfrm>
              <a:custGeom>
                <a:avLst/>
                <a:gdLst/>
                <a:ahLst/>
                <a:cxnLst/>
                <a:rect l="l" t="t" r="r" b="b"/>
                <a:pathLst>
                  <a:path w="5309" h="4350" extrusionOk="0">
                    <a:moveTo>
                      <a:pt x="267" y="0"/>
                    </a:moveTo>
                    <a:lnTo>
                      <a:pt x="0" y="167"/>
                    </a:lnTo>
                    <a:lnTo>
                      <a:pt x="2631" y="4350"/>
                    </a:lnTo>
                    <a:lnTo>
                      <a:pt x="5309" y="2096"/>
                    </a:lnTo>
                    <a:lnTo>
                      <a:pt x="5106" y="1856"/>
                    </a:lnTo>
                    <a:lnTo>
                      <a:pt x="2704" y="3876"/>
                    </a:lnTo>
                    <a:lnTo>
                      <a:pt x="26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8" name="Google Shape;1768;p51"/>
              <p:cNvSpPr/>
              <p:nvPr/>
            </p:nvSpPr>
            <p:spPr>
              <a:xfrm rot="1433184">
                <a:off x="7722900" y="1277169"/>
                <a:ext cx="205254" cy="153525"/>
              </a:xfrm>
              <a:custGeom>
                <a:avLst/>
                <a:gdLst/>
                <a:ahLst/>
                <a:cxnLst/>
                <a:rect l="l" t="t" r="r" b="b"/>
                <a:pathLst>
                  <a:path w="5564" h="4162" extrusionOk="0">
                    <a:moveTo>
                      <a:pt x="279" y="1"/>
                    </a:moveTo>
                    <a:lnTo>
                      <a:pt x="1" y="146"/>
                    </a:lnTo>
                    <a:lnTo>
                      <a:pt x="2093" y="4162"/>
                    </a:lnTo>
                    <a:lnTo>
                      <a:pt x="5563" y="1094"/>
                    </a:lnTo>
                    <a:lnTo>
                      <a:pt x="5355" y="857"/>
                    </a:lnTo>
                    <a:lnTo>
                      <a:pt x="2186" y="3659"/>
                    </a:lnTo>
                    <a:lnTo>
                      <a:pt x="279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9" name="Google Shape;1769;p51"/>
              <p:cNvSpPr/>
              <p:nvPr/>
            </p:nvSpPr>
            <p:spPr>
              <a:xfrm rot="1433184">
                <a:off x="7620456" y="1426955"/>
                <a:ext cx="225137" cy="158615"/>
              </a:xfrm>
              <a:custGeom>
                <a:avLst/>
                <a:gdLst/>
                <a:ahLst/>
                <a:cxnLst/>
                <a:rect l="l" t="t" r="r" b="b"/>
                <a:pathLst>
                  <a:path w="6103" h="4300" extrusionOk="0">
                    <a:moveTo>
                      <a:pt x="299" y="0"/>
                    </a:moveTo>
                    <a:lnTo>
                      <a:pt x="0" y="97"/>
                    </a:lnTo>
                    <a:lnTo>
                      <a:pt x="1371" y="4299"/>
                    </a:lnTo>
                    <a:lnTo>
                      <a:pt x="1532" y="4224"/>
                    </a:lnTo>
                    <a:cubicBezTo>
                      <a:pt x="3188" y="3441"/>
                      <a:pt x="5723" y="2258"/>
                      <a:pt x="5923" y="2205"/>
                    </a:cubicBezTo>
                    <a:lnTo>
                      <a:pt x="5901" y="2059"/>
                    </a:lnTo>
                    <a:lnTo>
                      <a:pt x="5901" y="2059"/>
                    </a:lnTo>
                    <a:lnTo>
                      <a:pt x="6014" y="2162"/>
                    </a:lnTo>
                    <a:lnTo>
                      <a:pt x="6103" y="2063"/>
                    </a:lnTo>
                    <a:lnTo>
                      <a:pt x="6026" y="1958"/>
                    </a:lnTo>
                    <a:cubicBezTo>
                      <a:pt x="6005" y="1929"/>
                      <a:pt x="5987" y="1906"/>
                      <a:pt x="5933" y="1906"/>
                    </a:cubicBezTo>
                    <a:cubicBezTo>
                      <a:pt x="5728" y="1906"/>
                      <a:pt x="4998" y="2237"/>
                      <a:pt x="1560" y="3862"/>
                    </a:cubicBezTo>
                    <a:lnTo>
                      <a:pt x="29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0" name="Google Shape;1770;p51"/>
              <p:cNvSpPr/>
              <p:nvPr/>
            </p:nvSpPr>
            <p:spPr>
              <a:xfrm rot="1433184">
                <a:off x="7487490" y="1579690"/>
                <a:ext cx="209127" cy="149209"/>
              </a:xfrm>
              <a:custGeom>
                <a:avLst/>
                <a:gdLst/>
                <a:ahLst/>
                <a:cxnLst/>
                <a:rect l="l" t="t" r="r" b="b"/>
                <a:pathLst>
                  <a:path w="5669" h="4045" extrusionOk="0">
                    <a:moveTo>
                      <a:pt x="315" y="0"/>
                    </a:moveTo>
                    <a:lnTo>
                      <a:pt x="1" y="14"/>
                    </a:lnTo>
                    <a:lnTo>
                      <a:pt x="169" y="4045"/>
                    </a:lnTo>
                    <a:lnTo>
                      <a:pt x="5669" y="2079"/>
                    </a:lnTo>
                    <a:lnTo>
                      <a:pt x="5563" y="1783"/>
                    </a:lnTo>
                    <a:lnTo>
                      <a:pt x="466" y="3604"/>
                    </a:lnTo>
                    <a:lnTo>
                      <a:pt x="31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1" name="Google Shape;1771;p51"/>
              <p:cNvSpPr/>
              <p:nvPr/>
            </p:nvSpPr>
            <p:spPr>
              <a:xfrm rot="1433184">
                <a:off x="7784904" y="1042955"/>
                <a:ext cx="132212" cy="96755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623" extrusionOk="0">
                    <a:moveTo>
                      <a:pt x="1499" y="1"/>
                    </a:moveTo>
                    <a:cubicBezTo>
                      <a:pt x="168" y="1"/>
                      <a:pt x="1" y="2342"/>
                      <a:pt x="1252" y="2598"/>
                    </a:cubicBezTo>
                    <a:cubicBezTo>
                      <a:pt x="1334" y="2614"/>
                      <a:pt x="1415" y="2622"/>
                      <a:pt x="1494" y="2622"/>
                    </a:cubicBezTo>
                    <a:cubicBezTo>
                      <a:pt x="2749" y="2622"/>
                      <a:pt x="3584" y="638"/>
                      <a:pt x="1952" y="82"/>
                    </a:cubicBezTo>
                    <a:cubicBezTo>
                      <a:pt x="1789" y="26"/>
                      <a:pt x="1637" y="1"/>
                      <a:pt x="149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51"/>
              <p:cNvSpPr/>
              <p:nvPr/>
            </p:nvSpPr>
            <p:spPr>
              <a:xfrm rot="1433184">
                <a:off x="7883928" y="1297856"/>
                <a:ext cx="132212" cy="96682"/>
              </a:xfrm>
              <a:custGeom>
                <a:avLst/>
                <a:gdLst/>
                <a:ahLst/>
                <a:cxnLst/>
                <a:rect l="l" t="t" r="r" b="b"/>
                <a:pathLst>
                  <a:path w="3584" h="2621" extrusionOk="0">
                    <a:moveTo>
                      <a:pt x="1500" y="0"/>
                    </a:moveTo>
                    <a:cubicBezTo>
                      <a:pt x="169" y="0"/>
                      <a:pt x="1" y="2342"/>
                      <a:pt x="1253" y="2596"/>
                    </a:cubicBezTo>
                    <a:cubicBezTo>
                      <a:pt x="1335" y="2613"/>
                      <a:pt x="1416" y="2621"/>
                      <a:pt x="1496" y="2621"/>
                    </a:cubicBezTo>
                    <a:cubicBezTo>
                      <a:pt x="2750" y="2621"/>
                      <a:pt x="3584" y="638"/>
                      <a:pt x="1953" y="82"/>
                    </a:cubicBezTo>
                    <a:cubicBezTo>
                      <a:pt x="1790" y="26"/>
                      <a:pt x="1638" y="0"/>
                      <a:pt x="150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51"/>
              <p:cNvSpPr/>
              <p:nvPr/>
            </p:nvSpPr>
            <p:spPr>
              <a:xfrm rot="1433184">
                <a:off x="7783453" y="1496390"/>
                <a:ext cx="112845" cy="7945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2154" extrusionOk="0">
                    <a:moveTo>
                      <a:pt x="1435" y="1"/>
                    </a:moveTo>
                    <a:cubicBezTo>
                      <a:pt x="531" y="1"/>
                      <a:pt x="1" y="1558"/>
                      <a:pt x="848" y="2028"/>
                    </a:cubicBezTo>
                    <a:cubicBezTo>
                      <a:pt x="1004" y="2115"/>
                      <a:pt x="1169" y="2154"/>
                      <a:pt x="1332" y="2154"/>
                    </a:cubicBezTo>
                    <a:cubicBezTo>
                      <a:pt x="2230" y="2154"/>
                      <a:pt x="3059" y="978"/>
                      <a:pt x="2026" y="218"/>
                    </a:cubicBezTo>
                    <a:cubicBezTo>
                      <a:pt x="1819" y="66"/>
                      <a:pt x="1619" y="1"/>
                      <a:pt x="1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51"/>
              <p:cNvSpPr/>
              <p:nvPr/>
            </p:nvSpPr>
            <p:spPr>
              <a:xfrm rot="1433184">
                <a:off x="7570634" y="1315842"/>
                <a:ext cx="160248" cy="113834"/>
              </a:xfrm>
              <a:custGeom>
                <a:avLst/>
                <a:gdLst/>
                <a:ahLst/>
                <a:cxnLst/>
                <a:rect l="l" t="t" r="r" b="b"/>
                <a:pathLst>
                  <a:path w="4344" h="3086" extrusionOk="0">
                    <a:moveTo>
                      <a:pt x="2448" y="1"/>
                    </a:moveTo>
                    <a:cubicBezTo>
                      <a:pt x="2241" y="1"/>
                      <a:pt x="2013" y="44"/>
                      <a:pt x="1766" y="142"/>
                    </a:cubicBezTo>
                    <a:cubicBezTo>
                      <a:pt x="1" y="841"/>
                      <a:pt x="1207" y="3085"/>
                      <a:pt x="2515" y="3085"/>
                    </a:cubicBezTo>
                    <a:cubicBezTo>
                      <a:pt x="2699" y="3085"/>
                      <a:pt x="2885" y="3041"/>
                      <a:pt x="3065" y="2942"/>
                    </a:cubicBezTo>
                    <a:cubicBezTo>
                      <a:pt x="4344" y="2234"/>
                      <a:pt x="3928" y="1"/>
                      <a:pt x="24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5" name="Google Shape;1775;p51"/>
              <p:cNvSpPr/>
              <p:nvPr/>
            </p:nvSpPr>
            <p:spPr>
              <a:xfrm rot="1433184">
                <a:off x="7947874" y="1176494"/>
                <a:ext cx="108382" cy="79308"/>
              </a:xfrm>
              <a:custGeom>
                <a:avLst/>
                <a:gdLst/>
                <a:ahLst/>
                <a:cxnLst/>
                <a:rect l="l" t="t" r="r" b="b"/>
                <a:pathLst>
                  <a:path w="2938" h="2150" extrusionOk="0">
                    <a:moveTo>
                      <a:pt x="1230" y="0"/>
                    </a:moveTo>
                    <a:cubicBezTo>
                      <a:pt x="138" y="0"/>
                      <a:pt x="0" y="1921"/>
                      <a:pt x="1027" y="2129"/>
                    </a:cubicBezTo>
                    <a:cubicBezTo>
                      <a:pt x="1094" y="2143"/>
                      <a:pt x="1160" y="2150"/>
                      <a:pt x="1225" y="2150"/>
                    </a:cubicBezTo>
                    <a:cubicBezTo>
                      <a:pt x="2254" y="2150"/>
                      <a:pt x="2938" y="524"/>
                      <a:pt x="1601" y="67"/>
                    </a:cubicBezTo>
                    <a:cubicBezTo>
                      <a:pt x="1467" y="21"/>
                      <a:pt x="1343" y="0"/>
                      <a:pt x="12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6" name="Google Shape;1776;p51"/>
              <p:cNvSpPr/>
              <p:nvPr/>
            </p:nvSpPr>
            <p:spPr>
              <a:xfrm rot="1433184">
                <a:off x="7495563" y="1504329"/>
                <a:ext cx="93109" cy="69311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879" extrusionOk="0">
                    <a:moveTo>
                      <a:pt x="1033" y="1"/>
                    </a:moveTo>
                    <a:cubicBezTo>
                      <a:pt x="26" y="1"/>
                      <a:pt x="0" y="1746"/>
                      <a:pt x="924" y="1871"/>
                    </a:cubicBezTo>
                    <a:cubicBezTo>
                      <a:pt x="964" y="1876"/>
                      <a:pt x="1003" y="1879"/>
                      <a:pt x="1042" y="1879"/>
                    </a:cubicBezTo>
                    <a:cubicBezTo>
                      <a:pt x="1975" y="1879"/>
                      <a:pt x="2524" y="366"/>
                      <a:pt x="1306" y="39"/>
                    </a:cubicBezTo>
                    <a:cubicBezTo>
                      <a:pt x="1208" y="13"/>
                      <a:pt x="1117" y="1"/>
                      <a:pt x="103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51"/>
              <p:cNvSpPr/>
              <p:nvPr/>
            </p:nvSpPr>
            <p:spPr>
              <a:xfrm rot="1433184">
                <a:off x="7680482" y="1182594"/>
                <a:ext cx="153719" cy="112469"/>
              </a:xfrm>
              <a:custGeom>
                <a:avLst/>
                <a:gdLst/>
                <a:ahLst/>
                <a:cxnLst/>
                <a:rect l="l" t="t" r="r" b="b"/>
                <a:pathLst>
                  <a:path w="4167" h="3049" extrusionOk="0">
                    <a:moveTo>
                      <a:pt x="2154" y="1"/>
                    </a:moveTo>
                    <a:cubicBezTo>
                      <a:pt x="2117" y="1"/>
                      <a:pt x="2080" y="2"/>
                      <a:pt x="2041" y="4"/>
                    </a:cubicBezTo>
                    <a:cubicBezTo>
                      <a:pt x="1" y="103"/>
                      <a:pt x="678" y="3049"/>
                      <a:pt x="2159" y="3049"/>
                    </a:cubicBezTo>
                    <a:cubicBezTo>
                      <a:pt x="2225" y="3049"/>
                      <a:pt x="2293" y="3043"/>
                      <a:pt x="2362" y="3030"/>
                    </a:cubicBezTo>
                    <a:cubicBezTo>
                      <a:pt x="3951" y="2747"/>
                      <a:pt x="4166" y="1"/>
                      <a:pt x="21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51"/>
              <p:cNvSpPr/>
              <p:nvPr/>
            </p:nvSpPr>
            <p:spPr>
              <a:xfrm rot="1433184">
                <a:off x="7639850" y="1637063"/>
                <a:ext cx="131327" cy="92845"/>
              </a:xfrm>
              <a:custGeom>
                <a:avLst/>
                <a:gdLst/>
                <a:ahLst/>
                <a:cxnLst/>
                <a:rect l="l" t="t" r="r" b="b"/>
                <a:pathLst>
                  <a:path w="3560" h="2517" extrusionOk="0">
                    <a:moveTo>
                      <a:pt x="1786" y="0"/>
                    </a:moveTo>
                    <a:cubicBezTo>
                      <a:pt x="805" y="0"/>
                      <a:pt x="1" y="1563"/>
                      <a:pt x="841" y="2249"/>
                    </a:cubicBezTo>
                    <a:cubicBezTo>
                      <a:pt x="1069" y="2435"/>
                      <a:pt x="1336" y="2517"/>
                      <a:pt x="1602" y="2517"/>
                    </a:cubicBezTo>
                    <a:cubicBezTo>
                      <a:pt x="2583" y="2517"/>
                      <a:pt x="3560" y="1414"/>
                      <a:pt x="2591" y="392"/>
                    </a:cubicBezTo>
                    <a:cubicBezTo>
                      <a:pt x="2329" y="115"/>
                      <a:pt x="2051" y="0"/>
                      <a:pt x="178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51"/>
              <p:cNvSpPr/>
              <p:nvPr/>
            </p:nvSpPr>
            <p:spPr>
              <a:xfrm rot="1433184">
                <a:off x="7644960" y="1323663"/>
                <a:ext cx="27298" cy="17927"/>
              </a:xfrm>
              <a:custGeom>
                <a:avLst/>
                <a:gdLst/>
                <a:ahLst/>
                <a:cxnLst/>
                <a:rect l="l" t="t" r="r" b="b"/>
                <a:pathLst>
                  <a:path w="740" h="486" extrusionOk="0">
                    <a:moveTo>
                      <a:pt x="509" y="1"/>
                    </a:moveTo>
                    <a:cubicBezTo>
                      <a:pt x="330" y="1"/>
                      <a:pt x="94" y="107"/>
                      <a:pt x="38" y="301"/>
                    </a:cubicBezTo>
                    <a:cubicBezTo>
                      <a:pt x="1" y="432"/>
                      <a:pt x="87" y="486"/>
                      <a:pt x="209" y="486"/>
                    </a:cubicBezTo>
                    <a:cubicBezTo>
                      <a:pt x="401" y="486"/>
                      <a:pt x="683" y="353"/>
                      <a:pt x="717" y="178"/>
                    </a:cubicBezTo>
                    <a:cubicBezTo>
                      <a:pt x="740" y="58"/>
                      <a:pt x="639" y="1"/>
                      <a:pt x="5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0" name="Google Shape;1780;p51"/>
              <p:cNvSpPr/>
              <p:nvPr/>
            </p:nvSpPr>
            <p:spPr>
              <a:xfrm rot="1433184">
                <a:off x="7753271" y="1192028"/>
                <a:ext cx="34861" cy="12689"/>
              </a:xfrm>
              <a:custGeom>
                <a:avLst/>
                <a:gdLst/>
                <a:ahLst/>
                <a:cxnLst/>
                <a:rect l="l" t="t" r="r" b="b"/>
                <a:pathLst>
                  <a:path w="945" h="344" extrusionOk="0">
                    <a:moveTo>
                      <a:pt x="427" y="1"/>
                    </a:moveTo>
                    <a:cubicBezTo>
                      <a:pt x="275" y="1"/>
                      <a:pt x="128" y="39"/>
                      <a:pt x="76" y="137"/>
                    </a:cubicBezTo>
                    <a:cubicBezTo>
                      <a:pt x="0" y="278"/>
                      <a:pt x="179" y="343"/>
                      <a:pt x="386" y="343"/>
                    </a:cubicBezTo>
                    <a:cubicBezTo>
                      <a:pt x="558" y="343"/>
                      <a:pt x="749" y="299"/>
                      <a:pt x="831" y="217"/>
                    </a:cubicBezTo>
                    <a:cubicBezTo>
                      <a:pt x="944" y="104"/>
                      <a:pt x="678" y="1"/>
                      <a:pt x="4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1" name="Google Shape;1781;p51"/>
              <p:cNvSpPr/>
              <p:nvPr/>
            </p:nvSpPr>
            <p:spPr>
              <a:xfrm rot="1433184">
                <a:off x="7945796" y="1304348"/>
                <a:ext cx="36262" cy="17780"/>
              </a:xfrm>
              <a:custGeom>
                <a:avLst/>
                <a:gdLst/>
                <a:ahLst/>
                <a:cxnLst/>
                <a:rect l="l" t="t" r="r" b="b"/>
                <a:pathLst>
                  <a:path w="983" h="482" extrusionOk="0">
                    <a:moveTo>
                      <a:pt x="432" y="0"/>
                    </a:moveTo>
                    <a:cubicBezTo>
                      <a:pt x="341" y="0"/>
                      <a:pt x="253" y="22"/>
                      <a:pt x="189" y="74"/>
                    </a:cubicBezTo>
                    <a:cubicBezTo>
                      <a:pt x="0" y="224"/>
                      <a:pt x="353" y="482"/>
                      <a:pt x="622" y="482"/>
                    </a:cubicBezTo>
                    <a:cubicBezTo>
                      <a:pt x="710" y="482"/>
                      <a:pt x="789" y="454"/>
                      <a:pt x="837" y="386"/>
                    </a:cubicBezTo>
                    <a:cubicBezTo>
                      <a:pt x="982" y="182"/>
                      <a:pt x="693" y="0"/>
                      <a:pt x="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2" name="Google Shape;1782;p51"/>
              <p:cNvSpPr/>
              <p:nvPr/>
            </p:nvSpPr>
            <p:spPr>
              <a:xfrm rot="1433184">
                <a:off x="7836983" y="1513569"/>
                <a:ext cx="41464" cy="22575"/>
              </a:xfrm>
              <a:custGeom>
                <a:avLst/>
                <a:gdLst/>
                <a:ahLst/>
                <a:cxnLst/>
                <a:rect l="l" t="t" r="r" b="b"/>
                <a:pathLst>
                  <a:path w="1124" h="612" extrusionOk="0">
                    <a:moveTo>
                      <a:pt x="496" y="0"/>
                    </a:moveTo>
                    <a:cubicBezTo>
                      <a:pt x="409" y="0"/>
                      <a:pt x="324" y="27"/>
                      <a:pt x="252" y="91"/>
                    </a:cubicBezTo>
                    <a:cubicBezTo>
                      <a:pt x="1" y="315"/>
                      <a:pt x="392" y="611"/>
                      <a:pt x="698" y="611"/>
                    </a:cubicBezTo>
                    <a:cubicBezTo>
                      <a:pt x="786" y="611"/>
                      <a:pt x="867" y="587"/>
                      <a:pt x="924" y="529"/>
                    </a:cubicBezTo>
                    <a:cubicBezTo>
                      <a:pt x="1124" y="328"/>
                      <a:pt x="801" y="0"/>
                      <a:pt x="49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3" name="Google Shape;1783;p51"/>
              <p:cNvSpPr/>
              <p:nvPr/>
            </p:nvSpPr>
            <p:spPr>
              <a:xfrm rot="1433184">
                <a:off x="7528154" y="1513565"/>
                <a:ext cx="34344" cy="18222"/>
              </a:xfrm>
              <a:custGeom>
                <a:avLst/>
                <a:gdLst/>
                <a:ahLst/>
                <a:cxnLst/>
                <a:rect l="l" t="t" r="r" b="b"/>
                <a:pathLst>
                  <a:path w="931" h="494" extrusionOk="0">
                    <a:moveTo>
                      <a:pt x="458" y="1"/>
                    </a:moveTo>
                    <a:cubicBezTo>
                      <a:pt x="306" y="1"/>
                      <a:pt x="153" y="55"/>
                      <a:pt x="92" y="183"/>
                    </a:cubicBezTo>
                    <a:cubicBezTo>
                      <a:pt x="0" y="379"/>
                      <a:pt x="193" y="494"/>
                      <a:pt x="409" y="494"/>
                    </a:cubicBezTo>
                    <a:cubicBezTo>
                      <a:pt x="560" y="494"/>
                      <a:pt x="721" y="438"/>
                      <a:pt x="805" y="315"/>
                    </a:cubicBezTo>
                    <a:cubicBezTo>
                      <a:pt x="930" y="132"/>
                      <a:pt x="696" y="1"/>
                      <a:pt x="45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4" name="Google Shape;1784;p51"/>
              <p:cNvSpPr/>
              <p:nvPr/>
            </p:nvSpPr>
            <p:spPr>
              <a:xfrm rot="1433184">
                <a:off x="7708173" y="1661936"/>
                <a:ext cx="36558" cy="28809"/>
              </a:xfrm>
              <a:custGeom>
                <a:avLst/>
                <a:gdLst/>
                <a:ahLst/>
                <a:cxnLst/>
                <a:rect l="l" t="t" r="r" b="b"/>
                <a:pathLst>
                  <a:path w="991" h="781" extrusionOk="0">
                    <a:moveTo>
                      <a:pt x="346" y="0"/>
                    </a:moveTo>
                    <a:cubicBezTo>
                      <a:pt x="332" y="0"/>
                      <a:pt x="318" y="1"/>
                      <a:pt x="304" y="3"/>
                    </a:cubicBezTo>
                    <a:cubicBezTo>
                      <a:pt x="0" y="54"/>
                      <a:pt x="388" y="780"/>
                      <a:pt x="660" y="780"/>
                    </a:cubicBezTo>
                    <a:cubicBezTo>
                      <a:pt x="687" y="780"/>
                      <a:pt x="713" y="773"/>
                      <a:pt x="737" y="757"/>
                    </a:cubicBezTo>
                    <a:cubicBezTo>
                      <a:pt x="991" y="588"/>
                      <a:pt x="666" y="0"/>
                      <a:pt x="3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5" name="Google Shape;1785;p51"/>
              <p:cNvSpPr/>
              <p:nvPr/>
            </p:nvSpPr>
            <p:spPr>
              <a:xfrm rot="1433184">
                <a:off x="7995134" y="1192723"/>
                <a:ext cx="40763" cy="22095"/>
              </a:xfrm>
              <a:custGeom>
                <a:avLst/>
                <a:gdLst/>
                <a:ahLst/>
                <a:cxnLst/>
                <a:rect l="l" t="t" r="r" b="b"/>
                <a:pathLst>
                  <a:path w="1105" h="599" extrusionOk="0">
                    <a:moveTo>
                      <a:pt x="489" y="0"/>
                    </a:moveTo>
                    <a:cubicBezTo>
                      <a:pt x="428" y="0"/>
                      <a:pt x="366" y="14"/>
                      <a:pt x="307" y="46"/>
                    </a:cubicBezTo>
                    <a:cubicBezTo>
                      <a:pt x="0" y="212"/>
                      <a:pt x="474" y="598"/>
                      <a:pt x="770" y="598"/>
                    </a:cubicBezTo>
                    <a:cubicBezTo>
                      <a:pt x="828" y="598"/>
                      <a:pt x="879" y="583"/>
                      <a:pt x="916" y="549"/>
                    </a:cubicBezTo>
                    <a:cubicBezTo>
                      <a:pt x="1105" y="375"/>
                      <a:pt x="807" y="0"/>
                      <a:pt x="4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6" name="Google Shape;1786;p51"/>
              <p:cNvSpPr/>
              <p:nvPr/>
            </p:nvSpPr>
            <p:spPr>
              <a:xfrm rot="1433184">
                <a:off x="7828891" y="1046206"/>
                <a:ext cx="34529" cy="26006"/>
              </a:xfrm>
              <a:custGeom>
                <a:avLst/>
                <a:gdLst/>
                <a:ahLst/>
                <a:cxnLst/>
                <a:rect l="l" t="t" r="r" b="b"/>
                <a:pathLst>
                  <a:path w="936" h="705" extrusionOk="0">
                    <a:moveTo>
                      <a:pt x="681" y="1"/>
                    </a:moveTo>
                    <a:cubicBezTo>
                      <a:pt x="414" y="1"/>
                      <a:pt x="16" y="215"/>
                      <a:pt x="6" y="515"/>
                    </a:cubicBezTo>
                    <a:cubicBezTo>
                      <a:pt x="1" y="650"/>
                      <a:pt x="86" y="705"/>
                      <a:pt x="206" y="705"/>
                    </a:cubicBezTo>
                    <a:cubicBezTo>
                      <a:pt x="479" y="705"/>
                      <a:pt x="935" y="421"/>
                      <a:pt x="919" y="170"/>
                    </a:cubicBezTo>
                    <a:cubicBezTo>
                      <a:pt x="911" y="52"/>
                      <a:pt x="812" y="1"/>
                      <a:pt x="68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7" name="Google Shape;1787;p51"/>
              <p:cNvSpPr/>
              <p:nvPr/>
            </p:nvSpPr>
            <p:spPr>
              <a:xfrm rot="1433184">
                <a:off x="7963384" y="1034433"/>
                <a:ext cx="41132" cy="15345"/>
              </a:xfrm>
              <a:custGeom>
                <a:avLst/>
                <a:gdLst/>
                <a:ahLst/>
                <a:cxnLst/>
                <a:rect l="l" t="t" r="r" b="b"/>
                <a:pathLst>
                  <a:path w="1115" h="416" extrusionOk="0">
                    <a:moveTo>
                      <a:pt x="521" y="0"/>
                    </a:moveTo>
                    <a:cubicBezTo>
                      <a:pt x="329" y="0"/>
                      <a:pt x="145" y="47"/>
                      <a:pt x="86" y="160"/>
                    </a:cubicBezTo>
                    <a:cubicBezTo>
                      <a:pt x="0" y="323"/>
                      <a:pt x="282" y="415"/>
                      <a:pt x="562" y="415"/>
                    </a:cubicBezTo>
                    <a:cubicBezTo>
                      <a:pt x="767" y="415"/>
                      <a:pt x="971" y="366"/>
                      <a:pt x="1030" y="260"/>
                    </a:cubicBezTo>
                    <a:cubicBezTo>
                      <a:pt x="1114" y="108"/>
                      <a:pt x="809" y="0"/>
                      <a:pt x="52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8" name="Google Shape;1788;p51"/>
            <p:cNvGrpSpPr/>
            <p:nvPr/>
          </p:nvGrpSpPr>
          <p:grpSpPr>
            <a:xfrm>
              <a:off x="7515225" y="3933825"/>
              <a:ext cx="1208239" cy="671506"/>
              <a:chOff x="7515225" y="3933825"/>
              <a:chExt cx="1208239" cy="671506"/>
            </a:xfrm>
          </p:grpSpPr>
          <p:sp>
            <p:nvSpPr>
              <p:cNvPr id="1789" name="Google Shape;1789;p51"/>
              <p:cNvSpPr/>
              <p:nvPr/>
            </p:nvSpPr>
            <p:spPr>
              <a:xfrm>
                <a:off x="7515225" y="4135157"/>
                <a:ext cx="558020" cy="465724"/>
              </a:xfrm>
              <a:custGeom>
                <a:avLst/>
                <a:gdLst/>
                <a:ahLst/>
                <a:cxnLst/>
                <a:rect l="l" t="t" r="r" b="b"/>
                <a:pathLst>
                  <a:path w="8777" h="7325" extrusionOk="0">
                    <a:moveTo>
                      <a:pt x="4526" y="0"/>
                    </a:moveTo>
                    <a:cubicBezTo>
                      <a:pt x="4338" y="0"/>
                      <a:pt x="4147" y="11"/>
                      <a:pt x="3955" y="34"/>
                    </a:cubicBezTo>
                    <a:cubicBezTo>
                      <a:pt x="1664" y="309"/>
                      <a:pt x="1" y="2156"/>
                      <a:pt x="241" y="4159"/>
                    </a:cubicBezTo>
                    <a:cubicBezTo>
                      <a:pt x="460" y="5995"/>
                      <a:pt x="2200" y="7325"/>
                      <a:pt x="4251" y="7325"/>
                    </a:cubicBezTo>
                    <a:cubicBezTo>
                      <a:pt x="4440" y="7325"/>
                      <a:pt x="4631" y="7314"/>
                      <a:pt x="4823" y="7290"/>
                    </a:cubicBezTo>
                    <a:cubicBezTo>
                      <a:pt x="7114" y="7016"/>
                      <a:pt x="8776" y="5170"/>
                      <a:pt x="8537" y="3166"/>
                    </a:cubicBezTo>
                    <a:cubicBezTo>
                      <a:pt x="8317" y="1331"/>
                      <a:pt x="6577" y="0"/>
                      <a:pt x="45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51"/>
              <p:cNvSpPr/>
              <p:nvPr/>
            </p:nvSpPr>
            <p:spPr>
              <a:xfrm>
                <a:off x="7682373" y="4048371"/>
                <a:ext cx="260350" cy="195572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3076" extrusionOk="0">
                    <a:moveTo>
                      <a:pt x="376" y="0"/>
                    </a:moveTo>
                    <a:lnTo>
                      <a:pt x="376" y="0"/>
                    </a:lnTo>
                    <a:cubicBezTo>
                      <a:pt x="370" y="315"/>
                      <a:pt x="497" y="621"/>
                      <a:pt x="677" y="879"/>
                    </a:cubicBezTo>
                    <a:cubicBezTo>
                      <a:pt x="857" y="1138"/>
                      <a:pt x="1087" y="1356"/>
                      <a:pt x="1317" y="1572"/>
                    </a:cubicBezTo>
                    <a:cubicBezTo>
                      <a:pt x="824" y="1567"/>
                      <a:pt x="336" y="1352"/>
                      <a:pt x="0" y="992"/>
                    </a:cubicBezTo>
                    <a:lnTo>
                      <a:pt x="0" y="992"/>
                    </a:lnTo>
                    <a:cubicBezTo>
                      <a:pt x="213" y="1539"/>
                      <a:pt x="739" y="1952"/>
                      <a:pt x="1322" y="2026"/>
                    </a:cubicBezTo>
                    <a:cubicBezTo>
                      <a:pt x="1226" y="2377"/>
                      <a:pt x="963" y="2709"/>
                      <a:pt x="611" y="2801"/>
                    </a:cubicBezTo>
                    <a:cubicBezTo>
                      <a:pt x="873" y="2776"/>
                      <a:pt x="1136" y="2730"/>
                      <a:pt x="1377" y="2625"/>
                    </a:cubicBezTo>
                    <a:cubicBezTo>
                      <a:pt x="1617" y="2521"/>
                      <a:pt x="1837" y="2352"/>
                      <a:pt x="1967" y="2123"/>
                    </a:cubicBezTo>
                    <a:cubicBezTo>
                      <a:pt x="2037" y="2409"/>
                      <a:pt x="2235" y="2653"/>
                      <a:pt x="2483" y="2812"/>
                    </a:cubicBezTo>
                    <a:cubicBezTo>
                      <a:pt x="2729" y="2971"/>
                      <a:pt x="3022" y="3050"/>
                      <a:pt x="3315" y="3075"/>
                    </a:cubicBezTo>
                    <a:cubicBezTo>
                      <a:pt x="2997" y="2817"/>
                      <a:pt x="2751" y="2472"/>
                      <a:pt x="2610" y="2087"/>
                    </a:cubicBezTo>
                    <a:lnTo>
                      <a:pt x="2610" y="2087"/>
                    </a:lnTo>
                    <a:cubicBezTo>
                      <a:pt x="2616" y="2088"/>
                      <a:pt x="2621" y="2088"/>
                      <a:pt x="2626" y="2088"/>
                    </a:cubicBezTo>
                    <a:cubicBezTo>
                      <a:pt x="2915" y="2088"/>
                      <a:pt x="3270" y="1901"/>
                      <a:pt x="3529" y="1780"/>
                    </a:cubicBezTo>
                    <a:cubicBezTo>
                      <a:pt x="3793" y="1658"/>
                      <a:pt x="4020" y="1434"/>
                      <a:pt x="4095" y="1153"/>
                    </a:cubicBezTo>
                    <a:lnTo>
                      <a:pt x="4095" y="1153"/>
                    </a:lnTo>
                    <a:cubicBezTo>
                      <a:pt x="3803" y="1354"/>
                      <a:pt x="3450" y="1462"/>
                      <a:pt x="3096" y="1462"/>
                    </a:cubicBezTo>
                    <a:cubicBezTo>
                      <a:pt x="3035" y="1462"/>
                      <a:pt x="2974" y="1459"/>
                      <a:pt x="2914" y="1453"/>
                    </a:cubicBezTo>
                    <a:cubicBezTo>
                      <a:pt x="3219" y="1386"/>
                      <a:pt x="3487" y="1165"/>
                      <a:pt x="3610" y="879"/>
                    </a:cubicBezTo>
                    <a:lnTo>
                      <a:pt x="3610" y="879"/>
                    </a:lnTo>
                    <a:cubicBezTo>
                      <a:pt x="3221" y="1054"/>
                      <a:pt x="2858" y="1176"/>
                      <a:pt x="2436" y="1238"/>
                    </a:cubicBezTo>
                    <a:cubicBezTo>
                      <a:pt x="2109" y="1086"/>
                      <a:pt x="1831" y="832"/>
                      <a:pt x="1652" y="520"/>
                    </a:cubicBezTo>
                    <a:lnTo>
                      <a:pt x="1652" y="520"/>
                    </a:lnTo>
                    <a:cubicBezTo>
                      <a:pt x="1639" y="773"/>
                      <a:pt x="1680" y="979"/>
                      <a:pt x="1806" y="1198"/>
                    </a:cubicBezTo>
                    <a:cubicBezTo>
                      <a:pt x="1196" y="1008"/>
                      <a:pt x="670" y="567"/>
                      <a:pt x="3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51"/>
              <p:cNvSpPr/>
              <p:nvPr/>
            </p:nvSpPr>
            <p:spPr>
              <a:xfrm>
                <a:off x="7816448" y="4011987"/>
                <a:ext cx="50125" cy="154252"/>
              </a:xfrm>
              <a:custGeom>
                <a:avLst/>
                <a:gdLst/>
                <a:ahLst/>
                <a:cxnLst/>
                <a:rect l="l" t="t" r="r" b="b"/>
                <a:pathLst>
                  <a:path w="727" h="1927" extrusionOk="0">
                    <a:moveTo>
                      <a:pt x="693" y="1"/>
                    </a:moveTo>
                    <a:cubicBezTo>
                      <a:pt x="640" y="688"/>
                      <a:pt x="399" y="1360"/>
                      <a:pt x="0" y="1926"/>
                    </a:cubicBezTo>
                    <a:cubicBezTo>
                      <a:pt x="407" y="1366"/>
                      <a:pt x="661" y="696"/>
                      <a:pt x="726" y="4"/>
                    </a:cubicBezTo>
                    <a:lnTo>
                      <a:pt x="693" y="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2" name="Google Shape;1792;p51"/>
              <p:cNvSpPr/>
              <p:nvPr/>
            </p:nvSpPr>
            <p:spPr>
              <a:xfrm>
                <a:off x="7575879" y="4232051"/>
                <a:ext cx="78073" cy="166452"/>
              </a:xfrm>
              <a:custGeom>
                <a:avLst/>
                <a:gdLst/>
                <a:ahLst/>
                <a:cxnLst/>
                <a:rect l="l" t="t" r="r" b="b"/>
                <a:pathLst>
                  <a:path w="1228" h="2618" extrusionOk="0">
                    <a:moveTo>
                      <a:pt x="1228" y="0"/>
                    </a:moveTo>
                    <a:lnTo>
                      <a:pt x="1228" y="0"/>
                    </a:lnTo>
                    <a:cubicBezTo>
                      <a:pt x="1125" y="70"/>
                      <a:pt x="1029" y="149"/>
                      <a:pt x="939" y="234"/>
                    </a:cubicBezTo>
                    <a:cubicBezTo>
                      <a:pt x="312" y="835"/>
                      <a:pt x="1" y="1762"/>
                      <a:pt x="174" y="2617"/>
                    </a:cubicBezTo>
                    <a:cubicBezTo>
                      <a:pt x="44" y="1763"/>
                      <a:pt x="346" y="861"/>
                      <a:pt x="950" y="246"/>
                    </a:cubicBezTo>
                    <a:cubicBezTo>
                      <a:pt x="1037" y="157"/>
                      <a:pt x="1130" y="76"/>
                      <a:pt x="1228" y="0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3" name="Google Shape;1793;p51"/>
              <p:cNvSpPr/>
              <p:nvPr/>
            </p:nvSpPr>
            <p:spPr>
              <a:xfrm>
                <a:off x="8161948" y="4126701"/>
                <a:ext cx="561516" cy="478630"/>
              </a:xfrm>
              <a:custGeom>
                <a:avLst/>
                <a:gdLst/>
                <a:ahLst/>
                <a:cxnLst/>
                <a:rect l="l" t="t" r="r" b="b"/>
                <a:pathLst>
                  <a:path w="8832" h="7528" extrusionOk="0">
                    <a:moveTo>
                      <a:pt x="5070" y="1"/>
                    </a:moveTo>
                    <a:cubicBezTo>
                      <a:pt x="4392" y="1"/>
                      <a:pt x="3687" y="159"/>
                      <a:pt x="3016" y="491"/>
                    </a:cubicBezTo>
                    <a:cubicBezTo>
                      <a:pt x="949" y="1516"/>
                      <a:pt x="1" y="3812"/>
                      <a:pt x="897" y="5621"/>
                    </a:cubicBezTo>
                    <a:cubicBezTo>
                      <a:pt x="1328" y="6489"/>
                      <a:pt x="2135" y="7126"/>
                      <a:pt x="3141" y="7392"/>
                    </a:cubicBezTo>
                    <a:cubicBezTo>
                      <a:pt x="3486" y="7483"/>
                      <a:pt x="3844" y="7528"/>
                      <a:pt x="4206" y="7528"/>
                    </a:cubicBezTo>
                    <a:cubicBezTo>
                      <a:pt x="4902" y="7528"/>
                      <a:pt x="5611" y="7362"/>
                      <a:pt x="6264" y="7038"/>
                    </a:cubicBezTo>
                    <a:cubicBezTo>
                      <a:pt x="7257" y="6546"/>
                      <a:pt x="8037" y="5729"/>
                      <a:pt x="8434" y="4767"/>
                    </a:cubicBezTo>
                    <a:cubicBezTo>
                      <a:pt x="8832" y="3805"/>
                      <a:pt x="8813" y="2776"/>
                      <a:pt x="8383" y="1909"/>
                    </a:cubicBezTo>
                    <a:cubicBezTo>
                      <a:pt x="7777" y="687"/>
                      <a:pt x="6483" y="1"/>
                      <a:pt x="50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51"/>
              <p:cNvSpPr/>
              <p:nvPr/>
            </p:nvSpPr>
            <p:spPr>
              <a:xfrm>
                <a:off x="8265072" y="4078126"/>
                <a:ext cx="250368" cy="179105"/>
              </a:xfrm>
              <a:custGeom>
                <a:avLst/>
                <a:gdLst/>
                <a:ahLst/>
                <a:cxnLst/>
                <a:rect l="l" t="t" r="r" b="b"/>
                <a:pathLst>
                  <a:path w="3938" h="2817" extrusionOk="0">
                    <a:moveTo>
                      <a:pt x="3366" y="0"/>
                    </a:moveTo>
                    <a:lnTo>
                      <a:pt x="3366" y="0"/>
                    </a:lnTo>
                    <a:cubicBezTo>
                      <a:pt x="3058" y="297"/>
                      <a:pt x="2757" y="533"/>
                      <a:pt x="2379" y="733"/>
                    </a:cubicBezTo>
                    <a:cubicBezTo>
                      <a:pt x="2021" y="699"/>
                      <a:pt x="1674" y="553"/>
                      <a:pt x="1400" y="319"/>
                    </a:cubicBezTo>
                    <a:lnTo>
                      <a:pt x="1400" y="319"/>
                    </a:lnTo>
                    <a:cubicBezTo>
                      <a:pt x="1472" y="561"/>
                      <a:pt x="1580" y="740"/>
                      <a:pt x="1772" y="906"/>
                    </a:cubicBezTo>
                    <a:cubicBezTo>
                      <a:pt x="1742" y="907"/>
                      <a:pt x="1712" y="908"/>
                      <a:pt x="1682" y="908"/>
                    </a:cubicBezTo>
                    <a:cubicBezTo>
                      <a:pt x="1074" y="908"/>
                      <a:pt x="468" y="671"/>
                      <a:pt x="24" y="256"/>
                    </a:cubicBezTo>
                    <a:lnTo>
                      <a:pt x="24" y="256"/>
                    </a:lnTo>
                    <a:cubicBezTo>
                      <a:pt x="124" y="554"/>
                      <a:pt x="345" y="800"/>
                      <a:pt x="602" y="983"/>
                    </a:cubicBezTo>
                    <a:cubicBezTo>
                      <a:pt x="857" y="1167"/>
                      <a:pt x="1148" y="1295"/>
                      <a:pt x="1435" y="1421"/>
                    </a:cubicBezTo>
                    <a:cubicBezTo>
                      <a:pt x="1245" y="1486"/>
                      <a:pt x="1045" y="1519"/>
                      <a:pt x="844" y="1519"/>
                    </a:cubicBezTo>
                    <a:cubicBezTo>
                      <a:pt x="552" y="1519"/>
                      <a:pt x="260" y="1450"/>
                      <a:pt x="1" y="1316"/>
                    </a:cubicBezTo>
                    <a:lnTo>
                      <a:pt x="1" y="1316"/>
                    </a:lnTo>
                    <a:cubicBezTo>
                      <a:pt x="312" y="1676"/>
                      <a:pt x="787" y="1884"/>
                      <a:pt x="1261" y="1884"/>
                    </a:cubicBezTo>
                    <a:cubicBezTo>
                      <a:pt x="1372" y="1884"/>
                      <a:pt x="1484" y="1872"/>
                      <a:pt x="1593" y="1848"/>
                    </a:cubicBezTo>
                    <a:lnTo>
                      <a:pt x="1593" y="1848"/>
                    </a:lnTo>
                    <a:cubicBezTo>
                      <a:pt x="1620" y="2211"/>
                      <a:pt x="1484" y="2611"/>
                      <a:pt x="1183" y="2817"/>
                    </a:cubicBezTo>
                    <a:cubicBezTo>
                      <a:pt x="1421" y="2705"/>
                      <a:pt x="1653" y="2574"/>
                      <a:pt x="1845" y="2395"/>
                    </a:cubicBezTo>
                    <a:cubicBezTo>
                      <a:pt x="2037" y="2215"/>
                      <a:pt x="2188" y="1983"/>
                      <a:pt x="2233" y="1724"/>
                    </a:cubicBezTo>
                    <a:cubicBezTo>
                      <a:pt x="2395" y="1970"/>
                      <a:pt x="2663" y="2134"/>
                      <a:pt x="2950" y="2201"/>
                    </a:cubicBezTo>
                    <a:cubicBezTo>
                      <a:pt x="3066" y="2228"/>
                      <a:pt x="3186" y="2241"/>
                      <a:pt x="3305" y="2241"/>
                    </a:cubicBezTo>
                    <a:cubicBezTo>
                      <a:pt x="3479" y="2241"/>
                      <a:pt x="3654" y="2214"/>
                      <a:pt x="3822" y="2170"/>
                    </a:cubicBezTo>
                    <a:cubicBezTo>
                      <a:pt x="3436" y="2033"/>
                      <a:pt x="3089" y="1790"/>
                      <a:pt x="2828" y="1475"/>
                    </a:cubicBezTo>
                    <a:cubicBezTo>
                      <a:pt x="3105" y="1384"/>
                      <a:pt x="3384" y="1081"/>
                      <a:pt x="3591" y="878"/>
                    </a:cubicBezTo>
                    <a:cubicBezTo>
                      <a:pt x="3799" y="674"/>
                      <a:pt x="3937" y="387"/>
                      <a:pt x="3914" y="97"/>
                    </a:cubicBezTo>
                    <a:lnTo>
                      <a:pt x="3914" y="97"/>
                    </a:lnTo>
                    <a:cubicBezTo>
                      <a:pt x="3672" y="434"/>
                      <a:pt x="3305" y="678"/>
                      <a:pt x="2901" y="774"/>
                    </a:cubicBezTo>
                    <a:cubicBezTo>
                      <a:pt x="3167" y="610"/>
                      <a:pt x="3345" y="312"/>
                      <a:pt x="336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51"/>
              <p:cNvSpPr/>
              <p:nvPr/>
            </p:nvSpPr>
            <p:spPr>
              <a:xfrm>
                <a:off x="8407934" y="4032731"/>
                <a:ext cx="13478" cy="130657"/>
              </a:xfrm>
              <a:custGeom>
                <a:avLst/>
                <a:gdLst/>
                <a:ahLst/>
                <a:cxnLst/>
                <a:rect l="l" t="t" r="r" b="b"/>
                <a:pathLst>
                  <a:path w="212" h="2055" extrusionOk="0">
                    <a:moveTo>
                      <a:pt x="42" y="1"/>
                    </a:moveTo>
                    <a:lnTo>
                      <a:pt x="10" y="9"/>
                    </a:lnTo>
                    <a:cubicBezTo>
                      <a:pt x="189" y="674"/>
                      <a:pt x="187" y="1389"/>
                      <a:pt x="0" y="2054"/>
                    </a:cubicBezTo>
                    <a:cubicBezTo>
                      <a:pt x="198" y="1392"/>
                      <a:pt x="212" y="674"/>
                      <a:pt x="42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51"/>
              <p:cNvSpPr/>
              <p:nvPr/>
            </p:nvSpPr>
            <p:spPr>
              <a:xfrm>
                <a:off x="8241612" y="4284949"/>
                <a:ext cx="37129" cy="179296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820" extrusionOk="0">
                    <a:moveTo>
                      <a:pt x="584" y="1"/>
                    </a:moveTo>
                    <a:cubicBezTo>
                      <a:pt x="511" y="101"/>
                      <a:pt x="447" y="207"/>
                      <a:pt x="390" y="318"/>
                    </a:cubicBezTo>
                    <a:cubicBezTo>
                      <a:pt x="0" y="1093"/>
                      <a:pt x="17" y="2072"/>
                      <a:pt x="466" y="2819"/>
                    </a:cubicBezTo>
                    <a:cubicBezTo>
                      <a:pt x="59" y="2059"/>
                      <a:pt x="40" y="1107"/>
                      <a:pt x="405" y="324"/>
                    </a:cubicBezTo>
                    <a:cubicBezTo>
                      <a:pt x="456" y="212"/>
                      <a:pt x="517" y="105"/>
                      <a:pt x="584" y="1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7" name="Google Shape;1797;p51"/>
              <p:cNvSpPr/>
              <p:nvPr/>
            </p:nvSpPr>
            <p:spPr>
              <a:xfrm>
                <a:off x="7642255" y="3933825"/>
                <a:ext cx="959321" cy="154245"/>
              </a:xfrm>
              <a:custGeom>
                <a:avLst/>
                <a:gdLst/>
                <a:ahLst/>
                <a:cxnLst/>
                <a:rect l="l" t="t" r="r" b="b"/>
                <a:pathLst>
                  <a:path w="15089" h="2426" fill="none" extrusionOk="0">
                    <a:moveTo>
                      <a:pt x="1" y="1"/>
                    </a:moveTo>
                    <a:cubicBezTo>
                      <a:pt x="4687" y="2168"/>
                      <a:pt x="10222" y="2425"/>
                      <a:pt x="15089" y="701"/>
                    </a:cubicBezTo>
                  </a:path>
                </a:pathLst>
              </a:custGeom>
              <a:noFill/>
              <a:ln w="9525" cap="flat" cmpd="sng">
                <a:solidFill>
                  <a:schemeClr val="accent5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8" name="Google Shape;1798;p51"/>
            <p:cNvGrpSpPr/>
            <p:nvPr/>
          </p:nvGrpSpPr>
          <p:grpSpPr>
            <a:xfrm>
              <a:off x="5887613" y="2744138"/>
              <a:ext cx="485775" cy="361950"/>
              <a:chOff x="8191500" y="2124075"/>
              <a:chExt cx="485775" cy="361950"/>
            </a:xfrm>
          </p:grpSpPr>
          <p:sp>
            <p:nvSpPr>
              <p:cNvPr id="1799" name="Google Shape;1799;p51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51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51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802" name="Google Shape;1802;p51"/>
            <p:cNvCxnSpPr/>
            <p:nvPr/>
          </p:nvCxnSpPr>
          <p:spPr>
            <a:xfrm rot="10800000">
              <a:off x="5286525" y="4600575"/>
              <a:ext cx="39051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8"/>
          <p:cNvSpPr txBox="1">
            <a:spLocks noGrp="1"/>
          </p:cNvSpPr>
          <p:nvPr>
            <p:ph type="title"/>
          </p:nvPr>
        </p:nvSpPr>
        <p:spPr>
          <a:xfrm>
            <a:off x="3343276" y="2298150"/>
            <a:ext cx="5651868" cy="1051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Môi trường sống của sinh vật</a:t>
            </a:r>
            <a:endParaRPr dirty="0"/>
          </a:p>
        </p:txBody>
      </p:sp>
      <p:sp>
        <p:nvSpPr>
          <p:cNvPr id="845" name="Google Shape;845;p38"/>
          <p:cNvSpPr txBox="1">
            <a:spLocks noGrp="1"/>
          </p:cNvSpPr>
          <p:nvPr>
            <p:ph type="title" idx="2"/>
          </p:nvPr>
        </p:nvSpPr>
        <p:spPr>
          <a:xfrm>
            <a:off x="3366871" y="664430"/>
            <a:ext cx="1399200" cy="91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</a:t>
            </a:r>
            <a:endParaRPr dirty="0"/>
          </a:p>
        </p:txBody>
      </p:sp>
      <p:sp>
        <p:nvSpPr>
          <p:cNvPr id="846" name="Google Shape;846;p38"/>
          <p:cNvSpPr txBox="1">
            <a:spLocks noGrp="1"/>
          </p:cNvSpPr>
          <p:nvPr>
            <p:ph type="subTitle" idx="1"/>
          </p:nvPr>
        </p:nvSpPr>
        <p:spPr>
          <a:xfrm>
            <a:off x="3363175" y="3500400"/>
            <a:ext cx="50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Có mấy loại môi trường sống chủ yếu?</a:t>
            </a:r>
            <a:endParaRPr dirty="0"/>
          </a:p>
        </p:txBody>
      </p:sp>
      <p:cxnSp>
        <p:nvCxnSpPr>
          <p:cNvPr id="847" name="Google Shape;847;p38"/>
          <p:cNvCxnSpPr/>
          <p:nvPr/>
        </p:nvCxnSpPr>
        <p:spPr>
          <a:xfrm>
            <a:off x="3343275" y="3425025"/>
            <a:ext cx="5087700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8" name="Google Shape;848;p38"/>
          <p:cNvGrpSpPr/>
          <p:nvPr/>
        </p:nvGrpSpPr>
        <p:grpSpPr>
          <a:xfrm>
            <a:off x="-76275" y="1796957"/>
            <a:ext cx="3362400" cy="2807048"/>
            <a:chOff x="-76275" y="1796957"/>
            <a:chExt cx="3362400" cy="2807048"/>
          </a:xfrm>
        </p:grpSpPr>
        <p:grpSp>
          <p:nvGrpSpPr>
            <p:cNvPr id="849" name="Google Shape;849;p38"/>
            <p:cNvGrpSpPr/>
            <p:nvPr/>
          </p:nvGrpSpPr>
          <p:grpSpPr>
            <a:xfrm>
              <a:off x="944023" y="2733620"/>
              <a:ext cx="1594922" cy="1866888"/>
              <a:chOff x="1316998" y="2733620"/>
              <a:chExt cx="1594922" cy="1866888"/>
            </a:xfrm>
          </p:grpSpPr>
          <p:sp>
            <p:nvSpPr>
              <p:cNvPr id="850" name="Google Shape;850;p38"/>
              <p:cNvSpPr/>
              <p:nvPr/>
            </p:nvSpPr>
            <p:spPr>
              <a:xfrm flipH="1">
                <a:off x="1349645" y="4231189"/>
                <a:ext cx="206673" cy="10951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684" extrusionOk="0">
                    <a:moveTo>
                      <a:pt x="1030" y="0"/>
                    </a:moveTo>
                    <a:lnTo>
                      <a:pt x="1" y="1533"/>
                    </a:lnTo>
                    <a:cubicBezTo>
                      <a:pt x="368" y="1638"/>
                      <a:pt x="697" y="1683"/>
                      <a:pt x="989" y="1683"/>
                    </a:cubicBezTo>
                    <a:cubicBezTo>
                      <a:pt x="2731" y="1683"/>
                      <a:pt x="3178" y="82"/>
                      <a:pt x="2690" y="82"/>
                    </a:cubicBezTo>
                    <a:cubicBezTo>
                      <a:pt x="2690" y="82"/>
                      <a:pt x="2689" y="82"/>
                      <a:pt x="2689" y="82"/>
                    </a:cubicBezTo>
                    <a:cubicBezTo>
                      <a:pt x="2676" y="82"/>
                      <a:pt x="2662" y="82"/>
                      <a:pt x="2648" y="82"/>
                    </a:cubicBezTo>
                    <a:cubicBezTo>
                      <a:pt x="2066" y="82"/>
                      <a:pt x="1030" y="0"/>
                      <a:pt x="1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38"/>
              <p:cNvSpPr/>
              <p:nvPr/>
            </p:nvSpPr>
            <p:spPr>
              <a:xfrm flipH="1">
                <a:off x="2035802" y="4317747"/>
                <a:ext cx="205178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20" y="4265"/>
                      <a:pt x="1688" y="4347"/>
                      <a:pt x="2475" y="4347"/>
                    </a:cubicBezTo>
                    <a:cubicBezTo>
                      <a:pt x="2765" y="4347"/>
                      <a:pt x="3002" y="4336"/>
                      <a:pt x="3115" y="4336"/>
                    </a:cubicBezTo>
                    <a:cubicBezTo>
                      <a:pt x="3131" y="4336"/>
                      <a:pt x="3144" y="4336"/>
                      <a:pt x="3155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38"/>
              <p:cNvSpPr/>
              <p:nvPr/>
            </p:nvSpPr>
            <p:spPr>
              <a:xfrm flipH="1">
                <a:off x="1554432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5" name="Google Shape;855;p38"/>
              <p:cNvSpPr/>
              <p:nvPr/>
            </p:nvSpPr>
            <p:spPr>
              <a:xfrm flipH="1">
                <a:off x="2586758" y="4479613"/>
                <a:ext cx="292256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1848" extrusionOk="0">
                    <a:moveTo>
                      <a:pt x="2441" y="1"/>
                    </a:moveTo>
                    <a:cubicBezTo>
                      <a:pt x="2392" y="1"/>
                      <a:pt x="2341" y="3"/>
                      <a:pt x="2290" y="9"/>
                    </a:cubicBezTo>
                    <a:cubicBezTo>
                      <a:pt x="2290" y="9"/>
                      <a:pt x="2287" y="9"/>
                      <a:pt x="2283" y="9"/>
                    </a:cubicBezTo>
                    <a:cubicBezTo>
                      <a:pt x="2149" y="9"/>
                      <a:pt x="199" y="25"/>
                      <a:pt x="81" y="975"/>
                    </a:cubicBezTo>
                    <a:cubicBezTo>
                      <a:pt x="0" y="1632"/>
                      <a:pt x="239" y="1821"/>
                      <a:pt x="416" y="1839"/>
                    </a:cubicBezTo>
                    <a:cubicBezTo>
                      <a:pt x="475" y="1846"/>
                      <a:pt x="775" y="1848"/>
                      <a:pt x="1176" y="1848"/>
                    </a:cubicBezTo>
                    <a:cubicBezTo>
                      <a:pt x="1977" y="1848"/>
                      <a:pt x="3181" y="1839"/>
                      <a:pt x="3655" y="1839"/>
                    </a:cubicBezTo>
                    <a:cubicBezTo>
                      <a:pt x="4494" y="1839"/>
                      <a:pt x="3769" y="1"/>
                      <a:pt x="24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6" name="Google Shape;856;p38"/>
              <p:cNvSpPr/>
              <p:nvPr/>
            </p:nvSpPr>
            <p:spPr>
              <a:xfrm flipH="1">
                <a:off x="2520099" y="4446251"/>
                <a:ext cx="314952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2361" extrusionOk="0">
                    <a:moveTo>
                      <a:pt x="4843" y="0"/>
                    </a:moveTo>
                    <a:cubicBezTo>
                      <a:pt x="4843" y="0"/>
                      <a:pt x="3713" y="374"/>
                      <a:pt x="2290" y="522"/>
                    </a:cubicBezTo>
                    <a:cubicBezTo>
                      <a:pt x="2290" y="522"/>
                      <a:pt x="2288" y="522"/>
                      <a:pt x="2283" y="522"/>
                    </a:cubicBezTo>
                    <a:cubicBezTo>
                      <a:pt x="2150" y="522"/>
                      <a:pt x="200" y="538"/>
                      <a:pt x="82" y="1488"/>
                    </a:cubicBezTo>
                    <a:cubicBezTo>
                      <a:pt x="1" y="2145"/>
                      <a:pt x="240" y="2334"/>
                      <a:pt x="416" y="2352"/>
                    </a:cubicBezTo>
                    <a:cubicBezTo>
                      <a:pt x="474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6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7" name="Google Shape;857;p38"/>
              <p:cNvSpPr/>
              <p:nvPr/>
            </p:nvSpPr>
            <p:spPr>
              <a:xfrm flipH="1">
                <a:off x="1316998" y="3441369"/>
                <a:ext cx="1399694" cy="1078499"/>
              </a:xfrm>
              <a:custGeom>
                <a:avLst/>
                <a:gdLst/>
                <a:ahLst/>
                <a:cxnLst/>
                <a:rect l="l" t="t" r="r" b="b"/>
                <a:pathLst>
                  <a:path w="21523" h="16584" extrusionOk="0">
                    <a:moveTo>
                      <a:pt x="9753" y="1"/>
                    </a:moveTo>
                    <a:lnTo>
                      <a:pt x="1568" y="1158"/>
                    </a:lnTo>
                    <a:cubicBezTo>
                      <a:pt x="1568" y="1158"/>
                      <a:pt x="1577" y="2031"/>
                      <a:pt x="1485" y="3151"/>
                    </a:cubicBezTo>
                    <a:cubicBezTo>
                      <a:pt x="1394" y="4234"/>
                      <a:pt x="1206" y="5549"/>
                      <a:pt x="821" y="6525"/>
                    </a:cubicBezTo>
                    <a:cubicBezTo>
                      <a:pt x="611" y="7052"/>
                      <a:pt x="430" y="7698"/>
                      <a:pt x="317" y="8396"/>
                    </a:cubicBezTo>
                    <a:cubicBezTo>
                      <a:pt x="0" y="10324"/>
                      <a:pt x="195" y="12646"/>
                      <a:pt x="1751" y="13928"/>
                    </a:cubicBezTo>
                    <a:cubicBezTo>
                      <a:pt x="4199" y="15948"/>
                      <a:pt x="7536" y="16584"/>
                      <a:pt x="10660" y="16584"/>
                    </a:cubicBezTo>
                    <a:cubicBezTo>
                      <a:pt x="12981" y="16584"/>
                      <a:pt x="15184" y="16233"/>
                      <a:pt x="16818" y="15838"/>
                    </a:cubicBezTo>
                    <a:cubicBezTo>
                      <a:pt x="17781" y="15605"/>
                      <a:pt x="21523" y="10550"/>
                      <a:pt x="15612" y="8105"/>
                    </a:cubicBezTo>
                    <a:cubicBezTo>
                      <a:pt x="14859" y="7793"/>
                      <a:pt x="13950" y="7524"/>
                      <a:pt x="12858" y="7312"/>
                    </a:cubicBezTo>
                    <a:cubicBezTo>
                      <a:pt x="10974" y="6948"/>
                      <a:pt x="10233" y="4432"/>
                      <a:pt x="9942" y="2453"/>
                    </a:cubicBezTo>
                    <a:cubicBezTo>
                      <a:pt x="10195" y="2100"/>
                      <a:pt x="10606" y="1442"/>
                      <a:pt x="10515" y="979"/>
                    </a:cubicBezTo>
                    <a:cubicBezTo>
                      <a:pt x="10384" y="318"/>
                      <a:pt x="9753" y="1"/>
                      <a:pt x="9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8" name="Google Shape;858;p38"/>
              <p:cNvSpPr/>
              <p:nvPr/>
            </p:nvSpPr>
            <p:spPr>
              <a:xfrm flipH="1">
                <a:off x="2300615" y="3931064"/>
                <a:ext cx="370815" cy="556093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8551" extrusionOk="0">
                    <a:moveTo>
                      <a:pt x="2443" y="0"/>
                    </a:moveTo>
                    <a:cubicBezTo>
                      <a:pt x="2372" y="0"/>
                      <a:pt x="2299" y="6"/>
                      <a:pt x="2225" y="19"/>
                    </a:cubicBezTo>
                    <a:cubicBezTo>
                      <a:pt x="0" y="411"/>
                      <a:pt x="1036" y="6423"/>
                      <a:pt x="1605" y="6817"/>
                    </a:cubicBezTo>
                    <a:cubicBezTo>
                      <a:pt x="3550" y="8166"/>
                      <a:pt x="5516" y="8551"/>
                      <a:pt x="5516" y="8551"/>
                    </a:cubicBezTo>
                    <a:cubicBezTo>
                      <a:pt x="5659" y="7922"/>
                      <a:pt x="5702" y="6487"/>
                      <a:pt x="5290" y="4615"/>
                    </a:cubicBezTo>
                    <a:cubicBezTo>
                      <a:pt x="4921" y="2934"/>
                      <a:pt x="3981" y="0"/>
                      <a:pt x="24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38"/>
              <p:cNvSpPr/>
              <p:nvPr/>
            </p:nvSpPr>
            <p:spPr>
              <a:xfrm flipH="1">
                <a:off x="2075082" y="3700654"/>
                <a:ext cx="335893" cy="857649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38"/>
              <p:cNvSpPr/>
              <p:nvPr/>
            </p:nvSpPr>
            <p:spPr>
              <a:xfrm flipH="1">
                <a:off x="2049180" y="3684975"/>
                <a:ext cx="370795" cy="879046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38"/>
              <p:cNvSpPr/>
              <p:nvPr/>
            </p:nvSpPr>
            <p:spPr>
              <a:xfrm flipH="1">
                <a:off x="1471320" y="4038562"/>
                <a:ext cx="396178" cy="319960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4920" extrusionOk="0">
                    <a:moveTo>
                      <a:pt x="4408" y="1"/>
                    </a:moveTo>
                    <a:cubicBezTo>
                      <a:pt x="4408" y="1"/>
                      <a:pt x="0" y="2426"/>
                      <a:pt x="760" y="4294"/>
                    </a:cubicBezTo>
                    <a:cubicBezTo>
                      <a:pt x="944" y="4746"/>
                      <a:pt x="1221" y="4920"/>
                      <a:pt x="1546" y="4920"/>
                    </a:cubicBezTo>
                    <a:cubicBezTo>
                      <a:pt x="2288" y="4920"/>
                      <a:pt x="3282" y="4009"/>
                      <a:pt x="3987" y="3418"/>
                    </a:cubicBezTo>
                    <a:cubicBezTo>
                      <a:pt x="4513" y="2977"/>
                      <a:pt x="4985" y="2871"/>
                      <a:pt x="5318" y="2871"/>
                    </a:cubicBezTo>
                    <a:cubicBezTo>
                      <a:pt x="5626" y="2871"/>
                      <a:pt x="5815" y="2962"/>
                      <a:pt x="5815" y="2962"/>
                    </a:cubicBezTo>
                    <a:cubicBezTo>
                      <a:pt x="5815" y="2962"/>
                      <a:pt x="6092" y="1347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38"/>
              <p:cNvSpPr/>
              <p:nvPr/>
            </p:nvSpPr>
            <p:spPr>
              <a:xfrm flipH="1">
                <a:off x="2569524" y="3541909"/>
                <a:ext cx="106458" cy="106068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631" extrusionOk="0">
                    <a:moveTo>
                      <a:pt x="1042" y="0"/>
                    </a:moveTo>
                    <a:lnTo>
                      <a:pt x="1042" y="0"/>
                    </a:lnTo>
                    <a:cubicBezTo>
                      <a:pt x="1" y="298"/>
                      <a:pt x="529" y="1504"/>
                      <a:pt x="859" y="1605"/>
                    </a:cubicBezTo>
                    <a:cubicBezTo>
                      <a:pt x="916" y="1622"/>
                      <a:pt x="967" y="1631"/>
                      <a:pt x="1011" y="1631"/>
                    </a:cubicBezTo>
                    <a:cubicBezTo>
                      <a:pt x="1637" y="1631"/>
                      <a:pt x="1042" y="0"/>
                      <a:pt x="1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38"/>
              <p:cNvSpPr/>
              <p:nvPr/>
            </p:nvSpPr>
            <p:spPr>
              <a:xfrm flipH="1">
                <a:off x="2488624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2103" y="1"/>
                    </a:moveTo>
                    <a:cubicBezTo>
                      <a:pt x="2015" y="1"/>
                      <a:pt x="1932" y="16"/>
                      <a:pt x="1852" y="49"/>
                    </a:cubicBezTo>
                    <a:cubicBezTo>
                      <a:pt x="1699" y="109"/>
                      <a:pt x="1567" y="182"/>
                      <a:pt x="1451" y="265"/>
                    </a:cubicBezTo>
                    <a:cubicBezTo>
                      <a:pt x="0" y="1277"/>
                      <a:pt x="1088" y="3722"/>
                      <a:pt x="730" y="5202"/>
                    </a:cubicBezTo>
                    <a:cubicBezTo>
                      <a:pt x="450" y="6361"/>
                      <a:pt x="1533" y="7995"/>
                      <a:pt x="3197" y="7995"/>
                    </a:cubicBezTo>
                    <a:cubicBezTo>
                      <a:pt x="3568" y="7995"/>
                      <a:pt x="3968" y="7914"/>
                      <a:pt x="4387" y="7729"/>
                    </a:cubicBezTo>
                    <a:cubicBezTo>
                      <a:pt x="4737" y="7573"/>
                      <a:pt x="5020" y="7388"/>
                      <a:pt x="5247" y="7180"/>
                    </a:cubicBezTo>
                    <a:cubicBezTo>
                      <a:pt x="6509" y="6039"/>
                      <a:pt x="6039" y="4317"/>
                      <a:pt x="6039" y="4317"/>
                    </a:cubicBezTo>
                    <a:cubicBezTo>
                      <a:pt x="6039" y="4317"/>
                      <a:pt x="3570" y="1"/>
                      <a:pt x="2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4" name="Google Shape;864;p38"/>
              <p:cNvSpPr/>
              <p:nvPr/>
            </p:nvSpPr>
            <p:spPr>
              <a:xfrm flipH="1">
                <a:off x="2531220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1526" y="0"/>
                    </a:moveTo>
                    <a:cubicBezTo>
                      <a:pt x="1477" y="0"/>
                      <a:pt x="1451" y="4"/>
                      <a:pt x="1451" y="4"/>
                    </a:cubicBezTo>
                    <a:cubicBezTo>
                      <a:pt x="0" y="1016"/>
                      <a:pt x="1088" y="3461"/>
                      <a:pt x="730" y="4941"/>
                    </a:cubicBezTo>
                    <a:cubicBezTo>
                      <a:pt x="450" y="6100"/>
                      <a:pt x="1533" y="7734"/>
                      <a:pt x="3197" y="7734"/>
                    </a:cubicBezTo>
                    <a:cubicBezTo>
                      <a:pt x="3568" y="7734"/>
                      <a:pt x="3968" y="7653"/>
                      <a:pt x="4387" y="7468"/>
                    </a:cubicBezTo>
                    <a:cubicBezTo>
                      <a:pt x="4737" y="7312"/>
                      <a:pt x="5020" y="7127"/>
                      <a:pt x="5247" y="6919"/>
                    </a:cubicBezTo>
                    <a:cubicBezTo>
                      <a:pt x="5853" y="4745"/>
                      <a:pt x="3851" y="1742"/>
                      <a:pt x="3045" y="849"/>
                    </a:cubicBezTo>
                    <a:cubicBezTo>
                      <a:pt x="2346" y="74"/>
                      <a:pt x="1734" y="0"/>
                      <a:pt x="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5" name="Google Shape;865;p38"/>
              <p:cNvSpPr/>
              <p:nvPr/>
            </p:nvSpPr>
            <p:spPr>
              <a:xfrm flipH="1">
                <a:off x="1836803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4407" y="1"/>
                    </a:moveTo>
                    <a:cubicBezTo>
                      <a:pt x="2939" y="1"/>
                      <a:pt x="469" y="4317"/>
                      <a:pt x="469" y="4317"/>
                    </a:cubicBezTo>
                    <a:cubicBezTo>
                      <a:pt x="469" y="4317"/>
                      <a:pt x="0" y="6039"/>
                      <a:pt x="1262" y="7180"/>
                    </a:cubicBezTo>
                    <a:cubicBezTo>
                      <a:pt x="1489" y="7388"/>
                      <a:pt x="1771" y="7573"/>
                      <a:pt x="2121" y="7729"/>
                    </a:cubicBezTo>
                    <a:cubicBezTo>
                      <a:pt x="2541" y="7914"/>
                      <a:pt x="2940" y="7995"/>
                      <a:pt x="3311" y="7995"/>
                    </a:cubicBezTo>
                    <a:cubicBezTo>
                      <a:pt x="4976" y="7995"/>
                      <a:pt x="6059" y="6361"/>
                      <a:pt x="5779" y="5202"/>
                    </a:cubicBezTo>
                    <a:cubicBezTo>
                      <a:pt x="5420" y="3722"/>
                      <a:pt x="6509" y="1277"/>
                      <a:pt x="5058" y="265"/>
                    </a:cubicBezTo>
                    <a:cubicBezTo>
                      <a:pt x="4942" y="182"/>
                      <a:pt x="4809" y="109"/>
                      <a:pt x="4657" y="49"/>
                    </a:cubicBezTo>
                    <a:cubicBezTo>
                      <a:pt x="4578" y="16"/>
                      <a:pt x="4494" y="1"/>
                      <a:pt x="4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6" name="Google Shape;866;p38"/>
              <p:cNvSpPr/>
              <p:nvPr/>
            </p:nvSpPr>
            <p:spPr>
              <a:xfrm flipH="1">
                <a:off x="1836803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4327" y="0"/>
                    </a:moveTo>
                    <a:cubicBezTo>
                      <a:pt x="4119" y="0"/>
                      <a:pt x="3508" y="74"/>
                      <a:pt x="2809" y="849"/>
                    </a:cubicBezTo>
                    <a:cubicBezTo>
                      <a:pt x="2003" y="1742"/>
                      <a:pt x="0" y="4745"/>
                      <a:pt x="607" y="6919"/>
                    </a:cubicBezTo>
                    <a:cubicBezTo>
                      <a:pt x="834" y="7127"/>
                      <a:pt x="1116" y="7312"/>
                      <a:pt x="1466" y="7468"/>
                    </a:cubicBezTo>
                    <a:cubicBezTo>
                      <a:pt x="1886" y="7653"/>
                      <a:pt x="2285" y="7734"/>
                      <a:pt x="2656" y="7734"/>
                    </a:cubicBezTo>
                    <a:cubicBezTo>
                      <a:pt x="4321" y="7734"/>
                      <a:pt x="5404" y="6100"/>
                      <a:pt x="5124" y="4941"/>
                    </a:cubicBezTo>
                    <a:cubicBezTo>
                      <a:pt x="4765" y="3461"/>
                      <a:pt x="5854" y="1016"/>
                      <a:pt x="4403" y="4"/>
                    </a:cubicBezTo>
                    <a:cubicBezTo>
                      <a:pt x="4403" y="4"/>
                      <a:pt x="4376" y="0"/>
                      <a:pt x="4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38"/>
              <p:cNvSpPr/>
              <p:nvPr/>
            </p:nvSpPr>
            <p:spPr>
              <a:xfrm flipH="1">
                <a:off x="2002831" y="2992580"/>
                <a:ext cx="764587" cy="524097"/>
              </a:xfrm>
              <a:custGeom>
                <a:avLst/>
                <a:gdLst/>
                <a:ahLst/>
                <a:cxnLst/>
                <a:rect l="l" t="t" r="r" b="b"/>
                <a:pathLst>
                  <a:path w="11757" h="8059" extrusionOk="0">
                    <a:moveTo>
                      <a:pt x="5449" y="126"/>
                    </a:moveTo>
                    <a:cubicBezTo>
                      <a:pt x="4083" y="126"/>
                      <a:pt x="1593" y="630"/>
                      <a:pt x="1333" y="1808"/>
                    </a:cubicBezTo>
                    <a:cubicBezTo>
                      <a:pt x="1055" y="3066"/>
                      <a:pt x="1266" y="4443"/>
                      <a:pt x="1150" y="4855"/>
                    </a:cubicBezTo>
                    <a:cubicBezTo>
                      <a:pt x="1033" y="5268"/>
                      <a:pt x="1" y="7475"/>
                      <a:pt x="2348" y="8059"/>
                    </a:cubicBezTo>
                    <a:lnTo>
                      <a:pt x="9958" y="8059"/>
                    </a:lnTo>
                    <a:cubicBezTo>
                      <a:pt x="9958" y="8059"/>
                      <a:pt x="11692" y="7450"/>
                      <a:pt x="11140" y="5410"/>
                    </a:cubicBezTo>
                    <a:cubicBezTo>
                      <a:pt x="10724" y="3873"/>
                      <a:pt x="11756" y="3047"/>
                      <a:pt x="10374" y="1524"/>
                    </a:cubicBezTo>
                    <a:cubicBezTo>
                      <a:pt x="8992" y="0"/>
                      <a:pt x="7302" y="183"/>
                      <a:pt x="5612" y="128"/>
                    </a:cubicBezTo>
                    <a:cubicBezTo>
                      <a:pt x="5560" y="127"/>
                      <a:pt x="5505" y="126"/>
                      <a:pt x="5449" y="1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8" name="Google Shape;868;p38"/>
              <p:cNvSpPr/>
              <p:nvPr/>
            </p:nvSpPr>
            <p:spPr>
              <a:xfrm flipH="1">
                <a:off x="2097128" y="2991799"/>
                <a:ext cx="560580" cy="601290"/>
              </a:xfrm>
              <a:custGeom>
                <a:avLst/>
                <a:gdLst/>
                <a:ahLst/>
                <a:cxnLst/>
                <a:rect l="l" t="t" r="r" b="b"/>
                <a:pathLst>
                  <a:path w="8620" h="9246" extrusionOk="0">
                    <a:moveTo>
                      <a:pt x="4018" y="1"/>
                    </a:moveTo>
                    <a:cubicBezTo>
                      <a:pt x="2931" y="1"/>
                      <a:pt x="2519" y="244"/>
                      <a:pt x="2519" y="244"/>
                    </a:cubicBezTo>
                    <a:cubicBezTo>
                      <a:pt x="1837" y="1898"/>
                      <a:pt x="2895" y="3878"/>
                      <a:pt x="2391" y="4789"/>
                    </a:cubicBezTo>
                    <a:cubicBezTo>
                      <a:pt x="1887" y="5702"/>
                      <a:pt x="1160" y="6478"/>
                      <a:pt x="673" y="6879"/>
                    </a:cubicBezTo>
                    <a:cubicBezTo>
                      <a:pt x="1" y="7431"/>
                      <a:pt x="437" y="9136"/>
                      <a:pt x="1537" y="9231"/>
                    </a:cubicBezTo>
                    <a:cubicBezTo>
                      <a:pt x="1645" y="9241"/>
                      <a:pt x="1750" y="9245"/>
                      <a:pt x="1852" y="9245"/>
                    </a:cubicBezTo>
                    <a:cubicBezTo>
                      <a:pt x="2928" y="9245"/>
                      <a:pt x="3675" y="8711"/>
                      <a:pt x="4443" y="7527"/>
                    </a:cubicBezTo>
                    <a:cubicBezTo>
                      <a:pt x="4443" y="7527"/>
                      <a:pt x="5418" y="9245"/>
                      <a:pt x="6645" y="9245"/>
                    </a:cubicBezTo>
                    <a:cubicBezTo>
                      <a:pt x="6695" y="9245"/>
                      <a:pt x="6745" y="9242"/>
                      <a:pt x="6795" y="9236"/>
                    </a:cubicBezTo>
                    <a:cubicBezTo>
                      <a:pt x="8092" y="9087"/>
                      <a:pt x="8619" y="8271"/>
                      <a:pt x="8307" y="7335"/>
                    </a:cubicBezTo>
                    <a:cubicBezTo>
                      <a:pt x="7995" y="6398"/>
                      <a:pt x="6183" y="5415"/>
                      <a:pt x="6114" y="4731"/>
                    </a:cubicBezTo>
                    <a:cubicBezTo>
                      <a:pt x="6049" y="4079"/>
                      <a:pt x="6698" y="3089"/>
                      <a:pt x="6654" y="1922"/>
                    </a:cubicBezTo>
                    <a:cubicBezTo>
                      <a:pt x="6626" y="1185"/>
                      <a:pt x="6137" y="234"/>
                      <a:pt x="6137" y="234"/>
                    </a:cubicBezTo>
                    <a:cubicBezTo>
                      <a:pt x="5247" y="59"/>
                      <a:pt x="4551" y="1"/>
                      <a:pt x="40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9" name="Google Shape;869;p38"/>
              <p:cNvSpPr/>
              <p:nvPr/>
            </p:nvSpPr>
            <p:spPr>
              <a:xfrm flipH="1">
                <a:off x="2299054" y="3287762"/>
                <a:ext cx="147429" cy="88964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368" extrusionOk="0">
                    <a:moveTo>
                      <a:pt x="1159" y="0"/>
                    </a:moveTo>
                    <a:cubicBezTo>
                      <a:pt x="591" y="0"/>
                      <a:pt x="3" y="122"/>
                      <a:pt x="2" y="355"/>
                    </a:cubicBezTo>
                    <a:cubicBezTo>
                      <a:pt x="0" y="1050"/>
                      <a:pt x="863" y="1352"/>
                      <a:pt x="1120" y="1367"/>
                    </a:cubicBezTo>
                    <a:cubicBezTo>
                      <a:pt x="1125" y="1367"/>
                      <a:pt x="1131" y="1367"/>
                      <a:pt x="1138" y="1367"/>
                    </a:cubicBezTo>
                    <a:cubicBezTo>
                      <a:pt x="1432" y="1367"/>
                      <a:pt x="2267" y="1012"/>
                      <a:pt x="2196" y="311"/>
                    </a:cubicBezTo>
                    <a:cubicBezTo>
                      <a:pt x="2174" y="101"/>
                      <a:pt x="1675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38"/>
              <p:cNvSpPr/>
              <p:nvPr/>
            </p:nvSpPr>
            <p:spPr>
              <a:xfrm flipH="1">
                <a:off x="2217048" y="3472910"/>
                <a:ext cx="296678" cy="196918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3028" extrusionOk="0">
                    <a:moveTo>
                      <a:pt x="2193" y="1"/>
                    </a:moveTo>
                    <a:cubicBezTo>
                      <a:pt x="1532" y="1"/>
                      <a:pt x="780" y="275"/>
                      <a:pt x="1" y="1085"/>
                    </a:cubicBezTo>
                    <a:cubicBezTo>
                      <a:pt x="1" y="1085"/>
                      <a:pt x="459" y="3027"/>
                      <a:pt x="2184" y="3027"/>
                    </a:cubicBezTo>
                    <a:cubicBezTo>
                      <a:pt x="3909" y="3027"/>
                      <a:pt x="4561" y="1204"/>
                      <a:pt x="4561" y="1204"/>
                    </a:cubicBezTo>
                    <a:cubicBezTo>
                      <a:pt x="4561" y="1204"/>
                      <a:pt x="3577" y="1"/>
                      <a:pt x="2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1" name="Google Shape;871;p38"/>
              <p:cNvSpPr/>
              <p:nvPr/>
            </p:nvSpPr>
            <p:spPr>
              <a:xfrm flipH="1">
                <a:off x="2365387" y="3366712"/>
                <a:ext cx="130390" cy="221696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3409" fill="none" extrusionOk="0">
                    <a:moveTo>
                      <a:pt x="2005" y="1"/>
                    </a:moveTo>
                    <a:lnTo>
                      <a:pt x="1953" y="1762"/>
                    </a:lnTo>
                    <a:cubicBezTo>
                      <a:pt x="1953" y="1762"/>
                      <a:pt x="1217" y="3139"/>
                      <a:pt x="1" y="340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2" name="Google Shape;872;p38"/>
              <p:cNvSpPr/>
              <p:nvPr/>
            </p:nvSpPr>
            <p:spPr>
              <a:xfrm flipH="1">
                <a:off x="2238574" y="3481234"/>
                <a:ext cx="130260" cy="11088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05" fill="none" extrusionOk="0">
                    <a:moveTo>
                      <a:pt x="1" y="1"/>
                    </a:moveTo>
                    <a:cubicBezTo>
                      <a:pt x="1" y="1"/>
                      <a:pt x="796" y="1483"/>
                      <a:pt x="2003" y="170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38"/>
              <p:cNvSpPr/>
              <p:nvPr/>
            </p:nvSpPr>
            <p:spPr>
              <a:xfrm flipH="1">
                <a:off x="2510930" y="3225591"/>
                <a:ext cx="56123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3" y="790"/>
                      <a:pt x="863" y="510"/>
                    </a:cubicBezTo>
                    <a:cubicBezTo>
                      <a:pt x="863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4" name="Google Shape;874;p38"/>
              <p:cNvSpPr/>
              <p:nvPr/>
            </p:nvSpPr>
            <p:spPr>
              <a:xfrm flipH="1">
                <a:off x="2163656" y="3225591"/>
                <a:ext cx="56188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4" y="790"/>
                      <a:pt x="864" y="510"/>
                    </a:cubicBezTo>
                    <a:cubicBezTo>
                      <a:pt x="864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 flipH="1">
                <a:off x="2057718" y="346725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6" name="Google Shape;876;p38"/>
              <p:cNvSpPr/>
              <p:nvPr/>
            </p:nvSpPr>
            <p:spPr>
              <a:xfrm flipH="1">
                <a:off x="1701405" y="3600894"/>
                <a:ext cx="569815" cy="746703"/>
              </a:xfrm>
              <a:custGeom>
                <a:avLst/>
                <a:gdLst/>
                <a:ahLst/>
                <a:cxnLst/>
                <a:rect l="l" t="t" r="r" b="b"/>
                <a:pathLst>
                  <a:path w="8762" h="11482" extrusionOk="0">
                    <a:moveTo>
                      <a:pt x="3091" y="1"/>
                    </a:moveTo>
                    <a:cubicBezTo>
                      <a:pt x="3091" y="1"/>
                      <a:pt x="1" y="2536"/>
                      <a:pt x="271" y="3726"/>
                    </a:cubicBezTo>
                    <a:cubicBezTo>
                      <a:pt x="541" y="4916"/>
                      <a:pt x="2388" y="5661"/>
                      <a:pt x="2680" y="6731"/>
                    </a:cubicBezTo>
                    <a:cubicBezTo>
                      <a:pt x="2959" y="7748"/>
                      <a:pt x="1390" y="10445"/>
                      <a:pt x="2680" y="11304"/>
                    </a:cubicBezTo>
                    <a:cubicBezTo>
                      <a:pt x="2860" y="11424"/>
                      <a:pt x="3095" y="11482"/>
                      <a:pt x="3366" y="11482"/>
                    </a:cubicBezTo>
                    <a:cubicBezTo>
                      <a:pt x="5046" y="11482"/>
                      <a:pt x="8163" y="9263"/>
                      <a:pt x="8762" y="5652"/>
                    </a:cubicBezTo>
                    <a:cubicBezTo>
                      <a:pt x="8009" y="5340"/>
                      <a:pt x="7100" y="5072"/>
                      <a:pt x="6008" y="4859"/>
                    </a:cubicBezTo>
                    <a:cubicBezTo>
                      <a:pt x="4123" y="4496"/>
                      <a:pt x="3383" y="1979"/>
                      <a:pt x="30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7" name="Google Shape;877;p38"/>
              <p:cNvSpPr/>
              <p:nvPr/>
            </p:nvSpPr>
            <p:spPr>
              <a:xfrm flipH="1">
                <a:off x="1961145" y="4274240"/>
                <a:ext cx="151005" cy="257984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967" extrusionOk="0">
                    <a:moveTo>
                      <a:pt x="825" y="0"/>
                    </a:moveTo>
                    <a:cubicBezTo>
                      <a:pt x="823" y="0"/>
                      <a:pt x="820" y="0"/>
                      <a:pt x="818" y="0"/>
                    </a:cubicBezTo>
                    <a:cubicBezTo>
                      <a:pt x="155" y="6"/>
                      <a:pt x="0" y="269"/>
                      <a:pt x="5" y="446"/>
                    </a:cubicBezTo>
                    <a:cubicBezTo>
                      <a:pt x="11" y="623"/>
                      <a:pt x="342" y="2952"/>
                      <a:pt x="438" y="3657"/>
                    </a:cubicBezTo>
                    <a:cubicBezTo>
                      <a:pt x="467" y="3871"/>
                      <a:pt x="603" y="3966"/>
                      <a:pt x="787" y="3966"/>
                    </a:cubicBezTo>
                    <a:cubicBezTo>
                      <a:pt x="1341" y="3966"/>
                      <a:pt x="2322" y="3104"/>
                      <a:pt x="2070" y="2060"/>
                    </a:cubicBezTo>
                    <a:cubicBezTo>
                      <a:pt x="2070" y="2060"/>
                      <a:pt x="1810" y="0"/>
                      <a:pt x="825" y="0"/>
                    </a:cubicBezTo>
                    <a:close/>
                  </a:path>
                </a:pathLst>
              </a:custGeom>
              <a:solidFill>
                <a:srgbClr val="384246">
                  <a:alpha val="4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 flipH="1">
                <a:off x="1901185" y="4317747"/>
                <a:ext cx="205113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19" y="4265"/>
                      <a:pt x="1688" y="4347"/>
                      <a:pt x="2475" y="4347"/>
                    </a:cubicBezTo>
                    <a:cubicBezTo>
                      <a:pt x="2764" y="4347"/>
                      <a:pt x="3001" y="4336"/>
                      <a:pt x="3114" y="4336"/>
                    </a:cubicBezTo>
                    <a:cubicBezTo>
                      <a:pt x="3130" y="4336"/>
                      <a:pt x="3143" y="4336"/>
                      <a:pt x="3154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 flipH="1">
                <a:off x="1419750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 flipH="1">
                <a:off x="2532065" y="3646221"/>
                <a:ext cx="164012" cy="341226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5247" extrusionOk="0">
                    <a:moveTo>
                      <a:pt x="1168" y="1"/>
                    </a:moveTo>
                    <a:cubicBezTo>
                      <a:pt x="1077" y="1084"/>
                      <a:pt x="889" y="2399"/>
                      <a:pt x="504" y="3375"/>
                    </a:cubicBezTo>
                    <a:cubicBezTo>
                      <a:pt x="294" y="3902"/>
                      <a:pt x="113" y="4548"/>
                      <a:pt x="0" y="5246"/>
                    </a:cubicBezTo>
                    <a:cubicBezTo>
                      <a:pt x="690" y="4763"/>
                      <a:pt x="2332" y="3551"/>
                      <a:pt x="2415" y="2875"/>
                    </a:cubicBezTo>
                    <a:cubicBezTo>
                      <a:pt x="2521" y="2030"/>
                      <a:pt x="1210" y="66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 flipH="1">
                <a:off x="2238639" y="4479613"/>
                <a:ext cx="292321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1848" extrusionOk="0">
                    <a:moveTo>
                      <a:pt x="2442" y="1"/>
                    </a:moveTo>
                    <a:cubicBezTo>
                      <a:pt x="2392" y="1"/>
                      <a:pt x="2342" y="3"/>
                      <a:pt x="2290" y="9"/>
                    </a:cubicBezTo>
                    <a:cubicBezTo>
                      <a:pt x="2290" y="9"/>
                      <a:pt x="2288" y="9"/>
                      <a:pt x="2283" y="9"/>
                    </a:cubicBezTo>
                    <a:cubicBezTo>
                      <a:pt x="2150" y="9"/>
                      <a:pt x="200" y="25"/>
                      <a:pt x="82" y="975"/>
                    </a:cubicBezTo>
                    <a:cubicBezTo>
                      <a:pt x="1" y="1632"/>
                      <a:pt x="240" y="1821"/>
                      <a:pt x="415" y="1839"/>
                    </a:cubicBezTo>
                    <a:cubicBezTo>
                      <a:pt x="474" y="1846"/>
                      <a:pt x="774" y="1848"/>
                      <a:pt x="1175" y="1848"/>
                    </a:cubicBezTo>
                    <a:cubicBezTo>
                      <a:pt x="1977" y="1848"/>
                      <a:pt x="3181" y="1839"/>
                      <a:pt x="3656" y="1839"/>
                    </a:cubicBezTo>
                    <a:cubicBezTo>
                      <a:pt x="4494" y="1839"/>
                      <a:pt x="3770" y="1"/>
                      <a:pt x="2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2" name="Google Shape;882;p38"/>
              <p:cNvSpPr/>
              <p:nvPr/>
            </p:nvSpPr>
            <p:spPr>
              <a:xfrm flipH="1">
                <a:off x="2171981" y="4446251"/>
                <a:ext cx="315017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2361" extrusionOk="0">
                    <a:moveTo>
                      <a:pt x="4843" y="0"/>
                    </a:moveTo>
                    <a:cubicBezTo>
                      <a:pt x="4843" y="0"/>
                      <a:pt x="3714" y="374"/>
                      <a:pt x="2291" y="522"/>
                    </a:cubicBezTo>
                    <a:cubicBezTo>
                      <a:pt x="2291" y="522"/>
                      <a:pt x="2288" y="522"/>
                      <a:pt x="2284" y="522"/>
                    </a:cubicBezTo>
                    <a:cubicBezTo>
                      <a:pt x="2150" y="522"/>
                      <a:pt x="199" y="538"/>
                      <a:pt x="82" y="1488"/>
                    </a:cubicBezTo>
                    <a:cubicBezTo>
                      <a:pt x="0" y="2145"/>
                      <a:pt x="240" y="2334"/>
                      <a:pt x="416" y="2352"/>
                    </a:cubicBezTo>
                    <a:cubicBezTo>
                      <a:pt x="475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5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83" name="Google Shape;883;p38"/>
            <p:cNvGrpSpPr/>
            <p:nvPr/>
          </p:nvGrpSpPr>
          <p:grpSpPr>
            <a:xfrm>
              <a:off x="2538946" y="3768575"/>
              <a:ext cx="734540" cy="835430"/>
              <a:chOff x="582471" y="3768575"/>
              <a:chExt cx="734540" cy="835430"/>
            </a:xfrm>
          </p:grpSpPr>
          <p:sp>
            <p:nvSpPr>
              <p:cNvPr id="884" name="Google Shape;884;p38"/>
              <p:cNvSpPr/>
              <p:nvPr/>
            </p:nvSpPr>
            <p:spPr>
              <a:xfrm>
                <a:off x="923008" y="3825208"/>
                <a:ext cx="247249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7373" extrusionOk="0">
                    <a:moveTo>
                      <a:pt x="4078" y="1"/>
                    </a:moveTo>
                    <a:cubicBezTo>
                      <a:pt x="2908" y="889"/>
                      <a:pt x="1773" y="1878"/>
                      <a:pt x="1034" y="3148"/>
                    </a:cubicBezTo>
                    <a:cubicBezTo>
                      <a:pt x="295" y="4417"/>
                      <a:pt x="1" y="6019"/>
                      <a:pt x="574" y="7373"/>
                    </a:cubicBezTo>
                    <a:cubicBezTo>
                      <a:pt x="961" y="6551"/>
                      <a:pt x="1997" y="6085"/>
                      <a:pt x="2624" y="5429"/>
                    </a:cubicBezTo>
                    <a:cubicBezTo>
                      <a:pt x="3979" y="4012"/>
                      <a:pt x="4356" y="1940"/>
                      <a:pt x="40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5" name="Google Shape;885;p38"/>
              <p:cNvSpPr/>
              <p:nvPr/>
            </p:nvSpPr>
            <p:spPr>
              <a:xfrm>
                <a:off x="9548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921" y="0"/>
                    </a:moveTo>
                    <a:lnTo>
                      <a:pt x="1729" y="216"/>
                    </a:lnTo>
                    <a:cubicBezTo>
                      <a:pt x="791" y="1313"/>
                      <a:pt x="179" y="2694"/>
                      <a:pt x="1" y="4128"/>
                    </a:cubicBezTo>
                    <a:cubicBezTo>
                      <a:pt x="199" y="2797"/>
                      <a:pt x="738" y="1515"/>
                      <a:pt x="1555" y="446"/>
                    </a:cubicBezTo>
                    <a:lnTo>
                      <a:pt x="1734" y="220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38"/>
              <p:cNvSpPr/>
              <p:nvPr/>
            </p:nvSpPr>
            <p:spPr>
              <a:xfrm>
                <a:off x="957056" y="3958733"/>
                <a:ext cx="339180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5611" extrusionOk="0">
                    <a:moveTo>
                      <a:pt x="5976" y="1"/>
                    </a:moveTo>
                    <a:lnTo>
                      <a:pt x="5976" y="1"/>
                    </a:lnTo>
                    <a:cubicBezTo>
                      <a:pt x="4564" y="408"/>
                      <a:pt x="3149" y="920"/>
                      <a:pt x="2001" y="1837"/>
                    </a:cubicBezTo>
                    <a:cubicBezTo>
                      <a:pt x="854" y="2754"/>
                      <a:pt x="1" y="4142"/>
                      <a:pt x="46" y="5610"/>
                    </a:cubicBezTo>
                    <a:cubicBezTo>
                      <a:pt x="704" y="4985"/>
                      <a:pt x="1837" y="4924"/>
                      <a:pt x="2660" y="4538"/>
                    </a:cubicBezTo>
                    <a:cubicBezTo>
                      <a:pt x="4434" y="3707"/>
                      <a:pt x="5535" y="191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38"/>
              <p:cNvSpPr/>
              <p:nvPr/>
            </p:nvSpPr>
            <p:spPr>
              <a:xfrm>
                <a:off x="957396" y="4101848"/>
                <a:ext cx="186302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3157" extrusionOk="0">
                    <a:moveTo>
                      <a:pt x="3282" y="1"/>
                    </a:moveTo>
                    <a:lnTo>
                      <a:pt x="3024" y="133"/>
                    </a:lnTo>
                    <a:cubicBezTo>
                      <a:pt x="1753" y="818"/>
                      <a:pt x="685" y="1885"/>
                      <a:pt x="1" y="3157"/>
                    </a:cubicBezTo>
                    <a:cubicBezTo>
                      <a:pt x="666" y="1988"/>
                      <a:pt x="1631" y="986"/>
                      <a:pt x="2779" y="285"/>
                    </a:cubicBezTo>
                    <a:lnTo>
                      <a:pt x="3028" y="138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38"/>
              <p:cNvSpPr/>
              <p:nvPr/>
            </p:nvSpPr>
            <p:spPr>
              <a:xfrm>
                <a:off x="709300" y="3825208"/>
                <a:ext cx="247192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7373" extrusionOk="0">
                    <a:moveTo>
                      <a:pt x="279" y="1"/>
                    </a:moveTo>
                    <a:lnTo>
                      <a:pt x="279" y="1"/>
                    </a:lnTo>
                    <a:cubicBezTo>
                      <a:pt x="1" y="1940"/>
                      <a:pt x="379" y="4012"/>
                      <a:pt x="1732" y="5429"/>
                    </a:cubicBezTo>
                    <a:cubicBezTo>
                      <a:pt x="2360" y="6085"/>
                      <a:pt x="3395" y="6551"/>
                      <a:pt x="3783" y="7373"/>
                    </a:cubicBezTo>
                    <a:cubicBezTo>
                      <a:pt x="4355" y="6019"/>
                      <a:pt x="4062" y="4417"/>
                      <a:pt x="3322" y="3148"/>
                    </a:cubicBezTo>
                    <a:cubicBezTo>
                      <a:pt x="2583" y="1878"/>
                      <a:pt x="1449" y="889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38"/>
              <p:cNvSpPr/>
              <p:nvPr/>
            </p:nvSpPr>
            <p:spPr>
              <a:xfrm>
                <a:off x="8156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" y="0"/>
                    </a:moveTo>
                    <a:lnTo>
                      <a:pt x="188" y="220"/>
                    </a:lnTo>
                    <a:lnTo>
                      <a:pt x="367" y="446"/>
                    </a:lnTo>
                    <a:cubicBezTo>
                      <a:pt x="1183" y="1515"/>
                      <a:pt x="1723" y="2797"/>
                      <a:pt x="1921" y="4128"/>
                    </a:cubicBezTo>
                    <a:cubicBezTo>
                      <a:pt x="1754" y="2790"/>
                      <a:pt x="1210" y="1498"/>
                      <a:pt x="376" y="439"/>
                    </a:cubicBezTo>
                    <a:lnTo>
                      <a:pt x="193" y="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38"/>
              <p:cNvSpPr/>
              <p:nvPr/>
            </p:nvSpPr>
            <p:spPr>
              <a:xfrm>
                <a:off x="583379" y="3958733"/>
                <a:ext cx="339123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561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42" y="1911"/>
                      <a:pt x="1541" y="3707"/>
                      <a:pt x="3315" y="4538"/>
                    </a:cubicBezTo>
                    <a:cubicBezTo>
                      <a:pt x="4138" y="4924"/>
                      <a:pt x="5271" y="4985"/>
                      <a:pt x="5929" y="5610"/>
                    </a:cubicBezTo>
                    <a:cubicBezTo>
                      <a:pt x="5976" y="4142"/>
                      <a:pt x="5122" y="2754"/>
                      <a:pt x="3975" y="1837"/>
                    </a:cubicBezTo>
                    <a:cubicBezTo>
                      <a:pt x="2827" y="920"/>
                      <a:pt x="1412" y="40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38"/>
              <p:cNvSpPr/>
              <p:nvPr/>
            </p:nvSpPr>
            <p:spPr>
              <a:xfrm>
                <a:off x="735914" y="4101848"/>
                <a:ext cx="186245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3157" extrusionOk="0">
                    <a:moveTo>
                      <a:pt x="0" y="1"/>
                    </a:moveTo>
                    <a:lnTo>
                      <a:pt x="254" y="138"/>
                    </a:lnTo>
                    <a:lnTo>
                      <a:pt x="502" y="285"/>
                    </a:lnTo>
                    <a:cubicBezTo>
                      <a:pt x="1650" y="986"/>
                      <a:pt x="2616" y="1987"/>
                      <a:pt x="3282" y="3157"/>
                    </a:cubicBezTo>
                    <a:cubicBezTo>
                      <a:pt x="2643" y="1969"/>
                      <a:pt x="1669" y="962"/>
                      <a:pt x="509" y="275"/>
                    </a:cubicBezTo>
                    <a:lnTo>
                      <a:pt x="258" y="1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38"/>
              <p:cNvSpPr/>
              <p:nvPr/>
            </p:nvSpPr>
            <p:spPr>
              <a:xfrm>
                <a:off x="871311" y="3768575"/>
                <a:ext cx="181705" cy="463173"/>
              </a:xfrm>
              <a:custGeom>
                <a:avLst/>
                <a:gdLst/>
                <a:ahLst/>
                <a:cxnLst/>
                <a:rect l="l" t="t" r="r" b="b"/>
                <a:pathLst>
                  <a:path w="3202" h="8162" extrusionOk="0">
                    <a:moveTo>
                      <a:pt x="1664" y="1"/>
                    </a:moveTo>
                    <a:cubicBezTo>
                      <a:pt x="955" y="1288"/>
                      <a:pt x="320" y="2653"/>
                      <a:pt x="160" y="4113"/>
                    </a:cubicBezTo>
                    <a:cubicBezTo>
                      <a:pt x="0" y="5573"/>
                      <a:pt x="382" y="7157"/>
                      <a:pt x="1455" y="8161"/>
                    </a:cubicBezTo>
                    <a:cubicBezTo>
                      <a:pt x="1476" y="7253"/>
                      <a:pt x="2232" y="6408"/>
                      <a:pt x="2539" y="5552"/>
                    </a:cubicBezTo>
                    <a:cubicBezTo>
                      <a:pt x="3202" y="3707"/>
                      <a:pt x="2706" y="1661"/>
                      <a:pt x="1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38"/>
              <p:cNvSpPr/>
              <p:nvPr/>
            </p:nvSpPr>
            <p:spPr>
              <a:xfrm>
                <a:off x="931179" y="3977687"/>
                <a:ext cx="28374" cy="25837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4553" extrusionOk="0">
                    <a:moveTo>
                      <a:pt x="500" y="1"/>
                    </a:moveTo>
                    <a:lnTo>
                      <a:pt x="411" y="276"/>
                    </a:lnTo>
                    <a:cubicBezTo>
                      <a:pt x="1" y="1660"/>
                      <a:pt x="2" y="3170"/>
                      <a:pt x="421" y="4552"/>
                    </a:cubicBezTo>
                    <a:cubicBezTo>
                      <a:pt x="61" y="3256"/>
                      <a:pt x="34" y="1865"/>
                      <a:pt x="347" y="557"/>
                    </a:cubicBezTo>
                    <a:lnTo>
                      <a:pt x="418" y="277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592628" y="4254667"/>
                <a:ext cx="715586" cy="349338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6156" extrusionOk="0">
                    <a:moveTo>
                      <a:pt x="6535" y="1"/>
                    </a:moveTo>
                    <a:cubicBezTo>
                      <a:pt x="6237" y="456"/>
                      <a:pt x="5720" y="762"/>
                      <a:pt x="5177" y="803"/>
                    </a:cubicBezTo>
                    <a:cubicBezTo>
                      <a:pt x="5134" y="806"/>
                      <a:pt x="5090" y="808"/>
                      <a:pt x="5047" y="808"/>
                    </a:cubicBezTo>
                    <a:cubicBezTo>
                      <a:pt x="4547" y="808"/>
                      <a:pt x="4049" y="589"/>
                      <a:pt x="3714" y="216"/>
                    </a:cubicBezTo>
                    <a:cubicBezTo>
                      <a:pt x="3544" y="702"/>
                      <a:pt x="3017" y="1002"/>
                      <a:pt x="2501" y="1002"/>
                    </a:cubicBezTo>
                    <a:cubicBezTo>
                      <a:pt x="2463" y="1002"/>
                      <a:pt x="2426" y="1000"/>
                      <a:pt x="2389" y="997"/>
                    </a:cubicBezTo>
                    <a:cubicBezTo>
                      <a:pt x="1839" y="950"/>
                      <a:pt x="1347" y="605"/>
                      <a:pt x="1014" y="164"/>
                    </a:cubicBezTo>
                    <a:cubicBezTo>
                      <a:pt x="803" y="548"/>
                      <a:pt x="422" y="815"/>
                      <a:pt x="0" y="930"/>
                    </a:cubicBezTo>
                    <a:cubicBezTo>
                      <a:pt x="402" y="2923"/>
                      <a:pt x="1741" y="6155"/>
                      <a:pt x="6201" y="6155"/>
                    </a:cubicBezTo>
                    <a:cubicBezTo>
                      <a:pt x="10879" y="6155"/>
                      <a:pt x="12224" y="2585"/>
                      <a:pt x="12610" y="626"/>
                    </a:cubicBezTo>
                    <a:cubicBezTo>
                      <a:pt x="12269" y="600"/>
                      <a:pt x="11938" y="441"/>
                      <a:pt x="11716" y="181"/>
                    </a:cubicBezTo>
                    <a:cubicBezTo>
                      <a:pt x="11460" y="591"/>
                      <a:pt x="10983" y="853"/>
                      <a:pt x="10500" y="853"/>
                    </a:cubicBezTo>
                    <a:cubicBezTo>
                      <a:pt x="10473" y="853"/>
                      <a:pt x="10445" y="852"/>
                      <a:pt x="10418" y="850"/>
                    </a:cubicBezTo>
                    <a:cubicBezTo>
                      <a:pt x="9906" y="818"/>
                      <a:pt x="9426" y="490"/>
                      <a:pt x="9210" y="26"/>
                    </a:cubicBezTo>
                    <a:cubicBezTo>
                      <a:pt x="8970" y="450"/>
                      <a:pt x="8473" y="690"/>
                      <a:pt x="7984" y="690"/>
                    </a:cubicBezTo>
                    <a:cubicBezTo>
                      <a:pt x="7953" y="690"/>
                      <a:pt x="7922" y="689"/>
                      <a:pt x="7891" y="687"/>
                    </a:cubicBezTo>
                    <a:cubicBezTo>
                      <a:pt x="7372" y="654"/>
                      <a:pt x="6892" y="377"/>
                      <a:pt x="6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38"/>
              <p:cNvSpPr/>
              <p:nvPr/>
            </p:nvSpPr>
            <p:spPr>
              <a:xfrm>
                <a:off x="582471" y="4199509"/>
                <a:ext cx="734540" cy="11202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974" extrusionOk="0">
                    <a:moveTo>
                      <a:pt x="6593" y="0"/>
                    </a:moveTo>
                    <a:cubicBezTo>
                      <a:pt x="4393" y="0"/>
                      <a:pt x="2193" y="124"/>
                      <a:pt x="8" y="373"/>
                    </a:cubicBezTo>
                    <a:cubicBezTo>
                      <a:pt x="8" y="373"/>
                      <a:pt x="1" y="1015"/>
                      <a:pt x="179" y="1902"/>
                    </a:cubicBezTo>
                    <a:cubicBezTo>
                      <a:pt x="601" y="1787"/>
                      <a:pt x="981" y="1520"/>
                      <a:pt x="1193" y="1136"/>
                    </a:cubicBezTo>
                    <a:cubicBezTo>
                      <a:pt x="1526" y="1577"/>
                      <a:pt x="2018" y="1922"/>
                      <a:pt x="2568" y="1969"/>
                    </a:cubicBezTo>
                    <a:cubicBezTo>
                      <a:pt x="2605" y="1972"/>
                      <a:pt x="2642" y="1974"/>
                      <a:pt x="2680" y="1974"/>
                    </a:cubicBezTo>
                    <a:cubicBezTo>
                      <a:pt x="3196" y="1974"/>
                      <a:pt x="3723" y="1674"/>
                      <a:pt x="3893" y="1188"/>
                    </a:cubicBezTo>
                    <a:cubicBezTo>
                      <a:pt x="4227" y="1561"/>
                      <a:pt x="4726" y="1780"/>
                      <a:pt x="5226" y="1780"/>
                    </a:cubicBezTo>
                    <a:cubicBezTo>
                      <a:pt x="5269" y="1780"/>
                      <a:pt x="5313" y="1778"/>
                      <a:pt x="5356" y="1775"/>
                    </a:cubicBezTo>
                    <a:cubicBezTo>
                      <a:pt x="5899" y="1734"/>
                      <a:pt x="6416" y="1428"/>
                      <a:pt x="6714" y="973"/>
                    </a:cubicBezTo>
                    <a:cubicBezTo>
                      <a:pt x="7071" y="1349"/>
                      <a:pt x="7551" y="1626"/>
                      <a:pt x="8069" y="1659"/>
                    </a:cubicBezTo>
                    <a:cubicBezTo>
                      <a:pt x="8100" y="1661"/>
                      <a:pt x="8131" y="1662"/>
                      <a:pt x="8163" y="1662"/>
                    </a:cubicBezTo>
                    <a:cubicBezTo>
                      <a:pt x="8652" y="1662"/>
                      <a:pt x="9149" y="1422"/>
                      <a:pt x="9389" y="998"/>
                    </a:cubicBezTo>
                    <a:cubicBezTo>
                      <a:pt x="9605" y="1462"/>
                      <a:pt x="10085" y="1790"/>
                      <a:pt x="10596" y="1822"/>
                    </a:cubicBezTo>
                    <a:cubicBezTo>
                      <a:pt x="10623" y="1824"/>
                      <a:pt x="10651" y="1825"/>
                      <a:pt x="10678" y="1825"/>
                    </a:cubicBezTo>
                    <a:cubicBezTo>
                      <a:pt x="11161" y="1825"/>
                      <a:pt x="11639" y="1563"/>
                      <a:pt x="11895" y="1153"/>
                    </a:cubicBezTo>
                    <a:cubicBezTo>
                      <a:pt x="12116" y="1413"/>
                      <a:pt x="12448" y="1572"/>
                      <a:pt x="12789" y="1598"/>
                    </a:cubicBezTo>
                    <a:cubicBezTo>
                      <a:pt x="12935" y="858"/>
                      <a:pt x="12944" y="347"/>
                      <a:pt x="12944" y="347"/>
                    </a:cubicBezTo>
                    <a:cubicBezTo>
                      <a:pt x="10835" y="116"/>
                      <a:pt x="8714" y="0"/>
                      <a:pt x="6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38"/>
              <p:cNvSpPr/>
              <p:nvPr/>
            </p:nvSpPr>
            <p:spPr>
              <a:xfrm>
                <a:off x="1103462" y="4488010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2" y="1"/>
                      <a:pt x="1" y="66"/>
                      <a:pt x="43" y="66"/>
                    </a:cubicBezTo>
                    <a:cubicBezTo>
                      <a:pt x="84" y="66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38"/>
              <p:cNvSpPr/>
              <p:nvPr/>
            </p:nvSpPr>
            <p:spPr>
              <a:xfrm>
                <a:off x="1144377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3" y="1"/>
                    </a:moveTo>
                    <a:cubicBezTo>
                      <a:pt x="1" y="1"/>
                      <a:pt x="1" y="64"/>
                      <a:pt x="43" y="64"/>
                    </a:cubicBezTo>
                    <a:cubicBezTo>
                      <a:pt x="84" y="64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38"/>
              <p:cNvSpPr/>
              <p:nvPr/>
            </p:nvSpPr>
            <p:spPr>
              <a:xfrm>
                <a:off x="1170253" y="4419233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3" y="64"/>
                      <a:pt x="83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38"/>
              <p:cNvSpPr/>
              <p:nvPr/>
            </p:nvSpPr>
            <p:spPr>
              <a:xfrm>
                <a:off x="1038941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0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38"/>
              <p:cNvSpPr/>
              <p:nvPr/>
            </p:nvSpPr>
            <p:spPr>
              <a:xfrm>
                <a:off x="1073330" y="4423489"/>
                <a:ext cx="4824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38"/>
              <p:cNvSpPr/>
              <p:nvPr/>
            </p:nvSpPr>
            <p:spPr>
              <a:xfrm>
                <a:off x="933506" y="43567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38"/>
              <p:cNvSpPr/>
              <p:nvPr/>
            </p:nvSpPr>
            <p:spPr>
              <a:xfrm>
                <a:off x="963638" y="4449365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38"/>
              <p:cNvSpPr/>
              <p:nvPr/>
            </p:nvSpPr>
            <p:spPr>
              <a:xfrm>
                <a:off x="875397" y="4535393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38"/>
              <p:cNvSpPr/>
              <p:nvPr/>
            </p:nvSpPr>
            <p:spPr>
              <a:xfrm>
                <a:off x="860359" y="4447209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2" y="64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38"/>
              <p:cNvSpPr/>
              <p:nvPr/>
            </p:nvSpPr>
            <p:spPr>
              <a:xfrm>
                <a:off x="802194" y="4354598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1" y="1"/>
                      <a:pt x="1" y="65"/>
                      <a:pt x="43" y="65"/>
                    </a:cubicBezTo>
                    <a:cubicBezTo>
                      <a:pt x="84" y="65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664470" y="4346029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1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38"/>
              <p:cNvSpPr/>
              <p:nvPr/>
            </p:nvSpPr>
            <p:spPr>
              <a:xfrm>
                <a:off x="757024" y="4436427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38"/>
              <p:cNvSpPr/>
              <p:nvPr/>
            </p:nvSpPr>
            <p:spPr>
              <a:xfrm>
                <a:off x="785000" y="4509573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1000240" y="45224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38"/>
              <p:cNvSpPr/>
              <p:nvPr/>
            </p:nvSpPr>
            <p:spPr>
              <a:xfrm>
                <a:off x="1144717" y="4301370"/>
                <a:ext cx="122858" cy="215130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3791" extrusionOk="0">
                    <a:moveTo>
                      <a:pt x="2164" y="0"/>
                    </a:moveTo>
                    <a:cubicBezTo>
                      <a:pt x="1940" y="1279"/>
                      <a:pt x="1319" y="2487"/>
                      <a:pt x="408" y="3411"/>
                    </a:cubicBezTo>
                    <a:lnTo>
                      <a:pt x="209" y="3605"/>
                    </a:lnTo>
                    <a:lnTo>
                      <a:pt x="1" y="3791"/>
                    </a:lnTo>
                    <a:lnTo>
                      <a:pt x="213" y="3610"/>
                    </a:lnTo>
                    <a:lnTo>
                      <a:pt x="416" y="3419"/>
                    </a:lnTo>
                    <a:cubicBezTo>
                      <a:pt x="1341" y="2504"/>
                      <a:pt x="1969" y="1287"/>
                      <a:pt x="2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1" name="Google Shape;911;p38"/>
            <p:cNvGrpSpPr/>
            <p:nvPr/>
          </p:nvGrpSpPr>
          <p:grpSpPr>
            <a:xfrm>
              <a:off x="1257300" y="2147388"/>
              <a:ext cx="485775" cy="361950"/>
              <a:chOff x="8191500" y="2124075"/>
              <a:chExt cx="485775" cy="361950"/>
            </a:xfrm>
          </p:grpSpPr>
          <p:sp>
            <p:nvSpPr>
              <p:cNvPr id="912" name="Google Shape;912;p38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38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38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5" name="Google Shape;915;p38"/>
            <p:cNvGrpSpPr/>
            <p:nvPr/>
          </p:nvGrpSpPr>
          <p:grpSpPr>
            <a:xfrm>
              <a:off x="713233" y="2840572"/>
              <a:ext cx="738193" cy="743126"/>
              <a:chOff x="1004883" y="2831047"/>
              <a:chExt cx="738193" cy="743126"/>
            </a:xfrm>
          </p:grpSpPr>
          <p:sp>
            <p:nvSpPr>
              <p:cNvPr id="916" name="Google Shape;916;p38"/>
              <p:cNvSpPr/>
              <p:nvPr/>
            </p:nvSpPr>
            <p:spPr>
              <a:xfrm rot="-1157490">
                <a:off x="1085368" y="2909961"/>
                <a:ext cx="577222" cy="585297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0480" fill="none" extrusionOk="0">
                    <a:moveTo>
                      <a:pt x="1" y="897"/>
                    </a:moveTo>
                    <a:lnTo>
                      <a:pt x="1005" y="9294"/>
                    </a:lnTo>
                    <a:cubicBezTo>
                      <a:pt x="1005" y="9294"/>
                      <a:pt x="2759" y="10048"/>
                      <a:pt x="4699" y="10264"/>
                    </a:cubicBezTo>
                    <a:cubicBezTo>
                      <a:pt x="6640" y="10479"/>
                      <a:pt x="8397" y="9726"/>
                      <a:pt x="8397" y="9726"/>
                    </a:cubicBezTo>
                    <a:lnTo>
                      <a:pt x="10336" y="1220"/>
                    </a:lnTo>
                    <a:cubicBezTo>
                      <a:pt x="10336" y="1220"/>
                      <a:pt x="8361" y="287"/>
                      <a:pt x="5455" y="143"/>
                    </a:cubicBezTo>
                    <a:cubicBezTo>
                      <a:pt x="2548" y="0"/>
                      <a:pt x="1" y="897"/>
                      <a:pt x="1" y="8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38"/>
              <p:cNvSpPr/>
              <p:nvPr/>
            </p:nvSpPr>
            <p:spPr>
              <a:xfrm rot="-1157490">
                <a:off x="1166808" y="3037155"/>
                <a:ext cx="431799" cy="392953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7036" extrusionOk="0">
                    <a:moveTo>
                      <a:pt x="1" y="0"/>
                    </a:moveTo>
                    <a:lnTo>
                      <a:pt x="752" y="6282"/>
                    </a:lnTo>
                    <a:cubicBezTo>
                      <a:pt x="752" y="6282"/>
                      <a:pt x="2064" y="6845"/>
                      <a:pt x="3515" y="7007"/>
                    </a:cubicBezTo>
                    <a:cubicBezTo>
                      <a:pt x="3696" y="7027"/>
                      <a:pt x="3874" y="7035"/>
                      <a:pt x="4048" y="7035"/>
                    </a:cubicBezTo>
                    <a:cubicBezTo>
                      <a:pt x="5274" y="7035"/>
                      <a:pt x="6282" y="6603"/>
                      <a:pt x="6282" y="6603"/>
                    </a:cubicBezTo>
                    <a:lnTo>
                      <a:pt x="7732" y="241"/>
                    </a:lnTo>
                    <a:lnTo>
                      <a:pt x="7732" y="241"/>
                    </a:lnTo>
                    <a:cubicBezTo>
                      <a:pt x="7732" y="242"/>
                      <a:pt x="6165" y="1265"/>
                      <a:pt x="3740" y="1265"/>
                    </a:cubicBezTo>
                    <a:cubicBezTo>
                      <a:pt x="1316" y="126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38"/>
              <p:cNvSpPr/>
              <p:nvPr/>
            </p:nvSpPr>
            <p:spPr>
              <a:xfrm rot="-1157490">
                <a:off x="1111432" y="3033610"/>
                <a:ext cx="431799" cy="83662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1498" extrusionOk="0">
                    <a:moveTo>
                      <a:pt x="3003" y="1"/>
                    </a:moveTo>
                    <a:cubicBezTo>
                      <a:pt x="1291" y="1"/>
                      <a:pt x="1" y="232"/>
                      <a:pt x="1" y="232"/>
                    </a:cubicBezTo>
                    <a:cubicBezTo>
                      <a:pt x="1" y="232"/>
                      <a:pt x="1316" y="1497"/>
                      <a:pt x="3740" y="1497"/>
                    </a:cubicBezTo>
                    <a:cubicBezTo>
                      <a:pt x="6165" y="1497"/>
                      <a:pt x="7732" y="473"/>
                      <a:pt x="7732" y="473"/>
                    </a:cubicBezTo>
                    <a:cubicBezTo>
                      <a:pt x="7732" y="473"/>
                      <a:pt x="6165" y="146"/>
                      <a:pt x="3978" y="27"/>
                    </a:cubicBezTo>
                    <a:cubicBezTo>
                      <a:pt x="3643" y="9"/>
                      <a:pt x="3316" y="1"/>
                      <a:pt x="3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 rot="-1157490">
                <a:off x="1231257" y="2869722"/>
                <a:ext cx="129115" cy="234398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4197" extrusionOk="0">
                    <a:moveTo>
                      <a:pt x="958" y="0"/>
                    </a:moveTo>
                    <a:cubicBezTo>
                      <a:pt x="897" y="732"/>
                      <a:pt x="783" y="1460"/>
                      <a:pt x="619" y="2177"/>
                    </a:cubicBezTo>
                    <a:lnTo>
                      <a:pt x="384" y="1994"/>
                    </a:lnTo>
                    <a:cubicBezTo>
                      <a:pt x="158" y="2431"/>
                      <a:pt x="1" y="2941"/>
                      <a:pt x="139" y="3413"/>
                    </a:cubicBezTo>
                    <a:cubicBezTo>
                      <a:pt x="254" y="3812"/>
                      <a:pt x="706" y="4197"/>
                      <a:pt x="1146" y="4197"/>
                    </a:cubicBezTo>
                    <a:cubicBezTo>
                      <a:pt x="1224" y="4197"/>
                      <a:pt x="1301" y="4185"/>
                      <a:pt x="1377" y="4158"/>
                    </a:cubicBezTo>
                    <a:cubicBezTo>
                      <a:pt x="1910" y="3973"/>
                      <a:pt x="2240" y="3229"/>
                      <a:pt x="2275" y="2714"/>
                    </a:cubicBezTo>
                    <a:cubicBezTo>
                      <a:pt x="2311" y="2176"/>
                      <a:pt x="2136" y="1645"/>
                      <a:pt x="1898" y="1161"/>
                    </a:cubicBezTo>
                    <a:cubicBezTo>
                      <a:pt x="1677" y="709"/>
                      <a:pt x="1385" y="269"/>
                      <a:pt x="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38"/>
              <p:cNvSpPr/>
              <p:nvPr/>
            </p:nvSpPr>
            <p:spPr>
              <a:xfrm rot="-1157490">
                <a:off x="1265799" y="2938188"/>
                <a:ext cx="82428" cy="149619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2679" extrusionOk="0">
                    <a:moveTo>
                      <a:pt x="612" y="0"/>
                    </a:moveTo>
                    <a:cubicBezTo>
                      <a:pt x="573" y="467"/>
                      <a:pt x="501" y="932"/>
                      <a:pt x="395" y="1389"/>
                    </a:cubicBezTo>
                    <a:cubicBezTo>
                      <a:pt x="346" y="1350"/>
                      <a:pt x="295" y="1311"/>
                      <a:pt x="245" y="1272"/>
                    </a:cubicBezTo>
                    <a:cubicBezTo>
                      <a:pt x="101" y="1552"/>
                      <a:pt x="1" y="1877"/>
                      <a:pt x="89" y="2179"/>
                    </a:cubicBezTo>
                    <a:cubicBezTo>
                      <a:pt x="163" y="2434"/>
                      <a:pt x="451" y="2679"/>
                      <a:pt x="731" y="2679"/>
                    </a:cubicBezTo>
                    <a:cubicBezTo>
                      <a:pt x="781" y="2679"/>
                      <a:pt x="831" y="2671"/>
                      <a:pt x="879" y="2654"/>
                    </a:cubicBezTo>
                    <a:cubicBezTo>
                      <a:pt x="1219" y="2535"/>
                      <a:pt x="1430" y="2061"/>
                      <a:pt x="1453" y="1732"/>
                    </a:cubicBezTo>
                    <a:cubicBezTo>
                      <a:pt x="1475" y="1389"/>
                      <a:pt x="1363" y="1050"/>
                      <a:pt x="1212" y="741"/>
                    </a:cubicBezTo>
                    <a:cubicBezTo>
                      <a:pt x="1071" y="452"/>
                      <a:pt x="885" y="172"/>
                      <a:pt x="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38"/>
              <p:cNvSpPr/>
              <p:nvPr/>
            </p:nvSpPr>
            <p:spPr>
              <a:xfrm rot="-1157490">
                <a:off x="1016254" y="2971748"/>
                <a:ext cx="577222" cy="66851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197" fill="none" extrusionOk="0">
                    <a:moveTo>
                      <a:pt x="1" y="1"/>
                    </a:moveTo>
                    <a:cubicBezTo>
                      <a:pt x="1" y="1"/>
                      <a:pt x="2157" y="1197"/>
                      <a:pt x="5245" y="1197"/>
                    </a:cubicBezTo>
                    <a:cubicBezTo>
                      <a:pt x="8333" y="1197"/>
                      <a:pt x="10336" y="324"/>
                      <a:pt x="10336" y="324"/>
                    </a:cubicBez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38"/>
              <p:cNvSpPr/>
              <p:nvPr/>
            </p:nvSpPr>
            <p:spPr>
              <a:xfrm rot="-1157490">
                <a:off x="1236411" y="3208687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38"/>
              <p:cNvSpPr/>
              <p:nvPr/>
            </p:nvSpPr>
            <p:spPr>
              <a:xfrm rot="-1157490">
                <a:off x="1337368" y="335375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8" y="1"/>
                    </a:moveTo>
                    <a:cubicBezTo>
                      <a:pt x="0" y="1"/>
                      <a:pt x="0" y="60"/>
                      <a:pt x="38" y="60"/>
                    </a:cubicBezTo>
                    <a:cubicBezTo>
                      <a:pt x="75" y="60"/>
                      <a:pt x="75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 rot="-1157490">
                <a:off x="1360685" y="318713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7" y="0"/>
                    </a:moveTo>
                    <a:cubicBezTo>
                      <a:pt x="0" y="0"/>
                      <a:pt x="0" y="59"/>
                      <a:pt x="37" y="59"/>
                    </a:cubicBezTo>
                    <a:cubicBezTo>
                      <a:pt x="75" y="59"/>
                      <a:pt x="75" y="0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 rot="-1157490">
                <a:off x="1324966" y="327336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 rot="-1157490">
                <a:off x="1444818" y="3302059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1"/>
                    </a:moveTo>
                    <a:cubicBezTo>
                      <a:pt x="1" y="1"/>
                      <a:pt x="1" y="58"/>
                      <a:pt x="38" y="58"/>
                    </a:cubicBezTo>
                    <a:cubicBezTo>
                      <a:pt x="76" y="58"/>
                      <a:pt x="76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 rot="-1157490">
                <a:off x="1471875" y="3200044"/>
                <a:ext cx="4244" cy="3239"/>
              </a:xfrm>
              <a:custGeom>
                <a:avLst/>
                <a:gdLst/>
                <a:ahLst/>
                <a:cxnLst/>
                <a:rect l="l" t="t" r="r" b="b"/>
                <a:pathLst>
                  <a:path w="76" h="58" extrusionOk="0">
                    <a:moveTo>
                      <a:pt x="38" y="0"/>
                    </a:moveTo>
                    <a:cubicBezTo>
                      <a:pt x="0" y="0"/>
                      <a:pt x="0" y="58"/>
                      <a:pt x="38" y="58"/>
                    </a:cubicBezTo>
                    <a:cubicBezTo>
                      <a:pt x="75" y="58"/>
                      <a:pt x="75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38"/>
              <p:cNvSpPr/>
              <p:nvPr/>
            </p:nvSpPr>
            <p:spPr>
              <a:xfrm rot="-1157490">
                <a:off x="1489469" y="3093417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9" y="1"/>
                    </a:moveTo>
                    <a:cubicBezTo>
                      <a:pt x="1" y="1"/>
                      <a:pt x="1" y="58"/>
                      <a:pt x="39" y="58"/>
                    </a:cubicBezTo>
                    <a:cubicBezTo>
                      <a:pt x="76" y="58"/>
                      <a:pt x="76" y="1"/>
                      <a:pt x="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38"/>
              <p:cNvSpPr/>
              <p:nvPr/>
            </p:nvSpPr>
            <p:spPr>
              <a:xfrm rot="-1157490">
                <a:off x="1505990" y="328851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0"/>
                    </a:moveTo>
                    <a:cubicBezTo>
                      <a:pt x="1" y="0"/>
                      <a:pt x="1" y="59"/>
                      <a:pt x="38" y="59"/>
                    </a:cubicBezTo>
                    <a:cubicBezTo>
                      <a:pt x="76" y="59"/>
                      <a:pt x="7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0" name="Google Shape;930;p38"/>
            <p:cNvGrpSpPr/>
            <p:nvPr/>
          </p:nvGrpSpPr>
          <p:grpSpPr>
            <a:xfrm>
              <a:off x="159475" y="3950919"/>
              <a:ext cx="694860" cy="650693"/>
              <a:chOff x="159475" y="3953300"/>
              <a:chExt cx="694860" cy="650693"/>
            </a:xfrm>
          </p:grpSpPr>
          <p:sp>
            <p:nvSpPr>
              <p:cNvPr id="931" name="Google Shape;931;p38"/>
              <p:cNvSpPr/>
              <p:nvPr/>
            </p:nvSpPr>
            <p:spPr>
              <a:xfrm>
                <a:off x="159475" y="4072330"/>
                <a:ext cx="694860" cy="531662"/>
              </a:xfrm>
              <a:custGeom>
                <a:avLst/>
                <a:gdLst/>
                <a:ahLst/>
                <a:cxnLst/>
                <a:rect l="l" t="t" r="r" b="b"/>
                <a:pathLst>
                  <a:path w="11909" h="9112" extrusionOk="0">
                    <a:moveTo>
                      <a:pt x="8451" y="0"/>
                    </a:moveTo>
                    <a:cubicBezTo>
                      <a:pt x="7534" y="0"/>
                      <a:pt x="6893" y="688"/>
                      <a:pt x="6166" y="688"/>
                    </a:cubicBezTo>
                    <a:cubicBezTo>
                      <a:pt x="6158" y="688"/>
                      <a:pt x="6150" y="688"/>
                      <a:pt x="6142" y="688"/>
                    </a:cubicBezTo>
                    <a:cubicBezTo>
                      <a:pt x="5589" y="676"/>
                      <a:pt x="4916" y="359"/>
                      <a:pt x="4158" y="359"/>
                    </a:cubicBezTo>
                    <a:cubicBezTo>
                      <a:pt x="3423" y="359"/>
                      <a:pt x="2608" y="658"/>
                      <a:pt x="1748" y="1823"/>
                    </a:cubicBezTo>
                    <a:cubicBezTo>
                      <a:pt x="0" y="4189"/>
                      <a:pt x="3714" y="8715"/>
                      <a:pt x="4681" y="9043"/>
                    </a:cubicBezTo>
                    <a:cubicBezTo>
                      <a:pt x="4822" y="9091"/>
                      <a:pt x="4945" y="9112"/>
                      <a:pt x="5055" y="9112"/>
                    </a:cubicBezTo>
                    <a:cubicBezTo>
                      <a:pt x="5697" y="9112"/>
                      <a:pt x="5867" y="8399"/>
                      <a:pt x="6314" y="8213"/>
                    </a:cubicBezTo>
                    <a:cubicBezTo>
                      <a:pt x="6356" y="8196"/>
                      <a:pt x="6398" y="8188"/>
                      <a:pt x="6441" y="8188"/>
                    </a:cubicBezTo>
                    <a:cubicBezTo>
                      <a:pt x="6863" y="8188"/>
                      <a:pt x="7395" y="8928"/>
                      <a:pt x="8192" y="8928"/>
                    </a:cubicBezTo>
                    <a:cubicBezTo>
                      <a:pt x="8352" y="8928"/>
                      <a:pt x="8524" y="8898"/>
                      <a:pt x="8707" y="8826"/>
                    </a:cubicBezTo>
                    <a:cubicBezTo>
                      <a:pt x="9893" y="8358"/>
                      <a:pt x="11908" y="2107"/>
                      <a:pt x="10014" y="636"/>
                    </a:cubicBezTo>
                    <a:cubicBezTo>
                      <a:pt x="9401" y="161"/>
                      <a:pt x="8894" y="0"/>
                      <a:pt x="84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465628" y="4132137"/>
                <a:ext cx="119204" cy="2100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60" extrusionOk="0">
                    <a:moveTo>
                      <a:pt x="2043" y="1"/>
                    </a:moveTo>
                    <a:cubicBezTo>
                      <a:pt x="1972" y="55"/>
                      <a:pt x="1897" y="103"/>
                      <a:pt x="1817" y="144"/>
                    </a:cubicBezTo>
                    <a:cubicBezTo>
                      <a:pt x="1555" y="281"/>
                      <a:pt x="1270" y="337"/>
                      <a:pt x="981" y="337"/>
                    </a:cubicBezTo>
                    <a:cubicBezTo>
                      <a:pt x="649" y="337"/>
                      <a:pt x="312" y="263"/>
                      <a:pt x="1" y="157"/>
                    </a:cubicBezTo>
                    <a:lnTo>
                      <a:pt x="1" y="157"/>
                    </a:lnTo>
                    <a:cubicBezTo>
                      <a:pt x="308" y="279"/>
                      <a:pt x="648" y="359"/>
                      <a:pt x="983" y="359"/>
                    </a:cubicBezTo>
                    <a:cubicBezTo>
                      <a:pt x="1275" y="359"/>
                      <a:pt x="1562" y="299"/>
                      <a:pt x="1823" y="154"/>
                    </a:cubicBezTo>
                    <a:cubicBezTo>
                      <a:pt x="1901" y="109"/>
                      <a:pt x="1975" y="59"/>
                      <a:pt x="20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38"/>
              <p:cNvSpPr/>
              <p:nvPr/>
            </p:nvSpPr>
            <p:spPr>
              <a:xfrm>
                <a:off x="382716" y="3953300"/>
                <a:ext cx="134899" cy="12375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21" extrusionOk="0">
                    <a:moveTo>
                      <a:pt x="162" y="0"/>
                    </a:moveTo>
                    <a:cubicBezTo>
                      <a:pt x="150" y="0"/>
                      <a:pt x="139" y="1"/>
                      <a:pt x="128" y="1"/>
                    </a:cubicBezTo>
                    <a:cubicBezTo>
                      <a:pt x="61" y="278"/>
                      <a:pt x="1" y="561"/>
                      <a:pt x="11" y="847"/>
                    </a:cubicBezTo>
                    <a:cubicBezTo>
                      <a:pt x="22" y="1132"/>
                      <a:pt x="112" y="1424"/>
                      <a:pt x="310" y="1630"/>
                    </a:cubicBezTo>
                    <a:cubicBezTo>
                      <a:pt x="440" y="1765"/>
                      <a:pt x="610" y="1856"/>
                      <a:pt x="783" y="1927"/>
                    </a:cubicBezTo>
                    <a:cubicBezTo>
                      <a:pt x="1099" y="2055"/>
                      <a:pt x="1442" y="2121"/>
                      <a:pt x="1783" y="2121"/>
                    </a:cubicBezTo>
                    <a:cubicBezTo>
                      <a:pt x="1961" y="2121"/>
                      <a:pt x="2138" y="2103"/>
                      <a:pt x="2312" y="2068"/>
                    </a:cubicBezTo>
                    <a:cubicBezTo>
                      <a:pt x="2128" y="1579"/>
                      <a:pt x="2064" y="1003"/>
                      <a:pt x="1717" y="612"/>
                    </a:cubicBezTo>
                    <a:cubicBezTo>
                      <a:pt x="1378" y="229"/>
                      <a:pt x="681" y="0"/>
                      <a:pt x="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38"/>
              <p:cNvSpPr/>
              <p:nvPr/>
            </p:nvSpPr>
            <p:spPr>
              <a:xfrm>
                <a:off x="427819" y="3997178"/>
                <a:ext cx="90964" cy="78769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0" y="528"/>
                      <a:pt x="776" y="962"/>
                      <a:pt x="1320" y="1242"/>
                    </a:cubicBezTo>
                    <a:cubicBezTo>
                      <a:pt x="1388" y="1276"/>
                      <a:pt x="1490" y="1322"/>
                      <a:pt x="1558" y="1349"/>
                    </a:cubicBezTo>
                    <a:cubicBezTo>
                      <a:pt x="1491" y="1318"/>
                      <a:pt x="1391" y="1267"/>
                      <a:pt x="1325" y="1231"/>
                    </a:cubicBezTo>
                    <a:cubicBezTo>
                      <a:pt x="791" y="940"/>
                      <a:pt x="333" y="5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507522" y="3995311"/>
                <a:ext cx="39676" cy="162848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791" extrusionOk="0">
                    <a:moveTo>
                      <a:pt x="649" y="1"/>
                    </a:moveTo>
                    <a:cubicBezTo>
                      <a:pt x="182" y="844"/>
                      <a:pt x="0" y="1839"/>
                      <a:pt x="139" y="2790"/>
                    </a:cubicBezTo>
                    <a:cubicBezTo>
                      <a:pt x="12" y="1838"/>
                      <a:pt x="206" y="849"/>
                      <a:pt x="679" y="17"/>
                    </a:cubicBezTo>
                    <a:lnTo>
                      <a:pt x="64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640031" y="4111949"/>
                <a:ext cx="117395" cy="135366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320" extrusionOk="0">
                    <a:moveTo>
                      <a:pt x="26" y="0"/>
                    </a:moveTo>
                    <a:cubicBezTo>
                      <a:pt x="17" y="0"/>
                      <a:pt x="9" y="0"/>
                      <a:pt x="1" y="1"/>
                    </a:cubicBezTo>
                    <a:cubicBezTo>
                      <a:pt x="1047" y="48"/>
                      <a:pt x="1778" y="916"/>
                      <a:pt x="1957" y="1900"/>
                    </a:cubicBezTo>
                    <a:cubicBezTo>
                      <a:pt x="1985" y="2039"/>
                      <a:pt x="2003" y="2178"/>
                      <a:pt x="2012" y="2320"/>
                    </a:cubicBezTo>
                    <a:cubicBezTo>
                      <a:pt x="2008" y="2037"/>
                      <a:pt x="1961" y="1754"/>
                      <a:pt x="1873" y="1485"/>
                    </a:cubicBezTo>
                    <a:cubicBezTo>
                      <a:pt x="1785" y="1215"/>
                      <a:pt x="1652" y="960"/>
                      <a:pt x="1474" y="737"/>
                    </a:cubicBezTo>
                    <a:cubicBezTo>
                      <a:pt x="1125" y="304"/>
                      <a:pt x="58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7" name="Google Shape;937;p38"/>
            <p:cNvGrpSpPr/>
            <p:nvPr/>
          </p:nvGrpSpPr>
          <p:grpSpPr>
            <a:xfrm>
              <a:off x="1998284" y="1796957"/>
              <a:ext cx="694851" cy="639864"/>
              <a:chOff x="1979225" y="3964225"/>
              <a:chExt cx="285900" cy="263275"/>
            </a:xfrm>
          </p:grpSpPr>
          <p:sp>
            <p:nvSpPr>
              <p:cNvPr id="938" name="Google Shape;938;p38"/>
              <p:cNvSpPr/>
              <p:nvPr/>
            </p:nvSpPr>
            <p:spPr>
              <a:xfrm>
                <a:off x="2122525" y="3964225"/>
                <a:ext cx="110250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5330" extrusionOk="0">
                    <a:moveTo>
                      <a:pt x="1714" y="0"/>
                    </a:moveTo>
                    <a:cubicBezTo>
                      <a:pt x="0" y="0"/>
                      <a:pt x="57" y="5330"/>
                      <a:pt x="57" y="5330"/>
                    </a:cubicBezTo>
                    <a:cubicBezTo>
                      <a:pt x="57" y="5330"/>
                      <a:pt x="4410" y="1213"/>
                      <a:pt x="2199" y="126"/>
                    </a:cubicBezTo>
                    <a:cubicBezTo>
                      <a:pt x="2024" y="40"/>
                      <a:pt x="1862" y="0"/>
                      <a:pt x="1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9" name="Google Shape;939;p38"/>
              <p:cNvSpPr/>
              <p:nvPr/>
            </p:nvSpPr>
            <p:spPr>
              <a:xfrm>
                <a:off x="2122650" y="3989875"/>
                <a:ext cx="461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4418" extrusionOk="0">
                    <a:moveTo>
                      <a:pt x="1845" y="1"/>
                    </a:moveTo>
                    <a:cubicBezTo>
                      <a:pt x="1238" y="1408"/>
                      <a:pt x="575" y="2996"/>
                      <a:pt x="0" y="4418"/>
                    </a:cubicBezTo>
                    <a:cubicBezTo>
                      <a:pt x="607" y="3009"/>
                      <a:pt x="1269" y="1422"/>
                      <a:pt x="1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2003475" y="3970350"/>
                <a:ext cx="12007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5131" extrusionOk="0">
                    <a:moveTo>
                      <a:pt x="2740" y="1"/>
                    </a:moveTo>
                    <a:cubicBezTo>
                      <a:pt x="2593" y="1"/>
                      <a:pt x="2436" y="34"/>
                      <a:pt x="2267" y="105"/>
                    </a:cubicBezTo>
                    <a:cubicBezTo>
                      <a:pt x="0" y="1067"/>
                      <a:pt x="4802" y="5130"/>
                      <a:pt x="4802" y="5130"/>
                    </a:cubicBezTo>
                    <a:cubicBezTo>
                      <a:pt x="4802" y="5130"/>
                      <a:pt x="4573" y="1"/>
                      <a:pt x="27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071450" y="3994325"/>
                <a:ext cx="53400" cy="1071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42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9" y="1379"/>
                      <a:pt x="1436" y="2919"/>
                      <a:pt x="2136" y="4284"/>
                    </a:cubicBezTo>
                    <a:cubicBezTo>
                      <a:pt x="1466" y="2904"/>
                      <a:pt x="699" y="13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1979225" y="4072250"/>
                <a:ext cx="141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2188" extrusionOk="0">
                    <a:moveTo>
                      <a:pt x="1618" y="0"/>
                    </a:moveTo>
                    <a:cubicBezTo>
                      <a:pt x="754" y="0"/>
                      <a:pt x="83" y="277"/>
                      <a:pt x="41" y="1118"/>
                    </a:cubicBezTo>
                    <a:cubicBezTo>
                      <a:pt x="1" y="1918"/>
                      <a:pt x="582" y="2188"/>
                      <a:pt x="1385" y="2188"/>
                    </a:cubicBezTo>
                    <a:cubicBezTo>
                      <a:pt x="3050" y="2188"/>
                      <a:pt x="5667" y="1026"/>
                      <a:pt x="5667" y="1026"/>
                    </a:cubicBezTo>
                    <a:cubicBezTo>
                      <a:pt x="5667" y="1026"/>
                      <a:pt x="3283" y="0"/>
                      <a:pt x="16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3" name="Google Shape;943;p38"/>
              <p:cNvSpPr/>
              <p:nvPr/>
            </p:nvSpPr>
            <p:spPr>
              <a:xfrm>
                <a:off x="2004375" y="4097950"/>
                <a:ext cx="1196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55" extrusionOk="0">
                    <a:moveTo>
                      <a:pt x="4787" y="0"/>
                    </a:moveTo>
                    <a:lnTo>
                      <a:pt x="4787" y="0"/>
                    </a:lnTo>
                    <a:cubicBezTo>
                      <a:pt x="3253" y="1"/>
                      <a:pt x="1533" y="21"/>
                      <a:pt x="0" y="55"/>
                    </a:cubicBezTo>
                    <a:cubicBezTo>
                      <a:pt x="1533" y="54"/>
                      <a:pt x="3254" y="35"/>
                      <a:pt x="4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38"/>
              <p:cNvSpPr/>
              <p:nvPr/>
            </p:nvSpPr>
            <p:spPr>
              <a:xfrm>
                <a:off x="2122175" y="4066875"/>
                <a:ext cx="142950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2184" extrusionOk="0">
                    <a:moveTo>
                      <a:pt x="4196" y="0"/>
                    </a:moveTo>
                    <a:cubicBezTo>
                      <a:pt x="2527" y="0"/>
                      <a:pt x="1" y="1265"/>
                      <a:pt x="1" y="1265"/>
                    </a:cubicBezTo>
                    <a:cubicBezTo>
                      <a:pt x="1" y="1265"/>
                      <a:pt x="2442" y="2183"/>
                      <a:pt x="4110" y="2183"/>
                    </a:cubicBezTo>
                    <a:cubicBezTo>
                      <a:pt x="5032" y="2183"/>
                      <a:pt x="5717" y="1903"/>
                      <a:pt x="5623" y="1031"/>
                    </a:cubicBezTo>
                    <a:cubicBezTo>
                      <a:pt x="5540" y="264"/>
                      <a:pt x="4957" y="0"/>
                      <a:pt x="41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38"/>
              <p:cNvSpPr/>
              <p:nvPr/>
            </p:nvSpPr>
            <p:spPr>
              <a:xfrm>
                <a:off x="2119050" y="4093175"/>
                <a:ext cx="1195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3" extrusionOk="0">
                    <a:moveTo>
                      <a:pt x="4782" y="0"/>
                    </a:moveTo>
                    <a:lnTo>
                      <a:pt x="4782" y="0"/>
                    </a:lnTo>
                    <a:cubicBezTo>
                      <a:pt x="3250" y="55"/>
                      <a:pt x="1531" y="135"/>
                      <a:pt x="0" y="222"/>
                    </a:cubicBezTo>
                    <a:cubicBezTo>
                      <a:pt x="1533" y="168"/>
                      <a:pt x="3251" y="88"/>
                      <a:pt x="4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38"/>
              <p:cNvSpPr/>
              <p:nvPr/>
            </p:nvSpPr>
            <p:spPr>
              <a:xfrm>
                <a:off x="2121950" y="4099050"/>
                <a:ext cx="11875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4750" h="5138" extrusionOk="0">
                    <a:moveTo>
                      <a:pt x="1" y="1"/>
                    </a:moveTo>
                    <a:cubicBezTo>
                      <a:pt x="1" y="1"/>
                      <a:pt x="470" y="5138"/>
                      <a:pt x="2109" y="5138"/>
                    </a:cubicBezTo>
                    <a:cubicBezTo>
                      <a:pt x="2280" y="5138"/>
                      <a:pt x="2464" y="5082"/>
                      <a:pt x="2661" y="4959"/>
                    </a:cubicBezTo>
                    <a:cubicBezTo>
                      <a:pt x="4749" y="365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38"/>
              <p:cNvSpPr/>
              <p:nvPr/>
            </p:nvSpPr>
            <p:spPr>
              <a:xfrm>
                <a:off x="2120375" y="4096350"/>
                <a:ext cx="57125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207" extrusionOk="0">
                    <a:moveTo>
                      <a:pt x="1" y="1"/>
                    </a:moveTo>
                    <a:cubicBezTo>
                      <a:pt x="718" y="1356"/>
                      <a:pt x="1538" y="2867"/>
                      <a:pt x="2284" y="4206"/>
                    </a:cubicBezTo>
                    <a:cubicBezTo>
                      <a:pt x="1568" y="2851"/>
                      <a:pt x="747" y="134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38"/>
              <p:cNvSpPr/>
              <p:nvPr/>
            </p:nvSpPr>
            <p:spPr>
              <a:xfrm>
                <a:off x="2072775" y="4091600"/>
                <a:ext cx="548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4751" extrusionOk="0">
                    <a:moveTo>
                      <a:pt x="2193" y="1"/>
                    </a:moveTo>
                    <a:cubicBezTo>
                      <a:pt x="1151" y="1407"/>
                      <a:pt x="400" y="3031"/>
                      <a:pt x="0" y="4739"/>
                    </a:cubicBezTo>
                    <a:lnTo>
                      <a:pt x="51" y="4750"/>
                    </a:lnTo>
                    <a:cubicBezTo>
                      <a:pt x="432" y="3045"/>
                      <a:pt x="1166" y="1418"/>
                      <a:pt x="2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949" name="Google Shape;949;p38"/>
            <p:cNvCxnSpPr/>
            <p:nvPr/>
          </p:nvCxnSpPr>
          <p:spPr>
            <a:xfrm rot="10800000">
              <a:off x="-76275" y="4600575"/>
              <a:ext cx="336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4" name="Google Shape;754;p37"/>
          <p:cNvSpPr txBox="1">
            <a:spLocks noGrp="1"/>
          </p:cNvSpPr>
          <p:nvPr>
            <p:ph type="subTitle" idx="1"/>
          </p:nvPr>
        </p:nvSpPr>
        <p:spPr>
          <a:xfrm>
            <a:off x="954229" y="406818"/>
            <a:ext cx="7551817" cy="67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>
                <a:latin typeface="Constantia" panose="02030602050306030303" pitchFamily="18" charset="0"/>
              </a:rPr>
              <a:t>Thế nào là môi trường sống của sinh vật?</a:t>
            </a:r>
            <a:endParaRPr sz="3200" dirty="0">
              <a:latin typeface="Constantia" panose="02030602050306030303" pitchFamily="18" charset="0"/>
            </a:endParaRPr>
          </a:p>
        </p:txBody>
      </p:sp>
      <p:pic>
        <p:nvPicPr>
          <p:cNvPr id="4" name="y2mate.com - Môi trường sống của sinh vật_1080p">
            <a:hlinkClick r:id="" action="ppaction://media"/>
            <a:extLst>
              <a:ext uri="{FF2B5EF4-FFF2-40B4-BE49-F238E27FC236}">
                <a16:creationId xmlns:a16="http://schemas.microsoft.com/office/drawing/2014/main" id="{064AC656-D8E0-74B7-C158-1F90DE6C26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5820" y="1077918"/>
            <a:ext cx="6868633" cy="38636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392E6A8-01E2-3457-A145-B93F41423922}"/>
              </a:ext>
            </a:extLst>
          </p:cNvPr>
          <p:cNvSpPr txBox="1"/>
          <p:nvPr/>
        </p:nvSpPr>
        <p:spPr>
          <a:xfrm>
            <a:off x="847227" y="1786920"/>
            <a:ext cx="7765817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+mj-lt"/>
                <a:sym typeface="Instrument Sans"/>
              </a:rPr>
              <a:t>Môi trường là nơi sinh sống của sinh vật, bao gồm tất cả các yếu tố ảnh hưởng trực tiếp hoặc gián tiếp đến đời sống của sinh vật.</a:t>
            </a:r>
            <a:endParaRPr lang="vi-VN" sz="3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9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754" grpId="0" build="p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6DE08A7-AD32-9FCF-6031-CC128D4C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8500" y="1036105"/>
            <a:ext cx="6586999" cy="3932744"/>
          </a:xfrm>
          <a:prstGeom prst="rect">
            <a:avLst/>
          </a:prstGeom>
        </p:spPr>
      </p:pic>
      <p:sp>
        <p:nvSpPr>
          <p:cNvPr id="9" name="Google Shape;846;p38">
            <a:extLst>
              <a:ext uri="{FF2B5EF4-FFF2-40B4-BE49-F238E27FC236}">
                <a16:creationId xmlns:a16="http://schemas.microsoft.com/office/drawing/2014/main" id="{480CD363-FFF0-5CB0-6FFF-8FBD6E29500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460744" y="353163"/>
            <a:ext cx="8576930" cy="682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Có mấy loại môi trường sống chủ yếu, kể tên?</a:t>
            </a:r>
            <a:endParaRPr sz="32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87B0AEA-33B2-3BA9-D78E-12F16D6DFBEE}"/>
              </a:ext>
            </a:extLst>
          </p:cNvPr>
          <p:cNvSpPr/>
          <p:nvPr/>
        </p:nvSpPr>
        <p:spPr>
          <a:xfrm>
            <a:off x="1278500" y="3721395"/>
            <a:ext cx="1627733" cy="27644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085E299-6BCC-643B-2A99-77848787C9A7}"/>
              </a:ext>
            </a:extLst>
          </p:cNvPr>
          <p:cNvSpPr/>
          <p:nvPr/>
        </p:nvSpPr>
        <p:spPr>
          <a:xfrm>
            <a:off x="6733953" y="1229833"/>
            <a:ext cx="1131546" cy="988827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9B95F34-60DB-1B3A-E362-603999DF5E4F}"/>
              </a:ext>
            </a:extLst>
          </p:cNvPr>
          <p:cNvSpPr/>
          <p:nvPr/>
        </p:nvSpPr>
        <p:spPr>
          <a:xfrm>
            <a:off x="6046381" y="4309730"/>
            <a:ext cx="1819118" cy="31897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486CE49-3DF5-DFB6-4B37-467F89B7134C}"/>
              </a:ext>
            </a:extLst>
          </p:cNvPr>
          <p:cNvSpPr/>
          <p:nvPr/>
        </p:nvSpPr>
        <p:spPr>
          <a:xfrm>
            <a:off x="1278500" y="2218661"/>
            <a:ext cx="1691528" cy="276448"/>
          </a:xfrm>
          <a:prstGeom prst="round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8571656-E95F-B431-E845-11DCD62DEA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809" y="1175944"/>
            <a:ext cx="3527153" cy="22122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2555D0-4B86-E3E8-A672-3F7CCD17D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04" y="1175945"/>
            <a:ext cx="3714539" cy="2212298"/>
          </a:xfrm>
          <a:prstGeom prst="rect">
            <a:avLst/>
          </a:prstGeom>
        </p:spPr>
      </p:pic>
      <p:sp>
        <p:nvSpPr>
          <p:cNvPr id="9" name="Google Shape;846;p38">
            <a:extLst>
              <a:ext uri="{FF2B5EF4-FFF2-40B4-BE49-F238E27FC236}">
                <a16:creationId xmlns:a16="http://schemas.microsoft.com/office/drawing/2014/main" id="{2668F77F-6DDD-33A1-4DEC-8A73D4398B39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91387" y="493003"/>
            <a:ext cx="8952613" cy="68294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600" dirty="0"/>
              <a:t>Vì sao cơ thể sinh vật cũng được xem là môi trường sống</a:t>
            </a:r>
            <a:r>
              <a:rPr lang="en" sz="2600" dirty="0"/>
              <a:t>?</a:t>
            </a:r>
            <a:endParaRPr sz="2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DA656B-0D4C-3A55-44D7-9E8486AC9589}"/>
              </a:ext>
            </a:extLst>
          </p:cNvPr>
          <p:cNvSpPr txBox="1"/>
          <p:nvPr/>
        </p:nvSpPr>
        <p:spPr>
          <a:xfrm>
            <a:off x="693285" y="3602194"/>
            <a:ext cx="80240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 dirty="0">
                <a:ln>
                  <a:noFill/>
                </a:ln>
                <a:solidFill>
                  <a:srgbClr val="38424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  <a:sym typeface="Instrument Sans"/>
              </a:rPr>
              <a:t>Vì cơ thể sinh vật là nơi ở, nơi lấy thức ăn, nước uống của các vi sinh vật khác (ví dụ: cây xanh là nơi sống kí sinh, ruột người là nơi kí sinh của giun, sán,..)</a:t>
            </a:r>
            <a:endParaRPr kumimoji="0" lang="vi-VN" sz="2400" b="0" i="0" u="none" strike="noStrike" kern="0" cap="none" spc="0" normalizeH="0" baseline="0" noProof="0" dirty="0">
              <a:ln>
                <a:noFill/>
              </a:ln>
              <a:solidFill>
                <a:srgbClr val="38424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754;p37">
            <a:extLst>
              <a:ext uri="{FF2B5EF4-FFF2-40B4-BE49-F238E27FC236}">
                <a16:creationId xmlns:a16="http://schemas.microsoft.com/office/drawing/2014/main" id="{479ACC56-545A-93EB-F344-3D9DB7558C37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13637" y="357200"/>
            <a:ext cx="7499497" cy="11597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>
                <a:latin typeface="Constantia" panose="02030602050306030303" pitchFamily="18" charset="0"/>
              </a:rPr>
              <a:t>Sắp xếp môi trường sống phù hợp cho các loài sinh vật dưới đây</a:t>
            </a:r>
            <a:endParaRPr sz="2800" dirty="0">
              <a:latin typeface="Constantia" panose="02030602050306030303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E94A7DC-2192-A667-152F-5B6CF4AA9918}"/>
              </a:ext>
            </a:extLst>
          </p:cNvPr>
          <p:cNvSpPr txBox="1"/>
          <p:nvPr/>
        </p:nvSpPr>
        <p:spPr>
          <a:xfrm>
            <a:off x="237461" y="3731750"/>
            <a:ext cx="193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i="1" dirty="0">
                <a:solidFill>
                  <a:srgbClr val="191919"/>
                </a:solidFill>
                <a:effectLst/>
                <a:latin typeface="-apple-system"/>
              </a:rPr>
              <a:t> Giun đất</a:t>
            </a:r>
            <a:endParaRPr lang="vi-VN" sz="18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E037832-9E7B-00A6-0EE0-F6950AC7AB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80" r="29745"/>
          <a:stretch/>
        </p:blipFill>
        <p:spPr>
          <a:xfrm>
            <a:off x="2370716" y="1798076"/>
            <a:ext cx="2211572" cy="193367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B544D10-1716-14D0-0AF1-3388F9DB778A}"/>
              </a:ext>
            </a:extLst>
          </p:cNvPr>
          <p:cNvSpPr txBox="1"/>
          <p:nvPr/>
        </p:nvSpPr>
        <p:spPr>
          <a:xfrm>
            <a:off x="2496879" y="3731750"/>
            <a:ext cx="193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i="1" dirty="0">
                <a:solidFill>
                  <a:srgbClr val="191919"/>
                </a:solidFill>
                <a:effectLst/>
                <a:latin typeface="-apple-system"/>
              </a:rPr>
              <a:t> </a:t>
            </a:r>
            <a:r>
              <a:rPr lang="vi-VN" sz="1800" b="1" i="1" dirty="0">
                <a:solidFill>
                  <a:srgbClr val="191919"/>
                </a:solidFill>
                <a:latin typeface="-apple-system"/>
              </a:rPr>
              <a:t>C</a:t>
            </a:r>
            <a:r>
              <a:rPr lang="vi-VN" sz="1800" b="1" i="1" dirty="0">
                <a:solidFill>
                  <a:srgbClr val="191919"/>
                </a:solidFill>
                <a:effectLst/>
                <a:latin typeface="-apple-system"/>
              </a:rPr>
              <a:t>á voi sát thủ</a:t>
            </a:r>
            <a:endParaRPr lang="vi-VN" sz="18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0DE8E90-CB39-E85D-A0E3-C2EC0D9C60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0134" y="1798076"/>
            <a:ext cx="2129161" cy="193367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C8B397B-DE08-F09E-0530-64F985D03EF1}"/>
              </a:ext>
            </a:extLst>
          </p:cNvPr>
          <p:cNvSpPr txBox="1"/>
          <p:nvPr/>
        </p:nvSpPr>
        <p:spPr>
          <a:xfrm>
            <a:off x="4763385" y="3731750"/>
            <a:ext cx="193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i="1" dirty="0">
                <a:solidFill>
                  <a:srgbClr val="191919"/>
                </a:solidFill>
                <a:effectLst/>
                <a:latin typeface="-apple-system"/>
              </a:rPr>
              <a:t> </a:t>
            </a:r>
            <a:r>
              <a:rPr lang="vi-VN" sz="1800" b="1" i="1" dirty="0">
                <a:solidFill>
                  <a:srgbClr val="191919"/>
                </a:solidFill>
                <a:latin typeface="-apple-system"/>
              </a:rPr>
              <a:t>Mèo</a:t>
            </a:r>
            <a:endParaRPr lang="vi-VN" sz="18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34BBECD-4C45-58BB-B350-CCC63E0DAB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6535" y="1798076"/>
            <a:ext cx="2090004" cy="193367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543126-5722-2249-C8DC-E5024EE27874}"/>
              </a:ext>
            </a:extLst>
          </p:cNvPr>
          <p:cNvSpPr txBox="1"/>
          <p:nvPr/>
        </p:nvSpPr>
        <p:spPr>
          <a:xfrm>
            <a:off x="6892202" y="3731750"/>
            <a:ext cx="1938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1800" b="1" i="1" dirty="0">
                <a:solidFill>
                  <a:srgbClr val="191919"/>
                </a:solidFill>
                <a:effectLst/>
                <a:latin typeface="-apple-system"/>
              </a:rPr>
              <a:t> </a:t>
            </a:r>
            <a:r>
              <a:rPr lang="vi-VN" sz="1800" b="1" i="1" dirty="0">
                <a:solidFill>
                  <a:srgbClr val="191919"/>
                </a:solidFill>
                <a:latin typeface="-apple-system"/>
              </a:rPr>
              <a:t>Giun kim</a:t>
            </a:r>
            <a:endParaRPr lang="vi-VN" sz="18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1B192F62-17CD-DBF4-B333-80E469552C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516" y="1798077"/>
            <a:ext cx="2082652" cy="193367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51E9B2E-3E56-63E4-0CF5-155DA8A839C9}"/>
              </a:ext>
            </a:extLst>
          </p:cNvPr>
          <p:cNvSpPr/>
          <p:nvPr/>
        </p:nvSpPr>
        <p:spPr>
          <a:xfrm>
            <a:off x="316726" y="4224670"/>
            <a:ext cx="178014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/>
              <a:t>Trong đất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2A45555-B04A-4E36-BD82-2B8D4898B1DF}"/>
              </a:ext>
            </a:extLst>
          </p:cNvPr>
          <p:cNvSpPr/>
          <p:nvPr/>
        </p:nvSpPr>
        <p:spPr>
          <a:xfrm>
            <a:off x="2576144" y="4224670"/>
            <a:ext cx="178014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/>
              <a:t>Trong nước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3571F67-8C00-293F-38C8-2E33FDDD622E}"/>
              </a:ext>
            </a:extLst>
          </p:cNvPr>
          <p:cNvSpPr/>
          <p:nvPr/>
        </p:nvSpPr>
        <p:spPr>
          <a:xfrm>
            <a:off x="4630134" y="4224670"/>
            <a:ext cx="2262068" cy="64504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/>
              <a:t>Trên cạn (mặt đất – không khí)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4A83E8-901C-D977-79A6-512CD5CD9DF2}"/>
              </a:ext>
            </a:extLst>
          </p:cNvPr>
          <p:cNvSpPr/>
          <p:nvPr/>
        </p:nvSpPr>
        <p:spPr>
          <a:xfrm>
            <a:off x="6971467" y="4217950"/>
            <a:ext cx="1780140" cy="3693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800" b="1" dirty="0"/>
              <a:t>Sinh vật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2" grpId="0" animBg="1"/>
      <p:bldP spid="3" grpId="0" animBg="1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38"/>
          <p:cNvSpPr txBox="1">
            <a:spLocks noGrp="1"/>
          </p:cNvSpPr>
          <p:nvPr>
            <p:ph type="title"/>
          </p:nvPr>
        </p:nvSpPr>
        <p:spPr>
          <a:xfrm>
            <a:off x="2970647" y="1574652"/>
            <a:ext cx="6320345" cy="178312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dirty="0"/>
              <a:t>Các nhân tố sinh thái của môi trường</a:t>
            </a:r>
            <a:endParaRPr sz="4400" dirty="0"/>
          </a:p>
        </p:txBody>
      </p:sp>
      <p:sp>
        <p:nvSpPr>
          <p:cNvPr id="846" name="Google Shape;846;p38"/>
          <p:cNvSpPr txBox="1">
            <a:spLocks noGrp="1"/>
          </p:cNvSpPr>
          <p:nvPr>
            <p:ph type="subTitle" idx="1"/>
          </p:nvPr>
        </p:nvSpPr>
        <p:spPr>
          <a:xfrm>
            <a:off x="3363175" y="3500400"/>
            <a:ext cx="5067600" cy="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Có mấy nhóm nhân tố sinh thái?</a:t>
            </a:r>
            <a:endParaRPr dirty="0"/>
          </a:p>
        </p:txBody>
      </p:sp>
      <p:cxnSp>
        <p:nvCxnSpPr>
          <p:cNvPr id="847" name="Google Shape;847;p38"/>
          <p:cNvCxnSpPr>
            <a:cxnSpLocks/>
          </p:cNvCxnSpPr>
          <p:nvPr/>
        </p:nvCxnSpPr>
        <p:spPr>
          <a:xfrm>
            <a:off x="3009517" y="3390518"/>
            <a:ext cx="5421458" cy="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848" name="Google Shape;848;p38"/>
          <p:cNvGrpSpPr/>
          <p:nvPr/>
        </p:nvGrpSpPr>
        <p:grpSpPr>
          <a:xfrm>
            <a:off x="0" y="1880531"/>
            <a:ext cx="3124275" cy="2683056"/>
            <a:chOff x="-76275" y="1796957"/>
            <a:chExt cx="3362400" cy="2807048"/>
          </a:xfrm>
        </p:grpSpPr>
        <p:grpSp>
          <p:nvGrpSpPr>
            <p:cNvPr id="849" name="Google Shape;849;p38"/>
            <p:cNvGrpSpPr/>
            <p:nvPr/>
          </p:nvGrpSpPr>
          <p:grpSpPr>
            <a:xfrm>
              <a:off x="944023" y="2733620"/>
              <a:ext cx="1594922" cy="1866888"/>
              <a:chOff x="1316998" y="2733620"/>
              <a:chExt cx="1594922" cy="1866888"/>
            </a:xfrm>
          </p:grpSpPr>
          <p:sp>
            <p:nvSpPr>
              <p:cNvPr id="850" name="Google Shape;850;p38"/>
              <p:cNvSpPr/>
              <p:nvPr/>
            </p:nvSpPr>
            <p:spPr>
              <a:xfrm flipH="1">
                <a:off x="1349645" y="4231189"/>
                <a:ext cx="206673" cy="109515"/>
              </a:xfrm>
              <a:custGeom>
                <a:avLst/>
                <a:gdLst/>
                <a:ahLst/>
                <a:cxnLst/>
                <a:rect l="l" t="t" r="r" b="b"/>
                <a:pathLst>
                  <a:path w="3178" h="1684" extrusionOk="0">
                    <a:moveTo>
                      <a:pt x="1030" y="0"/>
                    </a:moveTo>
                    <a:lnTo>
                      <a:pt x="1" y="1533"/>
                    </a:lnTo>
                    <a:cubicBezTo>
                      <a:pt x="368" y="1638"/>
                      <a:pt x="697" y="1683"/>
                      <a:pt x="989" y="1683"/>
                    </a:cubicBezTo>
                    <a:cubicBezTo>
                      <a:pt x="2731" y="1683"/>
                      <a:pt x="3178" y="82"/>
                      <a:pt x="2690" y="82"/>
                    </a:cubicBezTo>
                    <a:cubicBezTo>
                      <a:pt x="2690" y="82"/>
                      <a:pt x="2689" y="82"/>
                      <a:pt x="2689" y="82"/>
                    </a:cubicBezTo>
                    <a:cubicBezTo>
                      <a:pt x="2676" y="82"/>
                      <a:pt x="2662" y="82"/>
                      <a:pt x="2648" y="82"/>
                    </a:cubicBezTo>
                    <a:cubicBezTo>
                      <a:pt x="2066" y="82"/>
                      <a:pt x="1030" y="0"/>
                      <a:pt x="1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1" name="Google Shape;851;p38"/>
              <p:cNvSpPr/>
              <p:nvPr/>
            </p:nvSpPr>
            <p:spPr>
              <a:xfrm flipH="1">
                <a:off x="2035802" y="4317747"/>
                <a:ext cx="205178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5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20" y="4265"/>
                      <a:pt x="1688" y="4347"/>
                      <a:pt x="2475" y="4347"/>
                    </a:cubicBezTo>
                    <a:cubicBezTo>
                      <a:pt x="2765" y="4347"/>
                      <a:pt x="3002" y="4336"/>
                      <a:pt x="3115" y="4336"/>
                    </a:cubicBezTo>
                    <a:cubicBezTo>
                      <a:pt x="3131" y="4336"/>
                      <a:pt x="3144" y="4336"/>
                      <a:pt x="3155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2" name="Google Shape;852;p38"/>
              <p:cNvSpPr/>
              <p:nvPr/>
            </p:nvSpPr>
            <p:spPr>
              <a:xfrm flipH="1">
                <a:off x="1554432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3" name="Google Shape;853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38"/>
              <p:cNvSpPr/>
              <p:nvPr/>
            </p:nvSpPr>
            <p:spPr>
              <a:xfrm flipH="1">
                <a:off x="2366558" y="3904075"/>
                <a:ext cx="338884" cy="654227"/>
              </a:xfrm>
              <a:custGeom>
                <a:avLst/>
                <a:gdLst/>
                <a:ahLst/>
                <a:cxnLst/>
                <a:rect l="l" t="t" r="r" b="b"/>
                <a:pathLst>
                  <a:path w="5211" h="10060" extrusionOk="0">
                    <a:moveTo>
                      <a:pt x="4073" y="0"/>
                    </a:moveTo>
                    <a:lnTo>
                      <a:pt x="144" y="1281"/>
                    </a:lnTo>
                    <a:cubicBezTo>
                      <a:pt x="144" y="1281"/>
                      <a:pt x="835" y="7265"/>
                      <a:pt x="1" y="8869"/>
                    </a:cubicBezTo>
                    <a:cubicBezTo>
                      <a:pt x="1" y="8869"/>
                      <a:pt x="1456" y="9359"/>
                      <a:pt x="2389" y="10059"/>
                    </a:cubicBezTo>
                    <a:cubicBezTo>
                      <a:pt x="2389" y="10059"/>
                      <a:pt x="5210" y="8337"/>
                      <a:pt x="407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5" name="Google Shape;855;p38"/>
              <p:cNvSpPr/>
              <p:nvPr/>
            </p:nvSpPr>
            <p:spPr>
              <a:xfrm flipH="1">
                <a:off x="2586758" y="4479613"/>
                <a:ext cx="292256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4" h="1848" extrusionOk="0">
                    <a:moveTo>
                      <a:pt x="2441" y="1"/>
                    </a:moveTo>
                    <a:cubicBezTo>
                      <a:pt x="2392" y="1"/>
                      <a:pt x="2341" y="3"/>
                      <a:pt x="2290" y="9"/>
                    </a:cubicBezTo>
                    <a:cubicBezTo>
                      <a:pt x="2290" y="9"/>
                      <a:pt x="2287" y="9"/>
                      <a:pt x="2283" y="9"/>
                    </a:cubicBezTo>
                    <a:cubicBezTo>
                      <a:pt x="2149" y="9"/>
                      <a:pt x="199" y="25"/>
                      <a:pt x="81" y="975"/>
                    </a:cubicBezTo>
                    <a:cubicBezTo>
                      <a:pt x="0" y="1632"/>
                      <a:pt x="239" y="1821"/>
                      <a:pt x="416" y="1839"/>
                    </a:cubicBezTo>
                    <a:cubicBezTo>
                      <a:pt x="475" y="1846"/>
                      <a:pt x="775" y="1848"/>
                      <a:pt x="1176" y="1848"/>
                    </a:cubicBezTo>
                    <a:cubicBezTo>
                      <a:pt x="1977" y="1848"/>
                      <a:pt x="3181" y="1839"/>
                      <a:pt x="3655" y="1839"/>
                    </a:cubicBezTo>
                    <a:cubicBezTo>
                      <a:pt x="4494" y="1839"/>
                      <a:pt x="3769" y="1"/>
                      <a:pt x="244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6" name="Google Shape;856;p38"/>
              <p:cNvSpPr/>
              <p:nvPr/>
            </p:nvSpPr>
            <p:spPr>
              <a:xfrm flipH="1">
                <a:off x="2520099" y="4446251"/>
                <a:ext cx="314952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3" h="2361" extrusionOk="0">
                    <a:moveTo>
                      <a:pt x="4843" y="0"/>
                    </a:moveTo>
                    <a:cubicBezTo>
                      <a:pt x="4843" y="0"/>
                      <a:pt x="3713" y="374"/>
                      <a:pt x="2290" y="522"/>
                    </a:cubicBezTo>
                    <a:cubicBezTo>
                      <a:pt x="2290" y="522"/>
                      <a:pt x="2288" y="522"/>
                      <a:pt x="2283" y="522"/>
                    </a:cubicBezTo>
                    <a:cubicBezTo>
                      <a:pt x="2150" y="522"/>
                      <a:pt x="200" y="538"/>
                      <a:pt x="82" y="1488"/>
                    </a:cubicBezTo>
                    <a:cubicBezTo>
                      <a:pt x="1" y="2145"/>
                      <a:pt x="240" y="2334"/>
                      <a:pt x="416" y="2352"/>
                    </a:cubicBezTo>
                    <a:cubicBezTo>
                      <a:pt x="474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6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7" name="Google Shape;857;p38"/>
              <p:cNvSpPr/>
              <p:nvPr/>
            </p:nvSpPr>
            <p:spPr>
              <a:xfrm flipH="1">
                <a:off x="1316998" y="3441369"/>
                <a:ext cx="1399694" cy="1078499"/>
              </a:xfrm>
              <a:custGeom>
                <a:avLst/>
                <a:gdLst/>
                <a:ahLst/>
                <a:cxnLst/>
                <a:rect l="l" t="t" r="r" b="b"/>
                <a:pathLst>
                  <a:path w="21523" h="16584" extrusionOk="0">
                    <a:moveTo>
                      <a:pt x="9753" y="1"/>
                    </a:moveTo>
                    <a:lnTo>
                      <a:pt x="1568" y="1158"/>
                    </a:lnTo>
                    <a:cubicBezTo>
                      <a:pt x="1568" y="1158"/>
                      <a:pt x="1577" y="2031"/>
                      <a:pt x="1485" y="3151"/>
                    </a:cubicBezTo>
                    <a:cubicBezTo>
                      <a:pt x="1394" y="4234"/>
                      <a:pt x="1206" y="5549"/>
                      <a:pt x="821" y="6525"/>
                    </a:cubicBezTo>
                    <a:cubicBezTo>
                      <a:pt x="611" y="7052"/>
                      <a:pt x="430" y="7698"/>
                      <a:pt x="317" y="8396"/>
                    </a:cubicBezTo>
                    <a:cubicBezTo>
                      <a:pt x="0" y="10324"/>
                      <a:pt x="195" y="12646"/>
                      <a:pt x="1751" y="13928"/>
                    </a:cubicBezTo>
                    <a:cubicBezTo>
                      <a:pt x="4199" y="15948"/>
                      <a:pt x="7536" y="16584"/>
                      <a:pt x="10660" y="16584"/>
                    </a:cubicBezTo>
                    <a:cubicBezTo>
                      <a:pt x="12981" y="16584"/>
                      <a:pt x="15184" y="16233"/>
                      <a:pt x="16818" y="15838"/>
                    </a:cubicBezTo>
                    <a:cubicBezTo>
                      <a:pt x="17781" y="15605"/>
                      <a:pt x="21523" y="10550"/>
                      <a:pt x="15612" y="8105"/>
                    </a:cubicBezTo>
                    <a:cubicBezTo>
                      <a:pt x="14859" y="7793"/>
                      <a:pt x="13950" y="7524"/>
                      <a:pt x="12858" y="7312"/>
                    </a:cubicBezTo>
                    <a:cubicBezTo>
                      <a:pt x="10974" y="6948"/>
                      <a:pt x="10233" y="4432"/>
                      <a:pt x="9942" y="2453"/>
                    </a:cubicBezTo>
                    <a:cubicBezTo>
                      <a:pt x="10195" y="2100"/>
                      <a:pt x="10606" y="1442"/>
                      <a:pt x="10515" y="979"/>
                    </a:cubicBezTo>
                    <a:cubicBezTo>
                      <a:pt x="10384" y="318"/>
                      <a:pt x="9753" y="1"/>
                      <a:pt x="97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8" name="Google Shape;858;p38"/>
              <p:cNvSpPr/>
              <p:nvPr/>
            </p:nvSpPr>
            <p:spPr>
              <a:xfrm flipH="1">
                <a:off x="2300615" y="3931064"/>
                <a:ext cx="370815" cy="556093"/>
              </a:xfrm>
              <a:custGeom>
                <a:avLst/>
                <a:gdLst/>
                <a:ahLst/>
                <a:cxnLst/>
                <a:rect l="l" t="t" r="r" b="b"/>
                <a:pathLst>
                  <a:path w="5702" h="8551" extrusionOk="0">
                    <a:moveTo>
                      <a:pt x="2443" y="0"/>
                    </a:moveTo>
                    <a:cubicBezTo>
                      <a:pt x="2372" y="0"/>
                      <a:pt x="2299" y="6"/>
                      <a:pt x="2225" y="19"/>
                    </a:cubicBezTo>
                    <a:cubicBezTo>
                      <a:pt x="0" y="411"/>
                      <a:pt x="1036" y="6423"/>
                      <a:pt x="1605" y="6817"/>
                    </a:cubicBezTo>
                    <a:cubicBezTo>
                      <a:pt x="3550" y="8166"/>
                      <a:pt x="5516" y="8551"/>
                      <a:pt x="5516" y="8551"/>
                    </a:cubicBezTo>
                    <a:cubicBezTo>
                      <a:pt x="5659" y="7922"/>
                      <a:pt x="5702" y="6487"/>
                      <a:pt x="5290" y="4615"/>
                    </a:cubicBezTo>
                    <a:cubicBezTo>
                      <a:pt x="4921" y="2934"/>
                      <a:pt x="3981" y="0"/>
                      <a:pt x="244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59" name="Google Shape;859;p38"/>
              <p:cNvSpPr/>
              <p:nvPr/>
            </p:nvSpPr>
            <p:spPr>
              <a:xfrm flipH="1">
                <a:off x="2075082" y="3700654"/>
                <a:ext cx="335893" cy="857649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rgbClr val="F7ECE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0" name="Google Shape;860;p38"/>
              <p:cNvSpPr/>
              <p:nvPr/>
            </p:nvSpPr>
            <p:spPr>
              <a:xfrm flipH="1">
                <a:off x="2049180" y="3684975"/>
                <a:ext cx="370795" cy="879046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3188" extrusionOk="0">
                    <a:moveTo>
                      <a:pt x="2685" y="1"/>
                    </a:moveTo>
                    <a:lnTo>
                      <a:pt x="1" y="3030"/>
                    </a:lnTo>
                    <a:cubicBezTo>
                      <a:pt x="1" y="3030"/>
                      <a:pt x="1901" y="10275"/>
                      <a:pt x="825" y="11997"/>
                    </a:cubicBezTo>
                    <a:cubicBezTo>
                      <a:pt x="825" y="11997"/>
                      <a:pt x="2280" y="12487"/>
                      <a:pt x="3212" y="13187"/>
                    </a:cubicBezTo>
                    <a:cubicBezTo>
                      <a:pt x="3212" y="13187"/>
                      <a:pt x="5164" y="11979"/>
                      <a:pt x="268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1" name="Google Shape;861;p38"/>
              <p:cNvSpPr/>
              <p:nvPr/>
            </p:nvSpPr>
            <p:spPr>
              <a:xfrm flipH="1">
                <a:off x="1471320" y="4038562"/>
                <a:ext cx="396178" cy="319960"/>
              </a:xfrm>
              <a:custGeom>
                <a:avLst/>
                <a:gdLst/>
                <a:ahLst/>
                <a:cxnLst/>
                <a:rect l="l" t="t" r="r" b="b"/>
                <a:pathLst>
                  <a:path w="6092" h="4920" extrusionOk="0">
                    <a:moveTo>
                      <a:pt x="4408" y="1"/>
                    </a:moveTo>
                    <a:cubicBezTo>
                      <a:pt x="4408" y="1"/>
                      <a:pt x="0" y="2426"/>
                      <a:pt x="760" y="4294"/>
                    </a:cubicBezTo>
                    <a:cubicBezTo>
                      <a:pt x="944" y="4746"/>
                      <a:pt x="1221" y="4920"/>
                      <a:pt x="1546" y="4920"/>
                    </a:cubicBezTo>
                    <a:cubicBezTo>
                      <a:pt x="2288" y="4920"/>
                      <a:pt x="3282" y="4009"/>
                      <a:pt x="3987" y="3418"/>
                    </a:cubicBezTo>
                    <a:cubicBezTo>
                      <a:pt x="4513" y="2977"/>
                      <a:pt x="4985" y="2871"/>
                      <a:pt x="5318" y="2871"/>
                    </a:cubicBezTo>
                    <a:cubicBezTo>
                      <a:pt x="5626" y="2871"/>
                      <a:pt x="5815" y="2962"/>
                      <a:pt x="5815" y="2962"/>
                    </a:cubicBezTo>
                    <a:cubicBezTo>
                      <a:pt x="5815" y="2962"/>
                      <a:pt x="6092" y="1347"/>
                      <a:pt x="440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2" name="Google Shape;862;p38"/>
              <p:cNvSpPr/>
              <p:nvPr/>
            </p:nvSpPr>
            <p:spPr>
              <a:xfrm flipH="1">
                <a:off x="2569524" y="3541909"/>
                <a:ext cx="106458" cy="106068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631" extrusionOk="0">
                    <a:moveTo>
                      <a:pt x="1042" y="0"/>
                    </a:moveTo>
                    <a:lnTo>
                      <a:pt x="1042" y="0"/>
                    </a:lnTo>
                    <a:cubicBezTo>
                      <a:pt x="1" y="298"/>
                      <a:pt x="529" y="1504"/>
                      <a:pt x="859" y="1605"/>
                    </a:cubicBezTo>
                    <a:cubicBezTo>
                      <a:pt x="916" y="1622"/>
                      <a:pt x="967" y="1631"/>
                      <a:pt x="1011" y="1631"/>
                    </a:cubicBezTo>
                    <a:cubicBezTo>
                      <a:pt x="1637" y="1631"/>
                      <a:pt x="1042" y="0"/>
                      <a:pt x="10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3" name="Google Shape;863;p38"/>
              <p:cNvSpPr/>
              <p:nvPr/>
            </p:nvSpPr>
            <p:spPr>
              <a:xfrm flipH="1">
                <a:off x="2488624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2103" y="1"/>
                    </a:moveTo>
                    <a:cubicBezTo>
                      <a:pt x="2015" y="1"/>
                      <a:pt x="1932" y="16"/>
                      <a:pt x="1852" y="49"/>
                    </a:cubicBezTo>
                    <a:cubicBezTo>
                      <a:pt x="1699" y="109"/>
                      <a:pt x="1567" y="182"/>
                      <a:pt x="1451" y="265"/>
                    </a:cubicBezTo>
                    <a:cubicBezTo>
                      <a:pt x="0" y="1277"/>
                      <a:pt x="1088" y="3722"/>
                      <a:pt x="730" y="5202"/>
                    </a:cubicBezTo>
                    <a:cubicBezTo>
                      <a:pt x="450" y="6361"/>
                      <a:pt x="1533" y="7995"/>
                      <a:pt x="3197" y="7995"/>
                    </a:cubicBezTo>
                    <a:cubicBezTo>
                      <a:pt x="3568" y="7995"/>
                      <a:pt x="3968" y="7914"/>
                      <a:pt x="4387" y="7729"/>
                    </a:cubicBezTo>
                    <a:cubicBezTo>
                      <a:pt x="4737" y="7573"/>
                      <a:pt x="5020" y="7388"/>
                      <a:pt x="5247" y="7180"/>
                    </a:cubicBezTo>
                    <a:cubicBezTo>
                      <a:pt x="6509" y="6039"/>
                      <a:pt x="6039" y="4317"/>
                      <a:pt x="6039" y="4317"/>
                    </a:cubicBezTo>
                    <a:cubicBezTo>
                      <a:pt x="6039" y="4317"/>
                      <a:pt x="3570" y="1"/>
                      <a:pt x="21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4" name="Google Shape;864;p38"/>
              <p:cNvSpPr/>
              <p:nvPr/>
            </p:nvSpPr>
            <p:spPr>
              <a:xfrm flipH="1">
                <a:off x="2531220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1526" y="0"/>
                    </a:moveTo>
                    <a:cubicBezTo>
                      <a:pt x="1477" y="0"/>
                      <a:pt x="1451" y="4"/>
                      <a:pt x="1451" y="4"/>
                    </a:cubicBezTo>
                    <a:cubicBezTo>
                      <a:pt x="0" y="1016"/>
                      <a:pt x="1088" y="3461"/>
                      <a:pt x="730" y="4941"/>
                    </a:cubicBezTo>
                    <a:cubicBezTo>
                      <a:pt x="450" y="6100"/>
                      <a:pt x="1533" y="7734"/>
                      <a:pt x="3197" y="7734"/>
                    </a:cubicBezTo>
                    <a:cubicBezTo>
                      <a:pt x="3568" y="7734"/>
                      <a:pt x="3968" y="7653"/>
                      <a:pt x="4387" y="7468"/>
                    </a:cubicBezTo>
                    <a:cubicBezTo>
                      <a:pt x="4737" y="7312"/>
                      <a:pt x="5020" y="7127"/>
                      <a:pt x="5247" y="6919"/>
                    </a:cubicBezTo>
                    <a:cubicBezTo>
                      <a:pt x="5853" y="4745"/>
                      <a:pt x="3851" y="1742"/>
                      <a:pt x="3045" y="849"/>
                    </a:cubicBezTo>
                    <a:cubicBezTo>
                      <a:pt x="2346" y="74"/>
                      <a:pt x="1734" y="0"/>
                      <a:pt x="152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5" name="Google Shape;865;p38"/>
              <p:cNvSpPr/>
              <p:nvPr/>
            </p:nvSpPr>
            <p:spPr>
              <a:xfrm flipH="1">
                <a:off x="1836803" y="2733620"/>
                <a:ext cx="423297" cy="519935"/>
              </a:xfrm>
              <a:custGeom>
                <a:avLst/>
                <a:gdLst/>
                <a:ahLst/>
                <a:cxnLst/>
                <a:rect l="l" t="t" r="r" b="b"/>
                <a:pathLst>
                  <a:path w="6509" h="7995" extrusionOk="0">
                    <a:moveTo>
                      <a:pt x="4407" y="1"/>
                    </a:moveTo>
                    <a:cubicBezTo>
                      <a:pt x="2939" y="1"/>
                      <a:pt x="469" y="4317"/>
                      <a:pt x="469" y="4317"/>
                    </a:cubicBezTo>
                    <a:cubicBezTo>
                      <a:pt x="469" y="4317"/>
                      <a:pt x="0" y="6039"/>
                      <a:pt x="1262" y="7180"/>
                    </a:cubicBezTo>
                    <a:cubicBezTo>
                      <a:pt x="1489" y="7388"/>
                      <a:pt x="1771" y="7573"/>
                      <a:pt x="2121" y="7729"/>
                    </a:cubicBezTo>
                    <a:cubicBezTo>
                      <a:pt x="2541" y="7914"/>
                      <a:pt x="2940" y="7995"/>
                      <a:pt x="3311" y="7995"/>
                    </a:cubicBezTo>
                    <a:cubicBezTo>
                      <a:pt x="4976" y="7995"/>
                      <a:pt x="6059" y="6361"/>
                      <a:pt x="5779" y="5202"/>
                    </a:cubicBezTo>
                    <a:cubicBezTo>
                      <a:pt x="5420" y="3722"/>
                      <a:pt x="6509" y="1277"/>
                      <a:pt x="5058" y="265"/>
                    </a:cubicBezTo>
                    <a:cubicBezTo>
                      <a:pt x="4942" y="182"/>
                      <a:pt x="4809" y="109"/>
                      <a:pt x="4657" y="49"/>
                    </a:cubicBezTo>
                    <a:cubicBezTo>
                      <a:pt x="4578" y="16"/>
                      <a:pt x="4494" y="1"/>
                      <a:pt x="44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6" name="Google Shape;866;p38"/>
              <p:cNvSpPr/>
              <p:nvPr/>
            </p:nvSpPr>
            <p:spPr>
              <a:xfrm flipH="1">
                <a:off x="1836803" y="2750594"/>
                <a:ext cx="380700" cy="502961"/>
              </a:xfrm>
              <a:custGeom>
                <a:avLst/>
                <a:gdLst/>
                <a:ahLst/>
                <a:cxnLst/>
                <a:rect l="l" t="t" r="r" b="b"/>
                <a:pathLst>
                  <a:path w="5854" h="7734" extrusionOk="0">
                    <a:moveTo>
                      <a:pt x="4327" y="0"/>
                    </a:moveTo>
                    <a:cubicBezTo>
                      <a:pt x="4119" y="0"/>
                      <a:pt x="3508" y="74"/>
                      <a:pt x="2809" y="849"/>
                    </a:cubicBezTo>
                    <a:cubicBezTo>
                      <a:pt x="2003" y="1742"/>
                      <a:pt x="0" y="4745"/>
                      <a:pt x="607" y="6919"/>
                    </a:cubicBezTo>
                    <a:cubicBezTo>
                      <a:pt x="834" y="7127"/>
                      <a:pt x="1116" y="7312"/>
                      <a:pt x="1466" y="7468"/>
                    </a:cubicBezTo>
                    <a:cubicBezTo>
                      <a:pt x="1886" y="7653"/>
                      <a:pt x="2285" y="7734"/>
                      <a:pt x="2656" y="7734"/>
                    </a:cubicBezTo>
                    <a:cubicBezTo>
                      <a:pt x="4321" y="7734"/>
                      <a:pt x="5404" y="6100"/>
                      <a:pt x="5124" y="4941"/>
                    </a:cubicBezTo>
                    <a:cubicBezTo>
                      <a:pt x="4765" y="3461"/>
                      <a:pt x="5854" y="1016"/>
                      <a:pt x="4403" y="4"/>
                    </a:cubicBezTo>
                    <a:cubicBezTo>
                      <a:pt x="4403" y="4"/>
                      <a:pt x="4376" y="0"/>
                      <a:pt x="432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7" name="Google Shape;867;p38"/>
              <p:cNvSpPr/>
              <p:nvPr/>
            </p:nvSpPr>
            <p:spPr>
              <a:xfrm flipH="1">
                <a:off x="2002831" y="2992580"/>
                <a:ext cx="764587" cy="524097"/>
              </a:xfrm>
              <a:custGeom>
                <a:avLst/>
                <a:gdLst/>
                <a:ahLst/>
                <a:cxnLst/>
                <a:rect l="l" t="t" r="r" b="b"/>
                <a:pathLst>
                  <a:path w="11757" h="8059" extrusionOk="0">
                    <a:moveTo>
                      <a:pt x="5449" y="126"/>
                    </a:moveTo>
                    <a:cubicBezTo>
                      <a:pt x="4083" y="126"/>
                      <a:pt x="1593" y="630"/>
                      <a:pt x="1333" y="1808"/>
                    </a:cubicBezTo>
                    <a:cubicBezTo>
                      <a:pt x="1055" y="3066"/>
                      <a:pt x="1266" y="4443"/>
                      <a:pt x="1150" y="4855"/>
                    </a:cubicBezTo>
                    <a:cubicBezTo>
                      <a:pt x="1033" y="5268"/>
                      <a:pt x="1" y="7475"/>
                      <a:pt x="2348" y="8059"/>
                    </a:cubicBezTo>
                    <a:lnTo>
                      <a:pt x="9958" y="8059"/>
                    </a:lnTo>
                    <a:cubicBezTo>
                      <a:pt x="9958" y="8059"/>
                      <a:pt x="11692" y="7450"/>
                      <a:pt x="11140" y="5410"/>
                    </a:cubicBezTo>
                    <a:cubicBezTo>
                      <a:pt x="10724" y="3873"/>
                      <a:pt x="11756" y="3047"/>
                      <a:pt x="10374" y="1524"/>
                    </a:cubicBezTo>
                    <a:cubicBezTo>
                      <a:pt x="8992" y="0"/>
                      <a:pt x="7302" y="183"/>
                      <a:pt x="5612" y="128"/>
                    </a:cubicBezTo>
                    <a:cubicBezTo>
                      <a:pt x="5560" y="127"/>
                      <a:pt x="5505" y="126"/>
                      <a:pt x="5449" y="12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8" name="Google Shape;868;p38"/>
              <p:cNvSpPr/>
              <p:nvPr/>
            </p:nvSpPr>
            <p:spPr>
              <a:xfrm flipH="1">
                <a:off x="2097128" y="2991799"/>
                <a:ext cx="560580" cy="601290"/>
              </a:xfrm>
              <a:custGeom>
                <a:avLst/>
                <a:gdLst/>
                <a:ahLst/>
                <a:cxnLst/>
                <a:rect l="l" t="t" r="r" b="b"/>
                <a:pathLst>
                  <a:path w="8620" h="9246" extrusionOk="0">
                    <a:moveTo>
                      <a:pt x="4018" y="1"/>
                    </a:moveTo>
                    <a:cubicBezTo>
                      <a:pt x="2931" y="1"/>
                      <a:pt x="2519" y="244"/>
                      <a:pt x="2519" y="244"/>
                    </a:cubicBezTo>
                    <a:cubicBezTo>
                      <a:pt x="1837" y="1898"/>
                      <a:pt x="2895" y="3878"/>
                      <a:pt x="2391" y="4789"/>
                    </a:cubicBezTo>
                    <a:cubicBezTo>
                      <a:pt x="1887" y="5702"/>
                      <a:pt x="1160" y="6478"/>
                      <a:pt x="673" y="6879"/>
                    </a:cubicBezTo>
                    <a:cubicBezTo>
                      <a:pt x="1" y="7431"/>
                      <a:pt x="437" y="9136"/>
                      <a:pt x="1537" y="9231"/>
                    </a:cubicBezTo>
                    <a:cubicBezTo>
                      <a:pt x="1645" y="9241"/>
                      <a:pt x="1750" y="9245"/>
                      <a:pt x="1852" y="9245"/>
                    </a:cubicBezTo>
                    <a:cubicBezTo>
                      <a:pt x="2928" y="9245"/>
                      <a:pt x="3675" y="8711"/>
                      <a:pt x="4443" y="7527"/>
                    </a:cubicBezTo>
                    <a:cubicBezTo>
                      <a:pt x="4443" y="7527"/>
                      <a:pt x="5418" y="9245"/>
                      <a:pt x="6645" y="9245"/>
                    </a:cubicBezTo>
                    <a:cubicBezTo>
                      <a:pt x="6695" y="9245"/>
                      <a:pt x="6745" y="9242"/>
                      <a:pt x="6795" y="9236"/>
                    </a:cubicBezTo>
                    <a:cubicBezTo>
                      <a:pt x="8092" y="9087"/>
                      <a:pt x="8619" y="8271"/>
                      <a:pt x="8307" y="7335"/>
                    </a:cubicBezTo>
                    <a:cubicBezTo>
                      <a:pt x="7995" y="6398"/>
                      <a:pt x="6183" y="5415"/>
                      <a:pt x="6114" y="4731"/>
                    </a:cubicBezTo>
                    <a:cubicBezTo>
                      <a:pt x="6049" y="4079"/>
                      <a:pt x="6698" y="3089"/>
                      <a:pt x="6654" y="1922"/>
                    </a:cubicBezTo>
                    <a:cubicBezTo>
                      <a:pt x="6626" y="1185"/>
                      <a:pt x="6137" y="234"/>
                      <a:pt x="6137" y="234"/>
                    </a:cubicBezTo>
                    <a:cubicBezTo>
                      <a:pt x="5247" y="59"/>
                      <a:pt x="4551" y="1"/>
                      <a:pt x="401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9" name="Google Shape;869;p38"/>
              <p:cNvSpPr/>
              <p:nvPr/>
            </p:nvSpPr>
            <p:spPr>
              <a:xfrm flipH="1">
                <a:off x="2299054" y="3287762"/>
                <a:ext cx="147429" cy="88964"/>
              </a:xfrm>
              <a:custGeom>
                <a:avLst/>
                <a:gdLst/>
                <a:ahLst/>
                <a:cxnLst/>
                <a:rect l="l" t="t" r="r" b="b"/>
                <a:pathLst>
                  <a:path w="2267" h="1368" extrusionOk="0">
                    <a:moveTo>
                      <a:pt x="1159" y="0"/>
                    </a:moveTo>
                    <a:cubicBezTo>
                      <a:pt x="591" y="0"/>
                      <a:pt x="3" y="122"/>
                      <a:pt x="2" y="355"/>
                    </a:cubicBezTo>
                    <a:cubicBezTo>
                      <a:pt x="0" y="1050"/>
                      <a:pt x="863" y="1352"/>
                      <a:pt x="1120" y="1367"/>
                    </a:cubicBezTo>
                    <a:cubicBezTo>
                      <a:pt x="1125" y="1367"/>
                      <a:pt x="1131" y="1367"/>
                      <a:pt x="1138" y="1367"/>
                    </a:cubicBezTo>
                    <a:cubicBezTo>
                      <a:pt x="1432" y="1367"/>
                      <a:pt x="2267" y="1012"/>
                      <a:pt x="2196" y="311"/>
                    </a:cubicBezTo>
                    <a:cubicBezTo>
                      <a:pt x="2174" y="101"/>
                      <a:pt x="1675" y="0"/>
                      <a:pt x="1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0" name="Google Shape;870;p38"/>
              <p:cNvSpPr/>
              <p:nvPr/>
            </p:nvSpPr>
            <p:spPr>
              <a:xfrm flipH="1">
                <a:off x="2217048" y="3472910"/>
                <a:ext cx="296678" cy="196918"/>
              </a:xfrm>
              <a:custGeom>
                <a:avLst/>
                <a:gdLst/>
                <a:ahLst/>
                <a:cxnLst/>
                <a:rect l="l" t="t" r="r" b="b"/>
                <a:pathLst>
                  <a:path w="4562" h="3028" extrusionOk="0">
                    <a:moveTo>
                      <a:pt x="2193" y="1"/>
                    </a:moveTo>
                    <a:cubicBezTo>
                      <a:pt x="1532" y="1"/>
                      <a:pt x="780" y="275"/>
                      <a:pt x="1" y="1085"/>
                    </a:cubicBezTo>
                    <a:cubicBezTo>
                      <a:pt x="1" y="1085"/>
                      <a:pt x="459" y="3027"/>
                      <a:pt x="2184" y="3027"/>
                    </a:cubicBezTo>
                    <a:cubicBezTo>
                      <a:pt x="3909" y="3027"/>
                      <a:pt x="4561" y="1204"/>
                      <a:pt x="4561" y="1204"/>
                    </a:cubicBezTo>
                    <a:cubicBezTo>
                      <a:pt x="4561" y="1204"/>
                      <a:pt x="3577" y="1"/>
                      <a:pt x="219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1" name="Google Shape;871;p38"/>
              <p:cNvSpPr/>
              <p:nvPr/>
            </p:nvSpPr>
            <p:spPr>
              <a:xfrm flipH="1">
                <a:off x="2365387" y="3366712"/>
                <a:ext cx="130390" cy="221696"/>
              </a:xfrm>
              <a:custGeom>
                <a:avLst/>
                <a:gdLst/>
                <a:ahLst/>
                <a:cxnLst/>
                <a:rect l="l" t="t" r="r" b="b"/>
                <a:pathLst>
                  <a:path w="2005" h="3409" fill="none" extrusionOk="0">
                    <a:moveTo>
                      <a:pt x="2005" y="1"/>
                    </a:moveTo>
                    <a:lnTo>
                      <a:pt x="1953" y="1762"/>
                    </a:lnTo>
                    <a:cubicBezTo>
                      <a:pt x="1953" y="1762"/>
                      <a:pt x="1217" y="3139"/>
                      <a:pt x="1" y="3409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2" name="Google Shape;872;p38"/>
              <p:cNvSpPr/>
              <p:nvPr/>
            </p:nvSpPr>
            <p:spPr>
              <a:xfrm flipH="1">
                <a:off x="2238574" y="3481234"/>
                <a:ext cx="130260" cy="110880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705" fill="none" extrusionOk="0">
                    <a:moveTo>
                      <a:pt x="1" y="1"/>
                    </a:moveTo>
                    <a:cubicBezTo>
                      <a:pt x="1" y="1"/>
                      <a:pt x="796" y="1483"/>
                      <a:pt x="2003" y="1704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38"/>
              <p:cNvSpPr/>
              <p:nvPr/>
            </p:nvSpPr>
            <p:spPr>
              <a:xfrm flipH="1">
                <a:off x="2510930" y="3225591"/>
                <a:ext cx="56123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3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3" y="790"/>
                      <a:pt x="863" y="510"/>
                    </a:cubicBezTo>
                    <a:cubicBezTo>
                      <a:pt x="863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4" name="Google Shape;874;p38"/>
              <p:cNvSpPr/>
              <p:nvPr/>
            </p:nvSpPr>
            <p:spPr>
              <a:xfrm flipH="1">
                <a:off x="2163656" y="3225591"/>
                <a:ext cx="56188" cy="66203"/>
              </a:xfrm>
              <a:custGeom>
                <a:avLst/>
                <a:gdLst/>
                <a:ahLst/>
                <a:cxnLst/>
                <a:rect l="l" t="t" r="r" b="b"/>
                <a:pathLst>
                  <a:path w="864" h="1018" extrusionOk="0">
                    <a:moveTo>
                      <a:pt x="431" y="0"/>
                    </a:moveTo>
                    <a:cubicBezTo>
                      <a:pt x="193" y="0"/>
                      <a:pt x="0" y="228"/>
                      <a:pt x="0" y="510"/>
                    </a:cubicBezTo>
                    <a:cubicBezTo>
                      <a:pt x="0" y="790"/>
                      <a:pt x="193" y="1018"/>
                      <a:pt x="431" y="1018"/>
                    </a:cubicBezTo>
                    <a:cubicBezTo>
                      <a:pt x="670" y="1018"/>
                      <a:pt x="864" y="790"/>
                      <a:pt x="864" y="510"/>
                    </a:cubicBezTo>
                    <a:cubicBezTo>
                      <a:pt x="864" y="228"/>
                      <a:pt x="670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5" name="Google Shape;875;p38"/>
              <p:cNvSpPr/>
              <p:nvPr/>
            </p:nvSpPr>
            <p:spPr>
              <a:xfrm flipH="1">
                <a:off x="2057718" y="3467252"/>
                <a:ext cx="65" cy="6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rgbClr val="F8DE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6" name="Google Shape;876;p38"/>
              <p:cNvSpPr/>
              <p:nvPr/>
            </p:nvSpPr>
            <p:spPr>
              <a:xfrm flipH="1">
                <a:off x="1701405" y="3600894"/>
                <a:ext cx="569815" cy="746703"/>
              </a:xfrm>
              <a:custGeom>
                <a:avLst/>
                <a:gdLst/>
                <a:ahLst/>
                <a:cxnLst/>
                <a:rect l="l" t="t" r="r" b="b"/>
                <a:pathLst>
                  <a:path w="8762" h="11482" extrusionOk="0">
                    <a:moveTo>
                      <a:pt x="3091" y="1"/>
                    </a:moveTo>
                    <a:cubicBezTo>
                      <a:pt x="3091" y="1"/>
                      <a:pt x="1" y="2536"/>
                      <a:pt x="271" y="3726"/>
                    </a:cubicBezTo>
                    <a:cubicBezTo>
                      <a:pt x="541" y="4916"/>
                      <a:pt x="2388" y="5661"/>
                      <a:pt x="2680" y="6731"/>
                    </a:cubicBezTo>
                    <a:cubicBezTo>
                      <a:pt x="2959" y="7748"/>
                      <a:pt x="1390" y="10445"/>
                      <a:pt x="2680" y="11304"/>
                    </a:cubicBezTo>
                    <a:cubicBezTo>
                      <a:pt x="2860" y="11424"/>
                      <a:pt x="3095" y="11482"/>
                      <a:pt x="3366" y="11482"/>
                    </a:cubicBezTo>
                    <a:cubicBezTo>
                      <a:pt x="5046" y="11482"/>
                      <a:pt x="8163" y="9263"/>
                      <a:pt x="8762" y="5652"/>
                    </a:cubicBezTo>
                    <a:cubicBezTo>
                      <a:pt x="8009" y="5340"/>
                      <a:pt x="7100" y="5072"/>
                      <a:pt x="6008" y="4859"/>
                    </a:cubicBezTo>
                    <a:cubicBezTo>
                      <a:pt x="4123" y="4496"/>
                      <a:pt x="3383" y="1979"/>
                      <a:pt x="309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7" name="Google Shape;877;p38"/>
              <p:cNvSpPr/>
              <p:nvPr/>
            </p:nvSpPr>
            <p:spPr>
              <a:xfrm flipH="1">
                <a:off x="1961145" y="4274240"/>
                <a:ext cx="151005" cy="257984"/>
              </a:xfrm>
              <a:custGeom>
                <a:avLst/>
                <a:gdLst/>
                <a:ahLst/>
                <a:cxnLst/>
                <a:rect l="l" t="t" r="r" b="b"/>
                <a:pathLst>
                  <a:path w="2322" h="3967" extrusionOk="0">
                    <a:moveTo>
                      <a:pt x="825" y="0"/>
                    </a:moveTo>
                    <a:cubicBezTo>
                      <a:pt x="823" y="0"/>
                      <a:pt x="820" y="0"/>
                      <a:pt x="818" y="0"/>
                    </a:cubicBezTo>
                    <a:cubicBezTo>
                      <a:pt x="155" y="6"/>
                      <a:pt x="0" y="269"/>
                      <a:pt x="5" y="446"/>
                    </a:cubicBezTo>
                    <a:cubicBezTo>
                      <a:pt x="11" y="623"/>
                      <a:pt x="342" y="2952"/>
                      <a:pt x="438" y="3657"/>
                    </a:cubicBezTo>
                    <a:cubicBezTo>
                      <a:pt x="467" y="3871"/>
                      <a:pt x="603" y="3966"/>
                      <a:pt x="787" y="3966"/>
                    </a:cubicBezTo>
                    <a:cubicBezTo>
                      <a:pt x="1341" y="3966"/>
                      <a:pt x="2322" y="3104"/>
                      <a:pt x="2070" y="2060"/>
                    </a:cubicBezTo>
                    <a:cubicBezTo>
                      <a:pt x="2070" y="2060"/>
                      <a:pt x="1810" y="0"/>
                      <a:pt x="825" y="0"/>
                    </a:cubicBezTo>
                    <a:close/>
                  </a:path>
                </a:pathLst>
              </a:custGeom>
              <a:solidFill>
                <a:srgbClr val="384246">
                  <a:alpha val="4810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8" name="Google Shape;878;p38"/>
              <p:cNvSpPr/>
              <p:nvPr/>
            </p:nvSpPr>
            <p:spPr>
              <a:xfrm flipH="1">
                <a:off x="1901185" y="4317747"/>
                <a:ext cx="205113" cy="282761"/>
              </a:xfrm>
              <a:custGeom>
                <a:avLst/>
                <a:gdLst/>
                <a:ahLst/>
                <a:cxnLst/>
                <a:rect l="l" t="t" r="r" b="b"/>
                <a:pathLst>
                  <a:path w="3154" h="4348" extrusionOk="0">
                    <a:moveTo>
                      <a:pt x="825" y="1"/>
                    </a:moveTo>
                    <a:cubicBezTo>
                      <a:pt x="823" y="1"/>
                      <a:pt x="820" y="1"/>
                      <a:pt x="818" y="1"/>
                    </a:cubicBezTo>
                    <a:cubicBezTo>
                      <a:pt x="156" y="8"/>
                      <a:pt x="1" y="271"/>
                      <a:pt x="6" y="447"/>
                    </a:cubicBezTo>
                    <a:cubicBezTo>
                      <a:pt x="11" y="624"/>
                      <a:pt x="343" y="2953"/>
                      <a:pt x="438" y="3658"/>
                    </a:cubicBezTo>
                    <a:cubicBezTo>
                      <a:pt x="519" y="4265"/>
                      <a:pt x="1688" y="4347"/>
                      <a:pt x="2475" y="4347"/>
                    </a:cubicBezTo>
                    <a:cubicBezTo>
                      <a:pt x="2764" y="4347"/>
                      <a:pt x="3001" y="4336"/>
                      <a:pt x="3114" y="4336"/>
                    </a:cubicBezTo>
                    <a:cubicBezTo>
                      <a:pt x="3130" y="4336"/>
                      <a:pt x="3143" y="4336"/>
                      <a:pt x="3154" y="4337"/>
                    </a:cubicBezTo>
                    <a:cubicBezTo>
                      <a:pt x="3154" y="4337"/>
                      <a:pt x="2405" y="3452"/>
                      <a:pt x="2071" y="2061"/>
                    </a:cubicBezTo>
                    <a:cubicBezTo>
                      <a:pt x="2071" y="2061"/>
                      <a:pt x="1810" y="1"/>
                      <a:pt x="82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79" name="Google Shape;879;p38"/>
              <p:cNvSpPr/>
              <p:nvPr/>
            </p:nvSpPr>
            <p:spPr>
              <a:xfrm flipH="1">
                <a:off x="1419750" y="4236521"/>
                <a:ext cx="623792" cy="363857"/>
              </a:xfrm>
              <a:custGeom>
                <a:avLst/>
                <a:gdLst/>
                <a:ahLst/>
                <a:cxnLst/>
                <a:rect l="l" t="t" r="r" b="b"/>
                <a:pathLst>
                  <a:path w="9592" h="5595" extrusionOk="0">
                    <a:moveTo>
                      <a:pt x="5295" y="1"/>
                    </a:moveTo>
                    <a:cubicBezTo>
                      <a:pt x="2635" y="1"/>
                      <a:pt x="1015" y="2640"/>
                      <a:pt x="1015" y="2640"/>
                    </a:cubicBezTo>
                    <a:cubicBezTo>
                      <a:pt x="1015" y="2640"/>
                      <a:pt x="1" y="5594"/>
                      <a:pt x="1995" y="5594"/>
                    </a:cubicBezTo>
                    <a:cubicBezTo>
                      <a:pt x="2057" y="5594"/>
                      <a:pt x="2121" y="5592"/>
                      <a:pt x="2189" y="5586"/>
                    </a:cubicBezTo>
                    <a:cubicBezTo>
                      <a:pt x="9592" y="4947"/>
                      <a:pt x="8306" y="1096"/>
                      <a:pt x="8306" y="1096"/>
                    </a:cubicBezTo>
                    <a:cubicBezTo>
                      <a:pt x="7200" y="299"/>
                      <a:pt x="6188" y="1"/>
                      <a:pt x="529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0" name="Google Shape;880;p38"/>
              <p:cNvSpPr/>
              <p:nvPr/>
            </p:nvSpPr>
            <p:spPr>
              <a:xfrm flipH="1">
                <a:off x="2532065" y="3646221"/>
                <a:ext cx="164012" cy="341226"/>
              </a:xfrm>
              <a:custGeom>
                <a:avLst/>
                <a:gdLst/>
                <a:ahLst/>
                <a:cxnLst/>
                <a:rect l="l" t="t" r="r" b="b"/>
                <a:pathLst>
                  <a:path w="2522" h="5247" extrusionOk="0">
                    <a:moveTo>
                      <a:pt x="1168" y="1"/>
                    </a:moveTo>
                    <a:cubicBezTo>
                      <a:pt x="1077" y="1084"/>
                      <a:pt x="889" y="2399"/>
                      <a:pt x="504" y="3375"/>
                    </a:cubicBezTo>
                    <a:cubicBezTo>
                      <a:pt x="294" y="3902"/>
                      <a:pt x="113" y="4548"/>
                      <a:pt x="0" y="5246"/>
                    </a:cubicBezTo>
                    <a:cubicBezTo>
                      <a:pt x="690" y="4763"/>
                      <a:pt x="2332" y="3551"/>
                      <a:pt x="2415" y="2875"/>
                    </a:cubicBezTo>
                    <a:cubicBezTo>
                      <a:pt x="2521" y="2030"/>
                      <a:pt x="1210" y="66"/>
                      <a:pt x="11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1" name="Google Shape;881;p38"/>
              <p:cNvSpPr/>
              <p:nvPr/>
            </p:nvSpPr>
            <p:spPr>
              <a:xfrm flipH="1">
                <a:off x="2238639" y="4479613"/>
                <a:ext cx="292321" cy="120180"/>
              </a:xfrm>
              <a:custGeom>
                <a:avLst/>
                <a:gdLst/>
                <a:ahLst/>
                <a:cxnLst/>
                <a:rect l="l" t="t" r="r" b="b"/>
                <a:pathLst>
                  <a:path w="4495" h="1848" extrusionOk="0">
                    <a:moveTo>
                      <a:pt x="2442" y="1"/>
                    </a:moveTo>
                    <a:cubicBezTo>
                      <a:pt x="2392" y="1"/>
                      <a:pt x="2342" y="3"/>
                      <a:pt x="2290" y="9"/>
                    </a:cubicBezTo>
                    <a:cubicBezTo>
                      <a:pt x="2290" y="9"/>
                      <a:pt x="2288" y="9"/>
                      <a:pt x="2283" y="9"/>
                    </a:cubicBezTo>
                    <a:cubicBezTo>
                      <a:pt x="2150" y="9"/>
                      <a:pt x="200" y="25"/>
                      <a:pt x="82" y="975"/>
                    </a:cubicBezTo>
                    <a:cubicBezTo>
                      <a:pt x="1" y="1632"/>
                      <a:pt x="240" y="1821"/>
                      <a:pt x="415" y="1839"/>
                    </a:cubicBezTo>
                    <a:cubicBezTo>
                      <a:pt x="474" y="1846"/>
                      <a:pt x="774" y="1848"/>
                      <a:pt x="1175" y="1848"/>
                    </a:cubicBezTo>
                    <a:cubicBezTo>
                      <a:pt x="1977" y="1848"/>
                      <a:pt x="3181" y="1839"/>
                      <a:pt x="3656" y="1839"/>
                    </a:cubicBezTo>
                    <a:cubicBezTo>
                      <a:pt x="4494" y="1839"/>
                      <a:pt x="3770" y="1"/>
                      <a:pt x="2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2" name="Google Shape;882;p38"/>
              <p:cNvSpPr/>
              <p:nvPr/>
            </p:nvSpPr>
            <p:spPr>
              <a:xfrm flipH="1">
                <a:off x="2171981" y="4446251"/>
                <a:ext cx="315017" cy="153542"/>
              </a:xfrm>
              <a:custGeom>
                <a:avLst/>
                <a:gdLst/>
                <a:ahLst/>
                <a:cxnLst/>
                <a:rect l="l" t="t" r="r" b="b"/>
                <a:pathLst>
                  <a:path w="4844" h="2361" extrusionOk="0">
                    <a:moveTo>
                      <a:pt x="4843" y="0"/>
                    </a:moveTo>
                    <a:cubicBezTo>
                      <a:pt x="4843" y="0"/>
                      <a:pt x="3714" y="374"/>
                      <a:pt x="2291" y="522"/>
                    </a:cubicBezTo>
                    <a:cubicBezTo>
                      <a:pt x="2291" y="522"/>
                      <a:pt x="2288" y="522"/>
                      <a:pt x="2284" y="522"/>
                    </a:cubicBezTo>
                    <a:cubicBezTo>
                      <a:pt x="2150" y="522"/>
                      <a:pt x="199" y="538"/>
                      <a:pt x="82" y="1488"/>
                    </a:cubicBezTo>
                    <a:cubicBezTo>
                      <a:pt x="0" y="2145"/>
                      <a:pt x="240" y="2334"/>
                      <a:pt x="416" y="2352"/>
                    </a:cubicBezTo>
                    <a:cubicBezTo>
                      <a:pt x="475" y="2359"/>
                      <a:pt x="775" y="2361"/>
                      <a:pt x="1176" y="2361"/>
                    </a:cubicBezTo>
                    <a:cubicBezTo>
                      <a:pt x="1978" y="2361"/>
                      <a:pt x="3182" y="2352"/>
                      <a:pt x="3655" y="2352"/>
                    </a:cubicBezTo>
                    <a:cubicBezTo>
                      <a:pt x="4525" y="2352"/>
                      <a:pt x="4791" y="295"/>
                      <a:pt x="48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83" name="Google Shape;883;p38"/>
            <p:cNvGrpSpPr/>
            <p:nvPr/>
          </p:nvGrpSpPr>
          <p:grpSpPr>
            <a:xfrm>
              <a:off x="2538946" y="3768575"/>
              <a:ext cx="734540" cy="835430"/>
              <a:chOff x="582471" y="3768575"/>
              <a:chExt cx="734540" cy="835430"/>
            </a:xfrm>
          </p:grpSpPr>
          <p:sp>
            <p:nvSpPr>
              <p:cNvPr id="884" name="Google Shape;884;p38"/>
              <p:cNvSpPr/>
              <p:nvPr/>
            </p:nvSpPr>
            <p:spPr>
              <a:xfrm>
                <a:off x="923008" y="3825208"/>
                <a:ext cx="247249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7" h="7373" extrusionOk="0">
                    <a:moveTo>
                      <a:pt x="4078" y="1"/>
                    </a:moveTo>
                    <a:cubicBezTo>
                      <a:pt x="2908" y="889"/>
                      <a:pt x="1773" y="1878"/>
                      <a:pt x="1034" y="3148"/>
                    </a:cubicBezTo>
                    <a:cubicBezTo>
                      <a:pt x="295" y="4417"/>
                      <a:pt x="1" y="6019"/>
                      <a:pt x="574" y="7373"/>
                    </a:cubicBezTo>
                    <a:cubicBezTo>
                      <a:pt x="961" y="6551"/>
                      <a:pt x="1997" y="6085"/>
                      <a:pt x="2624" y="5429"/>
                    </a:cubicBezTo>
                    <a:cubicBezTo>
                      <a:pt x="3979" y="4012"/>
                      <a:pt x="4356" y="1940"/>
                      <a:pt x="407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5" name="Google Shape;885;p38"/>
              <p:cNvSpPr/>
              <p:nvPr/>
            </p:nvSpPr>
            <p:spPr>
              <a:xfrm>
                <a:off x="9548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921" y="0"/>
                    </a:moveTo>
                    <a:lnTo>
                      <a:pt x="1729" y="216"/>
                    </a:lnTo>
                    <a:cubicBezTo>
                      <a:pt x="791" y="1313"/>
                      <a:pt x="179" y="2694"/>
                      <a:pt x="1" y="4128"/>
                    </a:cubicBezTo>
                    <a:cubicBezTo>
                      <a:pt x="199" y="2797"/>
                      <a:pt x="738" y="1515"/>
                      <a:pt x="1555" y="446"/>
                    </a:cubicBezTo>
                    <a:lnTo>
                      <a:pt x="1734" y="220"/>
                    </a:lnTo>
                    <a:lnTo>
                      <a:pt x="192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6" name="Google Shape;886;p38"/>
              <p:cNvSpPr/>
              <p:nvPr/>
            </p:nvSpPr>
            <p:spPr>
              <a:xfrm>
                <a:off x="957056" y="3958733"/>
                <a:ext cx="339180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5611" extrusionOk="0">
                    <a:moveTo>
                      <a:pt x="5976" y="1"/>
                    </a:moveTo>
                    <a:lnTo>
                      <a:pt x="5976" y="1"/>
                    </a:lnTo>
                    <a:cubicBezTo>
                      <a:pt x="4564" y="408"/>
                      <a:pt x="3149" y="920"/>
                      <a:pt x="2001" y="1837"/>
                    </a:cubicBezTo>
                    <a:cubicBezTo>
                      <a:pt x="854" y="2754"/>
                      <a:pt x="1" y="4142"/>
                      <a:pt x="46" y="5610"/>
                    </a:cubicBezTo>
                    <a:cubicBezTo>
                      <a:pt x="704" y="4985"/>
                      <a:pt x="1837" y="4924"/>
                      <a:pt x="2660" y="4538"/>
                    </a:cubicBezTo>
                    <a:cubicBezTo>
                      <a:pt x="4434" y="3707"/>
                      <a:pt x="5535" y="1911"/>
                      <a:pt x="59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7" name="Google Shape;887;p38"/>
              <p:cNvSpPr/>
              <p:nvPr/>
            </p:nvSpPr>
            <p:spPr>
              <a:xfrm>
                <a:off x="957396" y="4101848"/>
                <a:ext cx="186302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3" h="3157" extrusionOk="0">
                    <a:moveTo>
                      <a:pt x="3282" y="1"/>
                    </a:moveTo>
                    <a:lnTo>
                      <a:pt x="3024" y="133"/>
                    </a:lnTo>
                    <a:cubicBezTo>
                      <a:pt x="1753" y="818"/>
                      <a:pt x="685" y="1885"/>
                      <a:pt x="1" y="3157"/>
                    </a:cubicBezTo>
                    <a:cubicBezTo>
                      <a:pt x="666" y="1988"/>
                      <a:pt x="1631" y="986"/>
                      <a:pt x="2779" y="285"/>
                    </a:cubicBezTo>
                    <a:lnTo>
                      <a:pt x="3028" y="138"/>
                    </a:lnTo>
                    <a:lnTo>
                      <a:pt x="3282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8" name="Google Shape;888;p38"/>
              <p:cNvSpPr/>
              <p:nvPr/>
            </p:nvSpPr>
            <p:spPr>
              <a:xfrm>
                <a:off x="709300" y="3825208"/>
                <a:ext cx="247192" cy="418399"/>
              </a:xfrm>
              <a:custGeom>
                <a:avLst/>
                <a:gdLst/>
                <a:ahLst/>
                <a:cxnLst/>
                <a:rect l="l" t="t" r="r" b="b"/>
                <a:pathLst>
                  <a:path w="4356" h="7373" extrusionOk="0">
                    <a:moveTo>
                      <a:pt x="279" y="1"/>
                    </a:moveTo>
                    <a:lnTo>
                      <a:pt x="279" y="1"/>
                    </a:lnTo>
                    <a:cubicBezTo>
                      <a:pt x="1" y="1940"/>
                      <a:pt x="379" y="4012"/>
                      <a:pt x="1732" y="5429"/>
                    </a:cubicBezTo>
                    <a:cubicBezTo>
                      <a:pt x="2360" y="6085"/>
                      <a:pt x="3395" y="6551"/>
                      <a:pt x="3783" y="7373"/>
                    </a:cubicBezTo>
                    <a:cubicBezTo>
                      <a:pt x="4355" y="6019"/>
                      <a:pt x="4062" y="4417"/>
                      <a:pt x="3322" y="3148"/>
                    </a:cubicBezTo>
                    <a:cubicBezTo>
                      <a:pt x="2583" y="1878"/>
                      <a:pt x="1449" y="889"/>
                      <a:pt x="27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38"/>
              <p:cNvSpPr/>
              <p:nvPr/>
            </p:nvSpPr>
            <p:spPr>
              <a:xfrm>
                <a:off x="815643" y="4013778"/>
                <a:ext cx="109012" cy="234254"/>
              </a:xfrm>
              <a:custGeom>
                <a:avLst/>
                <a:gdLst/>
                <a:ahLst/>
                <a:cxnLst/>
                <a:rect l="l" t="t" r="r" b="b"/>
                <a:pathLst>
                  <a:path w="1921" h="4128" extrusionOk="0">
                    <a:moveTo>
                      <a:pt x="1" y="0"/>
                    </a:moveTo>
                    <a:lnTo>
                      <a:pt x="188" y="220"/>
                    </a:lnTo>
                    <a:lnTo>
                      <a:pt x="367" y="446"/>
                    </a:lnTo>
                    <a:cubicBezTo>
                      <a:pt x="1183" y="1515"/>
                      <a:pt x="1723" y="2797"/>
                      <a:pt x="1921" y="4128"/>
                    </a:cubicBezTo>
                    <a:cubicBezTo>
                      <a:pt x="1754" y="2790"/>
                      <a:pt x="1210" y="1498"/>
                      <a:pt x="376" y="439"/>
                    </a:cubicBezTo>
                    <a:lnTo>
                      <a:pt x="193" y="216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0" name="Google Shape;890;p38"/>
              <p:cNvSpPr/>
              <p:nvPr/>
            </p:nvSpPr>
            <p:spPr>
              <a:xfrm>
                <a:off x="583379" y="3958733"/>
                <a:ext cx="339123" cy="318410"/>
              </a:xfrm>
              <a:custGeom>
                <a:avLst/>
                <a:gdLst/>
                <a:ahLst/>
                <a:cxnLst/>
                <a:rect l="l" t="t" r="r" b="b"/>
                <a:pathLst>
                  <a:path w="5976" h="5611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42" y="1911"/>
                      <a:pt x="1541" y="3707"/>
                      <a:pt x="3315" y="4538"/>
                    </a:cubicBezTo>
                    <a:cubicBezTo>
                      <a:pt x="4138" y="4924"/>
                      <a:pt x="5271" y="4985"/>
                      <a:pt x="5929" y="5610"/>
                    </a:cubicBezTo>
                    <a:cubicBezTo>
                      <a:pt x="5976" y="4142"/>
                      <a:pt x="5122" y="2754"/>
                      <a:pt x="3975" y="1837"/>
                    </a:cubicBezTo>
                    <a:cubicBezTo>
                      <a:pt x="2827" y="920"/>
                      <a:pt x="1412" y="408"/>
                      <a:pt x="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1" name="Google Shape;891;p38"/>
              <p:cNvSpPr/>
              <p:nvPr/>
            </p:nvSpPr>
            <p:spPr>
              <a:xfrm>
                <a:off x="735914" y="4101848"/>
                <a:ext cx="186245" cy="179152"/>
              </a:xfrm>
              <a:custGeom>
                <a:avLst/>
                <a:gdLst/>
                <a:ahLst/>
                <a:cxnLst/>
                <a:rect l="l" t="t" r="r" b="b"/>
                <a:pathLst>
                  <a:path w="3282" h="3157" extrusionOk="0">
                    <a:moveTo>
                      <a:pt x="0" y="1"/>
                    </a:moveTo>
                    <a:lnTo>
                      <a:pt x="254" y="138"/>
                    </a:lnTo>
                    <a:lnTo>
                      <a:pt x="502" y="285"/>
                    </a:lnTo>
                    <a:cubicBezTo>
                      <a:pt x="1650" y="986"/>
                      <a:pt x="2616" y="1987"/>
                      <a:pt x="3282" y="3157"/>
                    </a:cubicBezTo>
                    <a:cubicBezTo>
                      <a:pt x="2643" y="1969"/>
                      <a:pt x="1669" y="962"/>
                      <a:pt x="509" y="275"/>
                    </a:cubicBezTo>
                    <a:lnTo>
                      <a:pt x="258" y="132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2" name="Google Shape;892;p38"/>
              <p:cNvSpPr/>
              <p:nvPr/>
            </p:nvSpPr>
            <p:spPr>
              <a:xfrm>
                <a:off x="871311" y="3768575"/>
                <a:ext cx="181705" cy="463173"/>
              </a:xfrm>
              <a:custGeom>
                <a:avLst/>
                <a:gdLst/>
                <a:ahLst/>
                <a:cxnLst/>
                <a:rect l="l" t="t" r="r" b="b"/>
                <a:pathLst>
                  <a:path w="3202" h="8162" extrusionOk="0">
                    <a:moveTo>
                      <a:pt x="1664" y="1"/>
                    </a:moveTo>
                    <a:cubicBezTo>
                      <a:pt x="955" y="1288"/>
                      <a:pt x="320" y="2653"/>
                      <a:pt x="160" y="4113"/>
                    </a:cubicBezTo>
                    <a:cubicBezTo>
                      <a:pt x="0" y="5573"/>
                      <a:pt x="382" y="7157"/>
                      <a:pt x="1455" y="8161"/>
                    </a:cubicBezTo>
                    <a:cubicBezTo>
                      <a:pt x="1476" y="7253"/>
                      <a:pt x="2232" y="6408"/>
                      <a:pt x="2539" y="5552"/>
                    </a:cubicBezTo>
                    <a:cubicBezTo>
                      <a:pt x="3202" y="3707"/>
                      <a:pt x="2706" y="1661"/>
                      <a:pt x="16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38"/>
              <p:cNvSpPr/>
              <p:nvPr/>
            </p:nvSpPr>
            <p:spPr>
              <a:xfrm>
                <a:off x="931179" y="3977687"/>
                <a:ext cx="28374" cy="258371"/>
              </a:xfrm>
              <a:custGeom>
                <a:avLst/>
                <a:gdLst/>
                <a:ahLst/>
                <a:cxnLst/>
                <a:rect l="l" t="t" r="r" b="b"/>
                <a:pathLst>
                  <a:path w="500" h="4553" extrusionOk="0">
                    <a:moveTo>
                      <a:pt x="500" y="1"/>
                    </a:moveTo>
                    <a:lnTo>
                      <a:pt x="411" y="276"/>
                    </a:lnTo>
                    <a:cubicBezTo>
                      <a:pt x="1" y="1660"/>
                      <a:pt x="2" y="3170"/>
                      <a:pt x="421" y="4552"/>
                    </a:cubicBezTo>
                    <a:cubicBezTo>
                      <a:pt x="61" y="3256"/>
                      <a:pt x="34" y="1865"/>
                      <a:pt x="347" y="557"/>
                    </a:cubicBezTo>
                    <a:lnTo>
                      <a:pt x="418" y="277"/>
                    </a:lnTo>
                    <a:lnTo>
                      <a:pt x="500" y="1"/>
                    </a:ln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38"/>
              <p:cNvSpPr/>
              <p:nvPr/>
            </p:nvSpPr>
            <p:spPr>
              <a:xfrm>
                <a:off x="592628" y="4254667"/>
                <a:ext cx="715586" cy="349338"/>
              </a:xfrm>
              <a:custGeom>
                <a:avLst/>
                <a:gdLst/>
                <a:ahLst/>
                <a:cxnLst/>
                <a:rect l="l" t="t" r="r" b="b"/>
                <a:pathLst>
                  <a:path w="12610" h="6156" extrusionOk="0">
                    <a:moveTo>
                      <a:pt x="6535" y="1"/>
                    </a:moveTo>
                    <a:cubicBezTo>
                      <a:pt x="6237" y="456"/>
                      <a:pt x="5720" y="762"/>
                      <a:pt x="5177" y="803"/>
                    </a:cubicBezTo>
                    <a:cubicBezTo>
                      <a:pt x="5134" y="806"/>
                      <a:pt x="5090" y="808"/>
                      <a:pt x="5047" y="808"/>
                    </a:cubicBezTo>
                    <a:cubicBezTo>
                      <a:pt x="4547" y="808"/>
                      <a:pt x="4049" y="589"/>
                      <a:pt x="3714" y="216"/>
                    </a:cubicBezTo>
                    <a:cubicBezTo>
                      <a:pt x="3544" y="702"/>
                      <a:pt x="3017" y="1002"/>
                      <a:pt x="2501" y="1002"/>
                    </a:cubicBezTo>
                    <a:cubicBezTo>
                      <a:pt x="2463" y="1002"/>
                      <a:pt x="2426" y="1000"/>
                      <a:pt x="2389" y="997"/>
                    </a:cubicBezTo>
                    <a:cubicBezTo>
                      <a:pt x="1839" y="950"/>
                      <a:pt x="1347" y="605"/>
                      <a:pt x="1014" y="164"/>
                    </a:cubicBezTo>
                    <a:cubicBezTo>
                      <a:pt x="803" y="548"/>
                      <a:pt x="422" y="815"/>
                      <a:pt x="0" y="930"/>
                    </a:cubicBezTo>
                    <a:cubicBezTo>
                      <a:pt x="402" y="2923"/>
                      <a:pt x="1741" y="6155"/>
                      <a:pt x="6201" y="6155"/>
                    </a:cubicBezTo>
                    <a:cubicBezTo>
                      <a:pt x="10879" y="6155"/>
                      <a:pt x="12224" y="2585"/>
                      <a:pt x="12610" y="626"/>
                    </a:cubicBezTo>
                    <a:cubicBezTo>
                      <a:pt x="12269" y="600"/>
                      <a:pt x="11938" y="441"/>
                      <a:pt x="11716" y="181"/>
                    </a:cubicBezTo>
                    <a:cubicBezTo>
                      <a:pt x="11460" y="591"/>
                      <a:pt x="10983" y="853"/>
                      <a:pt x="10500" y="853"/>
                    </a:cubicBezTo>
                    <a:cubicBezTo>
                      <a:pt x="10473" y="853"/>
                      <a:pt x="10445" y="852"/>
                      <a:pt x="10418" y="850"/>
                    </a:cubicBezTo>
                    <a:cubicBezTo>
                      <a:pt x="9906" y="818"/>
                      <a:pt x="9426" y="490"/>
                      <a:pt x="9210" y="26"/>
                    </a:cubicBezTo>
                    <a:cubicBezTo>
                      <a:pt x="8970" y="450"/>
                      <a:pt x="8473" y="690"/>
                      <a:pt x="7984" y="690"/>
                    </a:cubicBezTo>
                    <a:cubicBezTo>
                      <a:pt x="7953" y="690"/>
                      <a:pt x="7922" y="689"/>
                      <a:pt x="7891" y="687"/>
                    </a:cubicBezTo>
                    <a:cubicBezTo>
                      <a:pt x="7372" y="654"/>
                      <a:pt x="6892" y="377"/>
                      <a:pt x="65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38"/>
              <p:cNvSpPr/>
              <p:nvPr/>
            </p:nvSpPr>
            <p:spPr>
              <a:xfrm>
                <a:off x="582471" y="4199509"/>
                <a:ext cx="734540" cy="112020"/>
              </a:xfrm>
              <a:custGeom>
                <a:avLst/>
                <a:gdLst/>
                <a:ahLst/>
                <a:cxnLst/>
                <a:rect l="l" t="t" r="r" b="b"/>
                <a:pathLst>
                  <a:path w="12944" h="1974" extrusionOk="0">
                    <a:moveTo>
                      <a:pt x="6593" y="0"/>
                    </a:moveTo>
                    <a:cubicBezTo>
                      <a:pt x="4393" y="0"/>
                      <a:pt x="2193" y="124"/>
                      <a:pt x="8" y="373"/>
                    </a:cubicBezTo>
                    <a:cubicBezTo>
                      <a:pt x="8" y="373"/>
                      <a:pt x="1" y="1015"/>
                      <a:pt x="179" y="1902"/>
                    </a:cubicBezTo>
                    <a:cubicBezTo>
                      <a:pt x="601" y="1787"/>
                      <a:pt x="981" y="1520"/>
                      <a:pt x="1193" y="1136"/>
                    </a:cubicBezTo>
                    <a:cubicBezTo>
                      <a:pt x="1526" y="1577"/>
                      <a:pt x="2018" y="1922"/>
                      <a:pt x="2568" y="1969"/>
                    </a:cubicBezTo>
                    <a:cubicBezTo>
                      <a:pt x="2605" y="1972"/>
                      <a:pt x="2642" y="1974"/>
                      <a:pt x="2680" y="1974"/>
                    </a:cubicBezTo>
                    <a:cubicBezTo>
                      <a:pt x="3196" y="1974"/>
                      <a:pt x="3723" y="1674"/>
                      <a:pt x="3893" y="1188"/>
                    </a:cubicBezTo>
                    <a:cubicBezTo>
                      <a:pt x="4227" y="1561"/>
                      <a:pt x="4726" y="1780"/>
                      <a:pt x="5226" y="1780"/>
                    </a:cubicBezTo>
                    <a:cubicBezTo>
                      <a:pt x="5269" y="1780"/>
                      <a:pt x="5313" y="1778"/>
                      <a:pt x="5356" y="1775"/>
                    </a:cubicBezTo>
                    <a:cubicBezTo>
                      <a:pt x="5899" y="1734"/>
                      <a:pt x="6416" y="1428"/>
                      <a:pt x="6714" y="973"/>
                    </a:cubicBezTo>
                    <a:cubicBezTo>
                      <a:pt x="7071" y="1349"/>
                      <a:pt x="7551" y="1626"/>
                      <a:pt x="8069" y="1659"/>
                    </a:cubicBezTo>
                    <a:cubicBezTo>
                      <a:pt x="8100" y="1661"/>
                      <a:pt x="8131" y="1662"/>
                      <a:pt x="8163" y="1662"/>
                    </a:cubicBezTo>
                    <a:cubicBezTo>
                      <a:pt x="8652" y="1662"/>
                      <a:pt x="9149" y="1422"/>
                      <a:pt x="9389" y="998"/>
                    </a:cubicBezTo>
                    <a:cubicBezTo>
                      <a:pt x="9605" y="1462"/>
                      <a:pt x="10085" y="1790"/>
                      <a:pt x="10596" y="1822"/>
                    </a:cubicBezTo>
                    <a:cubicBezTo>
                      <a:pt x="10623" y="1824"/>
                      <a:pt x="10651" y="1825"/>
                      <a:pt x="10678" y="1825"/>
                    </a:cubicBezTo>
                    <a:cubicBezTo>
                      <a:pt x="11161" y="1825"/>
                      <a:pt x="11639" y="1563"/>
                      <a:pt x="11895" y="1153"/>
                    </a:cubicBezTo>
                    <a:cubicBezTo>
                      <a:pt x="12116" y="1413"/>
                      <a:pt x="12448" y="1572"/>
                      <a:pt x="12789" y="1598"/>
                    </a:cubicBezTo>
                    <a:cubicBezTo>
                      <a:pt x="12935" y="858"/>
                      <a:pt x="12944" y="347"/>
                      <a:pt x="12944" y="347"/>
                    </a:cubicBezTo>
                    <a:cubicBezTo>
                      <a:pt x="10835" y="116"/>
                      <a:pt x="8714" y="0"/>
                      <a:pt x="65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6" name="Google Shape;896;p38"/>
              <p:cNvSpPr/>
              <p:nvPr/>
            </p:nvSpPr>
            <p:spPr>
              <a:xfrm>
                <a:off x="1103462" y="4488010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2" y="1"/>
                      <a:pt x="1" y="66"/>
                      <a:pt x="43" y="66"/>
                    </a:cubicBezTo>
                    <a:cubicBezTo>
                      <a:pt x="84" y="66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7" name="Google Shape;897;p38"/>
              <p:cNvSpPr/>
              <p:nvPr/>
            </p:nvSpPr>
            <p:spPr>
              <a:xfrm>
                <a:off x="1144377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3" y="1"/>
                    </a:moveTo>
                    <a:cubicBezTo>
                      <a:pt x="1" y="1"/>
                      <a:pt x="1" y="64"/>
                      <a:pt x="43" y="64"/>
                    </a:cubicBezTo>
                    <a:cubicBezTo>
                      <a:pt x="84" y="64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8" name="Google Shape;898;p38"/>
              <p:cNvSpPr/>
              <p:nvPr/>
            </p:nvSpPr>
            <p:spPr>
              <a:xfrm>
                <a:off x="1170253" y="4419233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3" y="64"/>
                      <a:pt x="83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9" name="Google Shape;899;p38"/>
              <p:cNvSpPr/>
              <p:nvPr/>
            </p:nvSpPr>
            <p:spPr>
              <a:xfrm>
                <a:off x="1038941" y="4341717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0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0" name="Google Shape;900;p38"/>
              <p:cNvSpPr/>
              <p:nvPr/>
            </p:nvSpPr>
            <p:spPr>
              <a:xfrm>
                <a:off x="1073330" y="4423489"/>
                <a:ext cx="4824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5" h="65" extrusionOk="0">
                    <a:moveTo>
                      <a:pt x="43" y="0"/>
                    </a:moveTo>
                    <a:cubicBezTo>
                      <a:pt x="1" y="0"/>
                      <a:pt x="1" y="65"/>
                      <a:pt x="43" y="65"/>
                    </a:cubicBezTo>
                    <a:cubicBezTo>
                      <a:pt x="84" y="65"/>
                      <a:pt x="84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1" name="Google Shape;901;p38"/>
              <p:cNvSpPr/>
              <p:nvPr/>
            </p:nvSpPr>
            <p:spPr>
              <a:xfrm>
                <a:off x="933506" y="43567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2" y="1"/>
                    </a:moveTo>
                    <a:cubicBezTo>
                      <a:pt x="1" y="1"/>
                      <a:pt x="1" y="65"/>
                      <a:pt x="42" y="65"/>
                    </a:cubicBezTo>
                    <a:cubicBezTo>
                      <a:pt x="83" y="65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2" name="Google Shape;902;p38"/>
              <p:cNvSpPr/>
              <p:nvPr/>
            </p:nvSpPr>
            <p:spPr>
              <a:xfrm>
                <a:off x="963638" y="4449365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2" y="0"/>
                    </a:moveTo>
                    <a:cubicBezTo>
                      <a:pt x="1" y="0"/>
                      <a:pt x="1" y="64"/>
                      <a:pt x="42" y="64"/>
                    </a:cubicBezTo>
                    <a:cubicBezTo>
                      <a:pt x="83" y="64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38"/>
              <p:cNvSpPr/>
              <p:nvPr/>
            </p:nvSpPr>
            <p:spPr>
              <a:xfrm>
                <a:off x="875397" y="4535393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4" name="Google Shape;904;p38"/>
              <p:cNvSpPr/>
              <p:nvPr/>
            </p:nvSpPr>
            <p:spPr>
              <a:xfrm>
                <a:off x="860359" y="4447209"/>
                <a:ext cx="4710" cy="3632"/>
              </a:xfrm>
              <a:custGeom>
                <a:avLst/>
                <a:gdLst/>
                <a:ahLst/>
                <a:cxnLst/>
                <a:rect l="l" t="t" r="r" b="b"/>
                <a:pathLst>
                  <a:path w="83" h="64" extrusionOk="0">
                    <a:moveTo>
                      <a:pt x="41" y="0"/>
                    </a:moveTo>
                    <a:cubicBezTo>
                      <a:pt x="0" y="0"/>
                      <a:pt x="0" y="64"/>
                      <a:pt x="41" y="64"/>
                    </a:cubicBezTo>
                    <a:cubicBezTo>
                      <a:pt x="82" y="64"/>
                      <a:pt x="82" y="0"/>
                      <a:pt x="4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5" name="Google Shape;905;p38"/>
              <p:cNvSpPr/>
              <p:nvPr/>
            </p:nvSpPr>
            <p:spPr>
              <a:xfrm>
                <a:off x="802194" y="4354598"/>
                <a:ext cx="4767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4" h="66" extrusionOk="0">
                    <a:moveTo>
                      <a:pt x="43" y="1"/>
                    </a:moveTo>
                    <a:cubicBezTo>
                      <a:pt x="1" y="1"/>
                      <a:pt x="1" y="65"/>
                      <a:pt x="43" y="65"/>
                    </a:cubicBezTo>
                    <a:cubicBezTo>
                      <a:pt x="84" y="65"/>
                      <a:pt x="84" y="1"/>
                      <a:pt x="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6" name="Google Shape;906;p38"/>
              <p:cNvSpPr/>
              <p:nvPr/>
            </p:nvSpPr>
            <p:spPr>
              <a:xfrm>
                <a:off x="664470" y="4346029"/>
                <a:ext cx="4767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4" h="65" extrusionOk="0">
                    <a:moveTo>
                      <a:pt x="42" y="1"/>
                    </a:moveTo>
                    <a:cubicBezTo>
                      <a:pt x="1" y="1"/>
                      <a:pt x="0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7" name="Google Shape;907;p38"/>
              <p:cNvSpPr/>
              <p:nvPr/>
            </p:nvSpPr>
            <p:spPr>
              <a:xfrm>
                <a:off x="757024" y="4436427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0"/>
                    </a:moveTo>
                    <a:cubicBezTo>
                      <a:pt x="1" y="0"/>
                      <a:pt x="1" y="65"/>
                      <a:pt x="42" y="65"/>
                    </a:cubicBezTo>
                    <a:cubicBezTo>
                      <a:pt x="83" y="65"/>
                      <a:pt x="83" y="0"/>
                      <a:pt x="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8" name="Google Shape;908;p38"/>
              <p:cNvSpPr/>
              <p:nvPr/>
            </p:nvSpPr>
            <p:spPr>
              <a:xfrm>
                <a:off x="785000" y="4509573"/>
                <a:ext cx="4710" cy="3689"/>
              </a:xfrm>
              <a:custGeom>
                <a:avLst/>
                <a:gdLst/>
                <a:ahLst/>
                <a:cxnLst/>
                <a:rect l="l" t="t" r="r" b="b"/>
                <a:pathLst>
                  <a:path w="83" h="65" extrusionOk="0">
                    <a:moveTo>
                      <a:pt x="42" y="1"/>
                    </a:moveTo>
                    <a:cubicBezTo>
                      <a:pt x="1" y="1"/>
                      <a:pt x="1" y="64"/>
                      <a:pt x="42" y="64"/>
                    </a:cubicBezTo>
                    <a:cubicBezTo>
                      <a:pt x="83" y="64"/>
                      <a:pt x="83" y="1"/>
                      <a:pt x="4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09" name="Google Shape;909;p38"/>
              <p:cNvSpPr/>
              <p:nvPr/>
            </p:nvSpPr>
            <p:spPr>
              <a:xfrm>
                <a:off x="1000240" y="4522455"/>
                <a:ext cx="4710" cy="3745"/>
              </a:xfrm>
              <a:custGeom>
                <a:avLst/>
                <a:gdLst/>
                <a:ahLst/>
                <a:cxnLst/>
                <a:rect l="l" t="t" r="r" b="b"/>
                <a:pathLst>
                  <a:path w="83" h="66" extrusionOk="0">
                    <a:moveTo>
                      <a:pt x="41" y="1"/>
                    </a:moveTo>
                    <a:cubicBezTo>
                      <a:pt x="0" y="1"/>
                      <a:pt x="0" y="65"/>
                      <a:pt x="41" y="65"/>
                    </a:cubicBezTo>
                    <a:cubicBezTo>
                      <a:pt x="83" y="65"/>
                      <a:pt x="83" y="1"/>
                      <a:pt x="4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0" name="Google Shape;910;p38"/>
              <p:cNvSpPr/>
              <p:nvPr/>
            </p:nvSpPr>
            <p:spPr>
              <a:xfrm>
                <a:off x="1144717" y="4301370"/>
                <a:ext cx="122858" cy="215130"/>
              </a:xfrm>
              <a:custGeom>
                <a:avLst/>
                <a:gdLst/>
                <a:ahLst/>
                <a:cxnLst/>
                <a:rect l="l" t="t" r="r" b="b"/>
                <a:pathLst>
                  <a:path w="2165" h="3791" extrusionOk="0">
                    <a:moveTo>
                      <a:pt x="2164" y="0"/>
                    </a:moveTo>
                    <a:cubicBezTo>
                      <a:pt x="1940" y="1279"/>
                      <a:pt x="1319" y="2487"/>
                      <a:pt x="408" y="3411"/>
                    </a:cubicBezTo>
                    <a:lnTo>
                      <a:pt x="209" y="3605"/>
                    </a:lnTo>
                    <a:lnTo>
                      <a:pt x="1" y="3791"/>
                    </a:lnTo>
                    <a:lnTo>
                      <a:pt x="213" y="3610"/>
                    </a:lnTo>
                    <a:lnTo>
                      <a:pt x="416" y="3419"/>
                    </a:lnTo>
                    <a:cubicBezTo>
                      <a:pt x="1341" y="2504"/>
                      <a:pt x="1969" y="1287"/>
                      <a:pt x="216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1" name="Google Shape;911;p38"/>
            <p:cNvGrpSpPr/>
            <p:nvPr/>
          </p:nvGrpSpPr>
          <p:grpSpPr>
            <a:xfrm>
              <a:off x="1257300" y="2147388"/>
              <a:ext cx="485775" cy="361950"/>
              <a:chOff x="8191500" y="2124075"/>
              <a:chExt cx="485775" cy="361950"/>
            </a:xfrm>
          </p:grpSpPr>
          <p:sp>
            <p:nvSpPr>
              <p:cNvPr id="912" name="Google Shape;912;p38"/>
              <p:cNvSpPr/>
              <p:nvPr/>
            </p:nvSpPr>
            <p:spPr>
              <a:xfrm>
                <a:off x="8191500" y="233362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3" name="Google Shape;913;p38"/>
              <p:cNvSpPr/>
              <p:nvPr/>
            </p:nvSpPr>
            <p:spPr>
              <a:xfrm>
                <a:off x="8353425" y="2124075"/>
                <a:ext cx="77400" cy="77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4" name="Google Shape;914;p38"/>
              <p:cNvSpPr/>
              <p:nvPr/>
            </p:nvSpPr>
            <p:spPr>
              <a:xfrm>
                <a:off x="8524875" y="2238375"/>
                <a:ext cx="152400" cy="152400"/>
              </a:xfrm>
              <a:prstGeom prst="ellipse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15" name="Google Shape;915;p38"/>
            <p:cNvGrpSpPr/>
            <p:nvPr/>
          </p:nvGrpSpPr>
          <p:grpSpPr>
            <a:xfrm>
              <a:off x="713233" y="2840572"/>
              <a:ext cx="738193" cy="743126"/>
              <a:chOff x="1004883" y="2831047"/>
              <a:chExt cx="738193" cy="743126"/>
            </a:xfrm>
          </p:grpSpPr>
          <p:sp>
            <p:nvSpPr>
              <p:cNvPr id="916" name="Google Shape;916;p38"/>
              <p:cNvSpPr/>
              <p:nvPr/>
            </p:nvSpPr>
            <p:spPr>
              <a:xfrm rot="-1157490">
                <a:off x="1085368" y="2909961"/>
                <a:ext cx="577222" cy="585297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0480" fill="none" extrusionOk="0">
                    <a:moveTo>
                      <a:pt x="1" y="897"/>
                    </a:moveTo>
                    <a:lnTo>
                      <a:pt x="1005" y="9294"/>
                    </a:lnTo>
                    <a:cubicBezTo>
                      <a:pt x="1005" y="9294"/>
                      <a:pt x="2759" y="10048"/>
                      <a:pt x="4699" y="10264"/>
                    </a:cubicBezTo>
                    <a:cubicBezTo>
                      <a:pt x="6640" y="10479"/>
                      <a:pt x="8397" y="9726"/>
                      <a:pt x="8397" y="9726"/>
                    </a:cubicBezTo>
                    <a:lnTo>
                      <a:pt x="10336" y="1220"/>
                    </a:lnTo>
                    <a:cubicBezTo>
                      <a:pt x="10336" y="1220"/>
                      <a:pt x="8361" y="287"/>
                      <a:pt x="5455" y="143"/>
                    </a:cubicBezTo>
                    <a:cubicBezTo>
                      <a:pt x="2548" y="0"/>
                      <a:pt x="1" y="897"/>
                      <a:pt x="1" y="897"/>
                    </a:cubicBezTo>
                    <a:close/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7" name="Google Shape;917;p38"/>
              <p:cNvSpPr/>
              <p:nvPr/>
            </p:nvSpPr>
            <p:spPr>
              <a:xfrm rot="-1157490">
                <a:off x="1166808" y="3037155"/>
                <a:ext cx="431799" cy="392953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7036" extrusionOk="0">
                    <a:moveTo>
                      <a:pt x="1" y="0"/>
                    </a:moveTo>
                    <a:lnTo>
                      <a:pt x="752" y="6282"/>
                    </a:lnTo>
                    <a:cubicBezTo>
                      <a:pt x="752" y="6282"/>
                      <a:pt x="2064" y="6845"/>
                      <a:pt x="3515" y="7007"/>
                    </a:cubicBezTo>
                    <a:cubicBezTo>
                      <a:pt x="3696" y="7027"/>
                      <a:pt x="3874" y="7035"/>
                      <a:pt x="4048" y="7035"/>
                    </a:cubicBezTo>
                    <a:cubicBezTo>
                      <a:pt x="5274" y="7035"/>
                      <a:pt x="6282" y="6603"/>
                      <a:pt x="6282" y="6603"/>
                    </a:cubicBezTo>
                    <a:lnTo>
                      <a:pt x="7732" y="241"/>
                    </a:lnTo>
                    <a:lnTo>
                      <a:pt x="7732" y="241"/>
                    </a:lnTo>
                    <a:cubicBezTo>
                      <a:pt x="7732" y="242"/>
                      <a:pt x="6165" y="1265"/>
                      <a:pt x="3740" y="1265"/>
                    </a:cubicBezTo>
                    <a:cubicBezTo>
                      <a:pt x="1316" y="1265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8" name="Google Shape;918;p38"/>
              <p:cNvSpPr/>
              <p:nvPr/>
            </p:nvSpPr>
            <p:spPr>
              <a:xfrm rot="-1157490">
                <a:off x="1111432" y="3033610"/>
                <a:ext cx="431799" cy="83662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1498" extrusionOk="0">
                    <a:moveTo>
                      <a:pt x="3003" y="1"/>
                    </a:moveTo>
                    <a:cubicBezTo>
                      <a:pt x="1291" y="1"/>
                      <a:pt x="1" y="232"/>
                      <a:pt x="1" y="232"/>
                    </a:cubicBezTo>
                    <a:cubicBezTo>
                      <a:pt x="1" y="232"/>
                      <a:pt x="1316" y="1497"/>
                      <a:pt x="3740" y="1497"/>
                    </a:cubicBezTo>
                    <a:cubicBezTo>
                      <a:pt x="6165" y="1497"/>
                      <a:pt x="7732" y="473"/>
                      <a:pt x="7732" y="473"/>
                    </a:cubicBezTo>
                    <a:cubicBezTo>
                      <a:pt x="7732" y="473"/>
                      <a:pt x="6165" y="146"/>
                      <a:pt x="3978" y="27"/>
                    </a:cubicBezTo>
                    <a:cubicBezTo>
                      <a:pt x="3643" y="9"/>
                      <a:pt x="3316" y="1"/>
                      <a:pt x="30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9" name="Google Shape;919;p38"/>
              <p:cNvSpPr/>
              <p:nvPr/>
            </p:nvSpPr>
            <p:spPr>
              <a:xfrm rot="-1157490">
                <a:off x="1231257" y="2869722"/>
                <a:ext cx="129115" cy="234398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4197" extrusionOk="0">
                    <a:moveTo>
                      <a:pt x="958" y="0"/>
                    </a:moveTo>
                    <a:cubicBezTo>
                      <a:pt x="897" y="732"/>
                      <a:pt x="783" y="1460"/>
                      <a:pt x="619" y="2177"/>
                    </a:cubicBezTo>
                    <a:lnTo>
                      <a:pt x="384" y="1994"/>
                    </a:lnTo>
                    <a:cubicBezTo>
                      <a:pt x="158" y="2431"/>
                      <a:pt x="1" y="2941"/>
                      <a:pt x="139" y="3413"/>
                    </a:cubicBezTo>
                    <a:cubicBezTo>
                      <a:pt x="254" y="3812"/>
                      <a:pt x="706" y="4197"/>
                      <a:pt x="1146" y="4197"/>
                    </a:cubicBezTo>
                    <a:cubicBezTo>
                      <a:pt x="1224" y="4197"/>
                      <a:pt x="1301" y="4185"/>
                      <a:pt x="1377" y="4158"/>
                    </a:cubicBezTo>
                    <a:cubicBezTo>
                      <a:pt x="1910" y="3973"/>
                      <a:pt x="2240" y="3229"/>
                      <a:pt x="2275" y="2714"/>
                    </a:cubicBezTo>
                    <a:cubicBezTo>
                      <a:pt x="2311" y="2176"/>
                      <a:pt x="2136" y="1645"/>
                      <a:pt x="1898" y="1161"/>
                    </a:cubicBezTo>
                    <a:cubicBezTo>
                      <a:pt x="1677" y="709"/>
                      <a:pt x="1385" y="269"/>
                      <a:pt x="9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0" name="Google Shape;920;p38"/>
              <p:cNvSpPr/>
              <p:nvPr/>
            </p:nvSpPr>
            <p:spPr>
              <a:xfrm rot="-1157490">
                <a:off x="1265799" y="2938188"/>
                <a:ext cx="82428" cy="149619"/>
              </a:xfrm>
              <a:custGeom>
                <a:avLst/>
                <a:gdLst/>
                <a:ahLst/>
                <a:cxnLst/>
                <a:rect l="l" t="t" r="r" b="b"/>
                <a:pathLst>
                  <a:path w="1476" h="2679" extrusionOk="0">
                    <a:moveTo>
                      <a:pt x="612" y="0"/>
                    </a:moveTo>
                    <a:cubicBezTo>
                      <a:pt x="573" y="467"/>
                      <a:pt x="501" y="932"/>
                      <a:pt x="395" y="1389"/>
                    </a:cubicBezTo>
                    <a:cubicBezTo>
                      <a:pt x="346" y="1350"/>
                      <a:pt x="295" y="1311"/>
                      <a:pt x="245" y="1272"/>
                    </a:cubicBezTo>
                    <a:cubicBezTo>
                      <a:pt x="101" y="1552"/>
                      <a:pt x="1" y="1877"/>
                      <a:pt x="89" y="2179"/>
                    </a:cubicBezTo>
                    <a:cubicBezTo>
                      <a:pt x="163" y="2434"/>
                      <a:pt x="451" y="2679"/>
                      <a:pt x="731" y="2679"/>
                    </a:cubicBezTo>
                    <a:cubicBezTo>
                      <a:pt x="781" y="2679"/>
                      <a:pt x="831" y="2671"/>
                      <a:pt x="879" y="2654"/>
                    </a:cubicBezTo>
                    <a:cubicBezTo>
                      <a:pt x="1219" y="2535"/>
                      <a:pt x="1430" y="2061"/>
                      <a:pt x="1453" y="1732"/>
                    </a:cubicBezTo>
                    <a:cubicBezTo>
                      <a:pt x="1475" y="1389"/>
                      <a:pt x="1363" y="1050"/>
                      <a:pt x="1212" y="741"/>
                    </a:cubicBezTo>
                    <a:cubicBezTo>
                      <a:pt x="1071" y="452"/>
                      <a:pt x="885" y="172"/>
                      <a:pt x="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1" name="Google Shape;921;p38"/>
              <p:cNvSpPr/>
              <p:nvPr/>
            </p:nvSpPr>
            <p:spPr>
              <a:xfrm rot="-1157490">
                <a:off x="1016254" y="2971748"/>
                <a:ext cx="577222" cy="66851"/>
              </a:xfrm>
              <a:custGeom>
                <a:avLst/>
                <a:gdLst/>
                <a:ahLst/>
                <a:cxnLst/>
                <a:rect l="l" t="t" r="r" b="b"/>
                <a:pathLst>
                  <a:path w="10336" h="1197" fill="none" extrusionOk="0">
                    <a:moveTo>
                      <a:pt x="1" y="1"/>
                    </a:moveTo>
                    <a:cubicBezTo>
                      <a:pt x="1" y="1"/>
                      <a:pt x="2157" y="1197"/>
                      <a:pt x="5245" y="1197"/>
                    </a:cubicBezTo>
                    <a:cubicBezTo>
                      <a:pt x="8333" y="1197"/>
                      <a:pt x="10336" y="324"/>
                      <a:pt x="10336" y="324"/>
                    </a:cubicBezTo>
                  </a:path>
                </a:pathLst>
              </a:custGeom>
              <a:noFill/>
              <a:ln w="9525" cap="flat" cmpd="sng">
                <a:solidFill>
                  <a:schemeClr val="accent6"/>
                </a:solidFill>
                <a:prstDash val="solid"/>
                <a:miter lim="102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38"/>
              <p:cNvSpPr/>
              <p:nvPr/>
            </p:nvSpPr>
            <p:spPr>
              <a:xfrm rot="-1157490">
                <a:off x="1236411" y="3208687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3" name="Google Shape;923;p38"/>
              <p:cNvSpPr/>
              <p:nvPr/>
            </p:nvSpPr>
            <p:spPr>
              <a:xfrm rot="-1157490">
                <a:off x="1337368" y="335375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8" y="1"/>
                    </a:moveTo>
                    <a:cubicBezTo>
                      <a:pt x="0" y="1"/>
                      <a:pt x="0" y="60"/>
                      <a:pt x="38" y="60"/>
                    </a:cubicBezTo>
                    <a:cubicBezTo>
                      <a:pt x="75" y="60"/>
                      <a:pt x="75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4" name="Google Shape;924;p38"/>
              <p:cNvSpPr/>
              <p:nvPr/>
            </p:nvSpPr>
            <p:spPr>
              <a:xfrm rot="-1157490">
                <a:off x="1360685" y="318713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7" y="0"/>
                    </a:moveTo>
                    <a:cubicBezTo>
                      <a:pt x="0" y="0"/>
                      <a:pt x="0" y="59"/>
                      <a:pt x="37" y="59"/>
                    </a:cubicBezTo>
                    <a:cubicBezTo>
                      <a:pt x="75" y="59"/>
                      <a:pt x="75" y="0"/>
                      <a:pt x="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5" name="Google Shape;925;p38"/>
              <p:cNvSpPr/>
              <p:nvPr/>
            </p:nvSpPr>
            <p:spPr>
              <a:xfrm rot="-1157490">
                <a:off x="1324966" y="3273366"/>
                <a:ext cx="4244" cy="3351"/>
              </a:xfrm>
              <a:custGeom>
                <a:avLst/>
                <a:gdLst/>
                <a:ahLst/>
                <a:cxnLst/>
                <a:rect l="l" t="t" r="r" b="b"/>
                <a:pathLst>
                  <a:path w="76" h="60" extrusionOk="0">
                    <a:moveTo>
                      <a:pt x="37" y="1"/>
                    </a:moveTo>
                    <a:cubicBezTo>
                      <a:pt x="0" y="1"/>
                      <a:pt x="0" y="59"/>
                      <a:pt x="37" y="59"/>
                    </a:cubicBezTo>
                    <a:cubicBezTo>
                      <a:pt x="75" y="59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6" name="Google Shape;926;p38"/>
              <p:cNvSpPr/>
              <p:nvPr/>
            </p:nvSpPr>
            <p:spPr>
              <a:xfrm rot="-1157490">
                <a:off x="1444818" y="3302059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1"/>
                    </a:moveTo>
                    <a:cubicBezTo>
                      <a:pt x="1" y="1"/>
                      <a:pt x="1" y="58"/>
                      <a:pt x="38" y="58"/>
                    </a:cubicBezTo>
                    <a:cubicBezTo>
                      <a:pt x="76" y="58"/>
                      <a:pt x="76" y="1"/>
                      <a:pt x="3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38"/>
              <p:cNvSpPr/>
              <p:nvPr/>
            </p:nvSpPr>
            <p:spPr>
              <a:xfrm rot="-1157490">
                <a:off x="1471875" y="3200044"/>
                <a:ext cx="4244" cy="3239"/>
              </a:xfrm>
              <a:custGeom>
                <a:avLst/>
                <a:gdLst/>
                <a:ahLst/>
                <a:cxnLst/>
                <a:rect l="l" t="t" r="r" b="b"/>
                <a:pathLst>
                  <a:path w="76" h="58" extrusionOk="0">
                    <a:moveTo>
                      <a:pt x="38" y="0"/>
                    </a:moveTo>
                    <a:cubicBezTo>
                      <a:pt x="0" y="0"/>
                      <a:pt x="0" y="58"/>
                      <a:pt x="38" y="58"/>
                    </a:cubicBezTo>
                    <a:cubicBezTo>
                      <a:pt x="75" y="58"/>
                      <a:pt x="75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38"/>
              <p:cNvSpPr/>
              <p:nvPr/>
            </p:nvSpPr>
            <p:spPr>
              <a:xfrm rot="-1157490">
                <a:off x="1489469" y="3093417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9" y="1"/>
                    </a:moveTo>
                    <a:cubicBezTo>
                      <a:pt x="1" y="1"/>
                      <a:pt x="1" y="58"/>
                      <a:pt x="39" y="58"/>
                    </a:cubicBezTo>
                    <a:cubicBezTo>
                      <a:pt x="76" y="58"/>
                      <a:pt x="76" y="1"/>
                      <a:pt x="3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9" name="Google Shape;929;p38"/>
              <p:cNvSpPr/>
              <p:nvPr/>
            </p:nvSpPr>
            <p:spPr>
              <a:xfrm rot="-1157490">
                <a:off x="1505990" y="3288515"/>
                <a:ext cx="4244" cy="3295"/>
              </a:xfrm>
              <a:custGeom>
                <a:avLst/>
                <a:gdLst/>
                <a:ahLst/>
                <a:cxnLst/>
                <a:rect l="l" t="t" r="r" b="b"/>
                <a:pathLst>
                  <a:path w="76" h="59" extrusionOk="0">
                    <a:moveTo>
                      <a:pt x="38" y="0"/>
                    </a:moveTo>
                    <a:cubicBezTo>
                      <a:pt x="1" y="0"/>
                      <a:pt x="1" y="59"/>
                      <a:pt x="38" y="59"/>
                    </a:cubicBezTo>
                    <a:cubicBezTo>
                      <a:pt x="76" y="59"/>
                      <a:pt x="76" y="0"/>
                      <a:pt x="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lt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0" name="Google Shape;930;p38"/>
            <p:cNvGrpSpPr/>
            <p:nvPr/>
          </p:nvGrpSpPr>
          <p:grpSpPr>
            <a:xfrm>
              <a:off x="159475" y="3950919"/>
              <a:ext cx="694860" cy="650693"/>
              <a:chOff x="159475" y="3953300"/>
              <a:chExt cx="694860" cy="650693"/>
            </a:xfrm>
          </p:grpSpPr>
          <p:sp>
            <p:nvSpPr>
              <p:cNvPr id="931" name="Google Shape;931;p38"/>
              <p:cNvSpPr/>
              <p:nvPr/>
            </p:nvSpPr>
            <p:spPr>
              <a:xfrm>
                <a:off x="159475" y="4072330"/>
                <a:ext cx="694860" cy="531662"/>
              </a:xfrm>
              <a:custGeom>
                <a:avLst/>
                <a:gdLst/>
                <a:ahLst/>
                <a:cxnLst/>
                <a:rect l="l" t="t" r="r" b="b"/>
                <a:pathLst>
                  <a:path w="11909" h="9112" extrusionOk="0">
                    <a:moveTo>
                      <a:pt x="8451" y="0"/>
                    </a:moveTo>
                    <a:cubicBezTo>
                      <a:pt x="7534" y="0"/>
                      <a:pt x="6893" y="688"/>
                      <a:pt x="6166" y="688"/>
                    </a:cubicBezTo>
                    <a:cubicBezTo>
                      <a:pt x="6158" y="688"/>
                      <a:pt x="6150" y="688"/>
                      <a:pt x="6142" y="688"/>
                    </a:cubicBezTo>
                    <a:cubicBezTo>
                      <a:pt x="5589" y="676"/>
                      <a:pt x="4916" y="359"/>
                      <a:pt x="4158" y="359"/>
                    </a:cubicBezTo>
                    <a:cubicBezTo>
                      <a:pt x="3423" y="359"/>
                      <a:pt x="2608" y="658"/>
                      <a:pt x="1748" y="1823"/>
                    </a:cubicBezTo>
                    <a:cubicBezTo>
                      <a:pt x="0" y="4189"/>
                      <a:pt x="3714" y="8715"/>
                      <a:pt x="4681" y="9043"/>
                    </a:cubicBezTo>
                    <a:cubicBezTo>
                      <a:pt x="4822" y="9091"/>
                      <a:pt x="4945" y="9112"/>
                      <a:pt x="5055" y="9112"/>
                    </a:cubicBezTo>
                    <a:cubicBezTo>
                      <a:pt x="5697" y="9112"/>
                      <a:pt x="5867" y="8399"/>
                      <a:pt x="6314" y="8213"/>
                    </a:cubicBezTo>
                    <a:cubicBezTo>
                      <a:pt x="6356" y="8196"/>
                      <a:pt x="6398" y="8188"/>
                      <a:pt x="6441" y="8188"/>
                    </a:cubicBezTo>
                    <a:cubicBezTo>
                      <a:pt x="6863" y="8188"/>
                      <a:pt x="7395" y="8928"/>
                      <a:pt x="8192" y="8928"/>
                    </a:cubicBezTo>
                    <a:cubicBezTo>
                      <a:pt x="8352" y="8928"/>
                      <a:pt x="8524" y="8898"/>
                      <a:pt x="8707" y="8826"/>
                    </a:cubicBezTo>
                    <a:cubicBezTo>
                      <a:pt x="9893" y="8358"/>
                      <a:pt x="11908" y="2107"/>
                      <a:pt x="10014" y="636"/>
                    </a:cubicBezTo>
                    <a:cubicBezTo>
                      <a:pt x="9401" y="161"/>
                      <a:pt x="8894" y="0"/>
                      <a:pt x="84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2" name="Google Shape;932;p38"/>
              <p:cNvSpPr/>
              <p:nvPr/>
            </p:nvSpPr>
            <p:spPr>
              <a:xfrm>
                <a:off x="465628" y="4132137"/>
                <a:ext cx="119204" cy="2100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60" extrusionOk="0">
                    <a:moveTo>
                      <a:pt x="2043" y="1"/>
                    </a:moveTo>
                    <a:cubicBezTo>
                      <a:pt x="1972" y="55"/>
                      <a:pt x="1897" y="103"/>
                      <a:pt x="1817" y="144"/>
                    </a:cubicBezTo>
                    <a:cubicBezTo>
                      <a:pt x="1555" y="281"/>
                      <a:pt x="1270" y="337"/>
                      <a:pt x="981" y="337"/>
                    </a:cubicBezTo>
                    <a:cubicBezTo>
                      <a:pt x="649" y="337"/>
                      <a:pt x="312" y="263"/>
                      <a:pt x="1" y="157"/>
                    </a:cubicBezTo>
                    <a:lnTo>
                      <a:pt x="1" y="157"/>
                    </a:lnTo>
                    <a:cubicBezTo>
                      <a:pt x="308" y="279"/>
                      <a:pt x="648" y="359"/>
                      <a:pt x="983" y="359"/>
                    </a:cubicBezTo>
                    <a:cubicBezTo>
                      <a:pt x="1275" y="359"/>
                      <a:pt x="1562" y="299"/>
                      <a:pt x="1823" y="154"/>
                    </a:cubicBezTo>
                    <a:cubicBezTo>
                      <a:pt x="1901" y="109"/>
                      <a:pt x="1975" y="59"/>
                      <a:pt x="20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3" name="Google Shape;933;p38"/>
              <p:cNvSpPr/>
              <p:nvPr/>
            </p:nvSpPr>
            <p:spPr>
              <a:xfrm>
                <a:off x="382716" y="3953300"/>
                <a:ext cx="134899" cy="123755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21" extrusionOk="0">
                    <a:moveTo>
                      <a:pt x="162" y="0"/>
                    </a:moveTo>
                    <a:cubicBezTo>
                      <a:pt x="150" y="0"/>
                      <a:pt x="139" y="1"/>
                      <a:pt x="128" y="1"/>
                    </a:cubicBezTo>
                    <a:cubicBezTo>
                      <a:pt x="61" y="278"/>
                      <a:pt x="1" y="561"/>
                      <a:pt x="11" y="847"/>
                    </a:cubicBezTo>
                    <a:cubicBezTo>
                      <a:pt x="22" y="1132"/>
                      <a:pt x="112" y="1424"/>
                      <a:pt x="310" y="1630"/>
                    </a:cubicBezTo>
                    <a:cubicBezTo>
                      <a:pt x="440" y="1765"/>
                      <a:pt x="610" y="1856"/>
                      <a:pt x="783" y="1927"/>
                    </a:cubicBezTo>
                    <a:cubicBezTo>
                      <a:pt x="1099" y="2055"/>
                      <a:pt x="1442" y="2121"/>
                      <a:pt x="1783" y="2121"/>
                    </a:cubicBezTo>
                    <a:cubicBezTo>
                      <a:pt x="1961" y="2121"/>
                      <a:pt x="2138" y="2103"/>
                      <a:pt x="2312" y="2068"/>
                    </a:cubicBezTo>
                    <a:cubicBezTo>
                      <a:pt x="2128" y="1579"/>
                      <a:pt x="2064" y="1003"/>
                      <a:pt x="1717" y="612"/>
                    </a:cubicBezTo>
                    <a:cubicBezTo>
                      <a:pt x="1378" y="229"/>
                      <a:pt x="681" y="0"/>
                      <a:pt x="16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4" name="Google Shape;934;p38"/>
              <p:cNvSpPr/>
              <p:nvPr/>
            </p:nvSpPr>
            <p:spPr>
              <a:xfrm>
                <a:off x="427819" y="3997178"/>
                <a:ext cx="90964" cy="78769"/>
              </a:xfrm>
              <a:custGeom>
                <a:avLst/>
                <a:gdLst/>
                <a:ahLst/>
                <a:cxnLst/>
                <a:rect l="l" t="t" r="r" b="b"/>
                <a:pathLst>
                  <a:path w="1559" h="1350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310" y="528"/>
                      <a:pt x="776" y="962"/>
                      <a:pt x="1320" y="1242"/>
                    </a:cubicBezTo>
                    <a:cubicBezTo>
                      <a:pt x="1388" y="1276"/>
                      <a:pt x="1490" y="1322"/>
                      <a:pt x="1558" y="1349"/>
                    </a:cubicBezTo>
                    <a:cubicBezTo>
                      <a:pt x="1491" y="1318"/>
                      <a:pt x="1391" y="1267"/>
                      <a:pt x="1325" y="1231"/>
                    </a:cubicBezTo>
                    <a:cubicBezTo>
                      <a:pt x="791" y="940"/>
                      <a:pt x="333" y="511"/>
                      <a:pt x="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5" name="Google Shape;935;p38"/>
              <p:cNvSpPr/>
              <p:nvPr/>
            </p:nvSpPr>
            <p:spPr>
              <a:xfrm>
                <a:off x="507522" y="3995311"/>
                <a:ext cx="39676" cy="162848"/>
              </a:xfrm>
              <a:custGeom>
                <a:avLst/>
                <a:gdLst/>
                <a:ahLst/>
                <a:cxnLst/>
                <a:rect l="l" t="t" r="r" b="b"/>
                <a:pathLst>
                  <a:path w="680" h="2791" extrusionOk="0">
                    <a:moveTo>
                      <a:pt x="649" y="1"/>
                    </a:moveTo>
                    <a:cubicBezTo>
                      <a:pt x="182" y="844"/>
                      <a:pt x="0" y="1839"/>
                      <a:pt x="139" y="2790"/>
                    </a:cubicBezTo>
                    <a:cubicBezTo>
                      <a:pt x="12" y="1838"/>
                      <a:pt x="206" y="849"/>
                      <a:pt x="679" y="17"/>
                    </a:cubicBezTo>
                    <a:lnTo>
                      <a:pt x="649" y="1"/>
                    </a:ln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6" name="Google Shape;936;p38"/>
              <p:cNvSpPr/>
              <p:nvPr/>
            </p:nvSpPr>
            <p:spPr>
              <a:xfrm>
                <a:off x="640031" y="4111949"/>
                <a:ext cx="117395" cy="135366"/>
              </a:xfrm>
              <a:custGeom>
                <a:avLst/>
                <a:gdLst/>
                <a:ahLst/>
                <a:cxnLst/>
                <a:rect l="l" t="t" r="r" b="b"/>
                <a:pathLst>
                  <a:path w="2012" h="2320" extrusionOk="0">
                    <a:moveTo>
                      <a:pt x="26" y="0"/>
                    </a:moveTo>
                    <a:cubicBezTo>
                      <a:pt x="17" y="0"/>
                      <a:pt x="9" y="0"/>
                      <a:pt x="1" y="1"/>
                    </a:cubicBezTo>
                    <a:cubicBezTo>
                      <a:pt x="1047" y="48"/>
                      <a:pt x="1778" y="916"/>
                      <a:pt x="1957" y="1900"/>
                    </a:cubicBezTo>
                    <a:cubicBezTo>
                      <a:pt x="1985" y="2039"/>
                      <a:pt x="2003" y="2178"/>
                      <a:pt x="2012" y="2320"/>
                    </a:cubicBezTo>
                    <a:cubicBezTo>
                      <a:pt x="2008" y="2037"/>
                      <a:pt x="1961" y="1754"/>
                      <a:pt x="1873" y="1485"/>
                    </a:cubicBezTo>
                    <a:cubicBezTo>
                      <a:pt x="1785" y="1215"/>
                      <a:pt x="1652" y="960"/>
                      <a:pt x="1474" y="737"/>
                    </a:cubicBezTo>
                    <a:cubicBezTo>
                      <a:pt x="1125" y="304"/>
                      <a:pt x="589" y="0"/>
                      <a:pt x="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 w="9525" cap="flat" cmpd="sng">
                <a:solidFill>
                  <a:schemeClr val="dk2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37" name="Google Shape;937;p38"/>
            <p:cNvGrpSpPr/>
            <p:nvPr/>
          </p:nvGrpSpPr>
          <p:grpSpPr>
            <a:xfrm>
              <a:off x="1998284" y="1796957"/>
              <a:ext cx="694851" cy="639864"/>
              <a:chOff x="1979225" y="3964225"/>
              <a:chExt cx="285900" cy="263275"/>
            </a:xfrm>
          </p:grpSpPr>
          <p:sp>
            <p:nvSpPr>
              <p:cNvPr id="938" name="Google Shape;938;p38"/>
              <p:cNvSpPr/>
              <p:nvPr/>
            </p:nvSpPr>
            <p:spPr>
              <a:xfrm>
                <a:off x="2122525" y="3964225"/>
                <a:ext cx="110250" cy="133250"/>
              </a:xfrm>
              <a:custGeom>
                <a:avLst/>
                <a:gdLst/>
                <a:ahLst/>
                <a:cxnLst/>
                <a:rect l="l" t="t" r="r" b="b"/>
                <a:pathLst>
                  <a:path w="4410" h="5330" extrusionOk="0">
                    <a:moveTo>
                      <a:pt x="1714" y="0"/>
                    </a:moveTo>
                    <a:cubicBezTo>
                      <a:pt x="0" y="0"/>
                      <a:pt x="57" y="5330"/>
                      <a:pt x="57" y="5330"/>
                    </a:cubicBezTo>
                    <a:cubicBezTo>
                      <a:pt x="57" y="5330"/>
                      <a:pt x="4410" y="1213"/>
                      <a:pt x="2199" y="126"/>
                    </a:cubicBezTo>
                    <a:cubicBezTo>
                      <a:pt x="2024" y="40"/>
                      <a:pt x="1862" y="0"/>
                      <a:pt x="171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9" name="Google Shape;939;p38"/>
              <p:cNvSpPr/>
              <p:nvPr/>
            </p:nvSpPr>
            <p:spPr>
              <a:xfrm>
                <a:off x="2122650" y="3989875"/>
                <a:ext cx="46150" cy="110450"/>
              </a:xfrm>
              <a:custGeom>
                <a:avLst/>
                <a:gdLst/>
                <a:ahLst/>
                <a:cxnLst/>
                <a:rect l="l" t="t" r="r" b="b"/>
                <a:pathLst>
                  <a:path w="1846" h="4418" extrusionOk="0">
                    <a:moveTo>
                      <a:pt x="1845" y="1"/>
                    </a:moveTo>
                    <a:cubicBezTo>
                      <a:pt x="1238" y="1408"/>
                      <a:pt x="575" y="2996"/>
                      <a:pt x="0" y="4418"/>
                    </a:cubicBezTo>
                    <a:cubicBezTo>
                      <a:pt x="607" y="3009"/>
                      <a:pt x="1269" y="1422"/>
                      <a:pt x="18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0" name="Google Shape;940;p38"/>
              <p:cNvSpPr/>
              <p:nvPr/>
            </p:nvSpPr>
            <p:spPr>
              <a:xfrm>
                <a:off x="2003475" y="3970350"/>
                <a:ext cx="120075" cy="128275"/>
              </a:xfrm>
              <a:custGeom>
                <a:avLst/>
                <a:gdLst/>
                <a:ahLst/>
                <a:cxnLst/>
                <a:rect l="l" t="t" r="r" b="b"/>
                <a:pathLst>
                  <a:path w="4803" h="5131" extrusionOk="0">
                    <a:moveTo>
                      <a:pt x="2740" y="1"/>
                    </a:moveTo>
                    <a:cubicBezTo>
                      <a:pt x="2593" y="1"/>
                      <a:pt x="2436" y="34"/>
                      <a:pt x="2267" y="105"/>
                    </a:cubicBezTo>
                    <a:cubicBezTo>
                      <a:pt x="0" y="1067"/>
                      <a:pt x="4802" y="5130"/>
                      <a:pt x="4802" y="5130"/>
                    </a:cubicBezTo>
                    <a:cubicBezTo>
                      <a:pt x="4802" y="5130"/>
                      <a:pt x="4573" y="1"/>
                      <a:pt x="274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1" name="Google Shape;941;p38"/>
              <p:cNvSpPr/>
              <p:nvPr/>
            </p:nvSpPr>
            <p:spPr>
              <a:xfrm>
                <a:off x="2071450" y="3994325"/>
                <a:ext cx="53400" cy="1071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428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9" y="1379"/>
                      <a:pt x="1436" y="2919"/>
                      <a:pt x="2136" y="4284"/>
                    </a:cubicBezTo>
                    <a:cubicBezTo>
                      <a:pt x="1466" y="2904"/>
                      <a:pt x="699" y="1365"/>
                      <a:pt x="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2" name="Google Shape;942;p38"/>
              <p:cNvSpPr/>
              <p:nvPr/>
            </p:nvSpPr>
            <p:spPr>
              <a:xfrm>
                <a:off x="1979225" y="4072250"/>
                <a:ext cx="141700" cy="54700"/>
              </a:xfrm>
              <a:custGeom>
                <a:avLst/>
                <a:gdLst/>
                <a:ahLst/>
                <a:cxnLst/>
                <a:rect l="l" t="t" r="r" b="b"/>
                <a:pathLst>
                  <a:path w="5668" h="2188" extrusionOk="0">
                    <a:moveTo>
                      <a:pt x="1618" y="0"/>
                    </a:moveTo>
                    <a:cubicBezTo>
                      <a:pt x="754" y="0"/>
                      <a:pt x="83" y="277"/>
                      <a:pt x="41" y="1118"/>
                    </a:cubicBezTo>
                    <a:cubicBezTo>
                      <a:pt x="1" y="1918"/>
                      <a:pt x="582" y="2188"/>
                      <a:pt x="1385" y="2188"/>
                    </a:cubicBezTo>
                    <a:cubicBezTo>
                      <a:pt x="3050" y="2188"/>
                      <a:pt x="5667" y="1026"/>
                      <a:pt x="5667" y="1026"/>
                    </a:cubicBezTo>
                    <a:cubicBezTo>
                      <a:pt x="5667" y="1026"/>
                      <a:pt x="3283" y="0"/>
                      <a:pt x="16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3" name="Google Shape;943;p38"/>
              <p:cNvSpPr/>
              <p:nvPr/>
            </p:nvSpPr>
            <p:spPr>
              <a:xfrm>
                <a:off x="2004375" y="4097950"/>
                <a:ext cx="1196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4787" h="55" extrusionOk="0">
                    <a:moveTo>
                      <a:pt x="4787" y="0"/>
                    </a:moveTo>
                    <a:lnTo>
                      <a:pt x="4787" y="0"/>
                    </a:lnTo>
                    <a:cubicBezTo>
                      <a:pt x="3253" y="1"/>
                      <a:pt x="1533" y="21"/>
                      <a:pt x="0" y="55"/>
                    </a:cubicBezTo>
                    <a:cubicBezTo>
                      <a:pt x="1533" y="54"/>
                      <a:pt x="3254" y="35"/>
                      <a:pt x="478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4" name="Google Shape;944;p38"/>
              <p:cNvSpPr/>
              <p:nvPr/>
            </p:nvSpPr>
            <p:spPr>
              <a:xfrm>
                <a:off x="2122175" y="4066875"/>
                <a:ext cx="142950" cy="54600"/>
              </a:xfrm>
              <a:custGeom>
                <a:avLst/>
                <a:gdLst/>
                <a:ahLst/>
                <a:cxnLst/>
                <a:rect l="l" t="t" r="r" b="b"/>
                <a:pathLst>
                  <a:path w="5718" h="2184" extrusionOk="0">
                    <a:moveTo>
                      <a:pt x="4196" y="0"/>
                    </a:moveTo>
                    <a:cubicBezTo>
                      <a:pt x="2527" y="0"/>
                      <a:pt x="1" y="1265"/>
                      <a:pt x="1" y="1265"/>
                    </a:cubicBezTo>
                    <a:cubicBezTo>
                      <a:pt x="1" y="1265"/>
                      <a:pt x="2442" y="2183"/>
                      <a:pt x="4110" y="2183"/>
                    </a:cubicBezTo>
                    <a:cubicBezTo>
                      <a:pt x="5032" y="2183"/>
                      <a:pt x="5717" y="1903"/>
                      <a:pt x="5623" y="1031"/>
                    </a:cubicBezTo>
                    <a:cubicBezTo>
                      <a:pt x="5540" y="264"/>
                      <a:pt x="4957" y="0"/>
                      <a:pt x="419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5" name="Google Shape;945;p38"/>
              <p:cNvSpPr/>
              <p:nvPr/>
            </p:nvSpPr>
            <p:spPr>
              <a:xfrm>
                <a:off x="2119050" y="4093175"/>
                <a:ext cx="119575" cy="5575"/>
              </a:xfrm>
              <a:custGeom>
                <a:avLst/>
                <a:gdLst/>
                <a:ahLst/>
                <a:cxnLst/>
                <a:rect l="l" t="t" r="r" b="b"/>
                <a:pathLst>
                  <a:path w="4783" h="223" extrusionOk="0">
                    <a:moveTo>
                      <a:pt x="4782" y="0"/>
                    </a:moveTo>
                    <a:lnTo>
                      <a:pt x="4782" y="0"/>
                    </a:lnTo>
                    <a:cubicBezTo>
                      <a:pt x="3250" y="55"/>
                      <a:pt x="1531" y="135"/>
                      <a:pt x="0" y="222"/>
                    </a:cubicBezTo>
                    <a:cubicBezTo>
                      <a:pt x="1533" y="168"/>
                      <a:pt x="3251" y="88"/>
                      <a:pt x="47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6" name="Google Shape;946;p38"/>
              <p:cNvSpPr/>
              <p:nvPr/>
            </p:nvSpPr>
            <p:spPr>
              <a:xfrm>
                <a:off x="2121950" y="4099050"/>
                <a:ext cx="118750" cy="128450"/>
              </a:xfrm>
              <a:custGeom>
                <a:avLst/>
                <a:gdLst/>
                <a:ahLst/>
                <a:cxnLst/>
                <a:rect l="l" t="t" r="r" b="b"/>
                <a:pathLst>
                  <a:path w="4750" h="5138" extrusionOk="0">
                    <a:moveTo>
                      <a:pt x="1" y="1"/>
                    </a:moveTo>
                    <a:cubicBezTo>
                      <a:pt x="1" y="1"/>
                      <a:pt x="470" y="5138"/>
                      <a:pt x="2109" y="5138"/>
                    </a:cubicBezTo>
                    <a:cubicBezTo>
                      <a:pt x="2280" y="5138"/>
                      <a:pt x="2464" y="5082"/>
                      <a:pt x="2661" y="4959"/>
                    </a:cubicBezTo>
                    <a:cubicBezTo>
                      <a:pt x="4749" y="3654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7" name="Google Shape;947;p38"/>
              <p:cNvSpPr/>
              <p:nvPr/>
            </p:nvSpPr>
            <p:spPr>
              <a:xfrm>
                <a:off x="2120375" y="4096350"/>
                <a:ext cx="57125" cy="105175"/>
              </a:xfrm>
              <a:custGeom>
                <a:avLst/>
                <a:gdLst/>
                <a:ahLst/>
                <a:cxnLst/>
                <a:rect l="l" t="t" r="r" b="b"/>
                <a:pathLst>
                  <a:path w="2285" h="4207" extrusionOk="0">
                    <a:moveTo>
                      <a:pt x="1" y="1"/>
                    </a:moveTo>
                    <a:cubicBezTo>
                      <a:pt x="718" y="1356"/>
                      <a:pt x="1538" y="2867"/>
                      <a:pt x="2284" y="4206"/>
                    </a:cubicBezTo>
                    <a:cubicBezTo>
                      <a:pt x="1568" y="2851"/>
                      <a:pt x="747" y="1340"/>
                      <a:pt x="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8"/>
              <p:cNvSpPr/>
              <p:nvPr/>
            </p:nvSpPr>
            <p:spPr>
              <a:xfrm>
                <a:off x="2072775" y="4091600"/>
                <a:ext cx="54850" cy="118775"/>
              </a:xfrm>
              <a:custGeom>
                <a:avLst/>
                <a:gdLst/>
                <a:ahLst/>
                <a:cxnLst/>
                <a:rect l="l" t="t" r="r" b="b"/>
                <a:pathLst>
                  <a:path w="2194" h="4751" extrusionOk="0">
                    <a:moveTo>
                      <a:pt x="2193" y="1"/>
                    </a:moveTo>
                    <a:cubicBezTo>
                      <a:pt x="1151" y="1407"/>
                      <a:pt x="400" y="3031"/>
                      <a:pt x="0" y="4739"/>
                    </a:cubicBezTo>
                    <a:lnTo>
                      <a:pt x="51" y="4750"/>
                    </a:lnTo>
                    <a:cubicBezTo>
                      <a:pt x="432" y="3045"/>
                      <a:pt x="1166" y="1418"/>
                      <a:pt x="219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cxnSp>
          <p:nvCxnSpPr>
            <p:cNvPr id="949" name="Google Shape;949;p38"/>
            <p:cNvCxnSpPr/>
            <p:nvPr/>
          </p:nvCxnSpPr>
          <p:spPr>
            <a:xfrm rot="10800000">
              <a:off x="-76275" y="4600575"/>
              <a:ext cx="3362400" cy="0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18C9512B-69AE-120C-CE5D-AB9CC8BDEF15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3434059" y="522663"/>
            <a:ext cx="1399200" cy="915900"/>
          </a:xfrm>
          <a:solidFill>
            <a:schemeClr val="tx2"/>
          </a:solidFill>
          <a:ln>
            <a:solidFill>
              <a:schemeClr val="tx2"/>
            </a:solidFill>
          </a:ln>
        </p:spPr>
        <p:txBody>
          <a:bodyPr/>
          <a:lstStyle/>
          <a:p>
            <a:r>
              <a:rPr lang="vi-VN" dirty="0"/>
              <a:t>II</a:t>
            </a:r>
          </a:p>
        </p:txBody>
      </p:sp>
    </p:spTree>
    <p:extLst>
      <p:ext uri="{BB962C8B-B14F-4D97-AF65-F5344CB8AC3E}">
        <p14:creationId xmlns:p14="http://schemas.microsoft.com/office/powerpoint/2010/main" val="1683663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p42"/>
          <p:cNvSpPr txBox="1">
            <a:spLocks noGrp="1"/>
          </p:cNvSpPr>
          <p:nvPr>
            <p:ph type="title"/>
          </p:nvPr>
        </p:nvSpPr>
        <p:spPr>
          <a:xfrm>
            <a:off x="720000" y="53950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Trong vòng đời sinh trưởng và phát triển, chú chim non sẽ chịu tác động bởi các yếu tố nào?</a:t>
            </a:r>
            <a:endParaRPr sz="2400" dirty="0"/>
          </a:p>
        </p:txBody>
      </p:sp>
      <p:grpSp>
        <p:nvGrpSpPr>
          <p:cNvPr id="1106" name="Google Shape;1106;p42"/>
          <p:cNvGrpSpPr/>
          <p:nvPr/>
        </p:nvGrpSpPr>
        <p:grpSpPr>
          <a:xfrm>
            <a:off x="3869231" y="3055305"/>
            <a:ext cx="1759840" cy="1485063"/>
            <a:chOff x="7970194" y="2013577"/>
            <a:chExt cx="372676" cy="331731"/>
          </a:xfrm>
        </p:grpSpPr>
        <p:sp>
          <p:nvSpPr>
            <p:cNvPr id="1107" name="Google Shape;1107;p42"/>
            <p:cNvSpPr/>
            <p:nvPr/>
          </p:nvSpPr>
          <p:spPr>
            <a:xfrm>
              <a:off x="8092032" y="2284533"/>
              <a:ext cx="102454" cy="60775"/>
            </a:xfrm>
            <a:custGeom>
              <a:avLst/>
              <a:gdLst/>
              <a:ahLst/>
              <a:cxnLst/>
              <a:rect l="l" t="t" r="r" b="b"/>
              <a:pathLst>
                <a:path w="3906" h="2317" extrusionOk="0">
                  <a:moveTo>
                    <a:pt x="2620" y="1"/>
                  </a:moveTo>
                  <a:cubicBezTo>
                    <a:pt x="2541" y="1"/>
                    <a:pt x="2462" y="40"/>
                    <a:pt x="2414" y="133"/>
                  </a:cubicBezTo>
                  <a:lnTo>
                    <a:pt x="1573" y="1848"/>
                  </a:lnTo>
                  <a:lnTo>
                    <a:pt x="312" y="1848"/>
                  </a:lnTo>
                  <a:cubicBezTo>
                    <a:pt x="0" y="1848"/>
                    <a:pt x="0" y="2316"/>
                    <a:pt x="312" y="2316"/>
                  </a:cubicBezTo>
                  <a:lnTo>
                    <a:pt x="3594" y="2316"/>
                  </a:lnTo>
                  <a:cubicBezTo>
                    <a:pt x="3906" y="2316"/>
                    <a:pt x="3906" y="1848"/>
                    <a:pt x="3594" y="1848"/>
                  </a:cubicBezTo>
                  <a:lnTo>
                    <a:pt x="2102" y="1848"/>
                  </a:lnTo>
                  <a:lnTo>
                    <a:pt x="2841" y="343"/>
                  </a:lnTo>
                  <a:cubicBezTo>
                    <a:pt x="2931" y="154"/>
                    <a:pt x="2776" y="1"/>
                    <a:pt x="26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42"/>
            <p:cNvSpPr/>
            <p:nvPr/>
          </p:nvSpPr>
          <p:spPr>
            <a:xfrm>
              <a:off x="8116741" y="2284533"/>
              <a:ext cx="77746" cy="60775"/>
            </a:xfrm>
            <a:custGeom>
              <a:avLst/>
              <a:gdLst/>
              <a:ahLst/>
              <a:cxnLst/>
              <a:rect l="l" t="t" r="r" b="b"/>
              <a:pathLst>
                <a:path w="2964" h="2317" extrusionOk="0">
                  <a:moveTo>
                    <a:pt x="2616" y="1"/>
                  </a:moveTo>
                  <a:cubicBezTo>
                    <a:pt x="2538" y="1"/>
                    <a:pt x="2460" y="40"/>
                    <a:pt x="2415" y="133"/>
                  </a:cubicBezTo>
                  <a:lnTo>
                    <a:pt x="1567" y="1848"/>
                  </a:lnTo>
                  <a:lnTo>
                    <a:pt x="313" y="1848"/>
                  </a:lnTo>
                  <a:cubicBezTo>
                    <a:pt x="1" y="1848"/>
                    <a:pt x="1" y="2316"/>
                    <a:pt x="313" y="2316"/>
                  </a:cubicBezTo>
                  <a:lnTo>
                    <a:pt x="2652" y="2316"/>
                  </a:lnTo>
                  <a:cubicBezTo>
                    <a:pt x="2964" y="2316"/>
                    <a:pt x="2964" y="1848"/>
                    <a:pt x="2652" y="1848"/>
                  </a:cubicBezTo>
                  <a:lnTo>
                    <a:pt x="2096" y="1848"/>
                  </a:lnTo>
                  <a:lnTo>
                    <a:pt x="2835" y="343"/>
                  </a:lnTo>
                  <a:cubicBezTo>
                    <a:pt x="2925" y="154"/>
                    <a:pt x="2770" y="1"/>
                    <a:pt x="26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42"/>
            <p:cNvSpPr/>
            <p:nvPr/>
          </p:nvSpPr>
          <p:spPr>
            <a:xfrm>
              <a:off x="7970194" y="2104805"/>
              <a:ext cx="38086" cy="48578"/>
            </a:xfrm>
            <a:custGeom>
              <a:avLst/>
              <a:gdLst/>
              <a:ahLst/>
              <a:cxnLst/>
              <a:rect l="l" t="t" r="r" b="b"/>
              <a:pathLst>
                <a:path w="1452" h="1852" extrusionOk="0">
                  <a:moveTo>
                    <a:pt x="1452" y="1"/>
                  </a:moveTo>
                  <a:lnTo>
                    <a:pt x="204" y="523"/>
                  </a:lnTo>
                  <a:cubicBezTo>
                    <a:pt x="34" y="598"/>
                    <a:pt x="1" y="828"/>
                    <a:pt x="143" y="950"/>
                  </a:cubicBezTo>
                  <a:lnTo>
                    <a:pt x="1282" y="1852"/>
                  </a:lnTo>
                  <a:lnTo>
                    <a:pt x="145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42"/>
            <p:cNvSpPr/>
            <p:nvPr/>
          </p:nvSpPr>
          <p:spPr>
            <a:xfrm>
              <a:off x="7984961" y="2013577"/>
              <a:ext cx="357908" cy="288687"/>
            </a:xfrm>
            <a:custGeom>
              <a:avLst/>
              <a:gdLst/>
              <a:ahLst/>
              <a:cxnLst/>
              <a:rect l="l" t="t" r="r" b="b"/>
              <a:pathLst>
                <a:path w="13645" h="11006" extrusionOk="0">
                  <a:moveTo>
                    <a:pt x="5405" y="0"/>
                  </a:moveTo>
                  <a:cubicBezTo>
                    <a:pt x="5148" y="0"/>
                    <a:pt x="1104" y="70"/>
                    <a:pt x="455" y="4455"/>
                  </a:cubicBezTo>
                  <a:cubicBezTo>
                    <a:pt x="0" y="8435"/>
                    <a:pt x="3235" y="11005"/>
                    <a:pt x="6978" y="11005"/>
                  </a:cubicBezTo>
                  <a:cubicBezTo>
                    <a:pt x="10015" y="11005"/>
                    <a:pt x="12653" y="9202"/>
                    <a:pt x="13582" y="6700"/>
                  </a:cubicBezTo>
                  <a:cubicBezTo>
                    <a:pt x="13644" y="6518"/>
                    <a:pt x="13508" y="6346"/>
                    <a:pt x="13338" y="6346"/>
                  </a:cubicBezTo>
                  <a:cubicBezTo>
                    <a:pt x="13305" y="6346"/>
                    <a:pt x="13271" y="6353"/>
                    <a:pt x="13236" y="6367"/>
                  </a:cubicBezTo>
                  <a:cubicBezTo>
                    <a:pt x="12738" y="6573"/>
                    <a:pt x="12201" y="6679"/>
                    <a:pt x="11663" y="6679"/>
                  </a:cubicBezTo>
                  <a:cubicBezTo>
                    <a:pt x="11527" y="6679"/>
                    <a:pt x="11392" y="6673"/>
                    <a:pt x="11256" y="6659"/>
                  </a:cubicBezTo>
                  <a:cubicBezTo>
                    <a:pt x="9337" y="6483"/>
                    <a:pt x="7954" y="4103"/>
                    <a:pt x="7127" y="2665"/>
                  </a:cubicBezTo>
                  <a:cubicBezTo>
                    <a:pt x="6571" y="1709"/>
                    <a:pt x="5825" y="1112"/>
                    <a:pt x="4726" y="902"/>
                  </a:cubicBezTo>
                  <a:lnTo>
                    <a:pt x="5418" y="0"/>
                  </a:lnTo>
                  <a:cubicBezTo>
                    <a:pt x="5418" y="0"/>
                    <a:pt x="5414" y="0"/>
                    <a:pt x="540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42"/>
            <p:cNvSpPr/>
            <p:nvPr/>
          </p:nvSpPr>
          <p:spPr>
            <a:xfrm>
              <a:off x="7984961" y="2013577"/>
              <a:ext cx="244385" cy="288687"/>
            </a:xfrm>
            <a:custGeom>
              <a:avLst/>
              <a:gdLst/>
              <a:ahLst/>
              <a:cxnLst/>
              <a:rect l="l" t="t" r="r" b="b"/>
              <a:pathLst>
                <a:path w="9317" h="11006" extrusionOk="0">
                  <a:moveTo>
                    <a:pt x="5398" y="0"/>
                  </a:moveTo>
                  <a:cubicBezTo>
                    <a:pt x="5141" y="0"/>
                    <a:pt x="1098" y="70"/>
                    <a:pt x="448" y="4455"/>
                  </a:cubicBezTo>
                  <a:cubicBezTo>
                    <a:pt x="0" y="8435"/>
                    <a:pt x="3228" y="11005"/>
                    <a:pt x="6978" y="11005"/>
                  </a:cubicBezTo>
                  <a:cubicBezTo>
                    <a:pt x="7771" y="11005"/>
                    <a:pt x="8564" y="10883"/>
                    <a:pt x="9317" y="10639"/>
                  </a:cubicBezTo>
                  <a:lnTo>
                    <a:pt x="9317" y="10639"/>
                  </a:lnTo>
                  <a:cubicBezTo>
                    <a:pt x="9147" y="10646"/>
                    <a:pt x="8971" y="10653"/>
                    <a:pt x="8795" y="10653"/>
                  </a:cubicBezTo>
                  <a:cubicBezTo>
                    <a:pt x="5045" y="10653"/>
                    <a:pt x="1818" y="8083"/>
                    <a:pt x="2265" y="4103"/>
                  </a:cubicBezTo>
                  <a:cubicBezTo>
                    <a:pt x="2645" y="1560"/>
                    <a:pt x="4157" y="475"/>
                    <a:pt x="5411" y="0"/>
                  </a:cubicBezTo>
                  <a:cubicBezTo>
                    <a:pt x="5411" y="0"/>
                    <a:pt x="5407" y="0"/>
                    <a:pt x="539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42"/>
            <p:cNvSpPr/>
            <p:nvPr/>
          </p:nvSpPr>
          <p:spPr>
            <a:xfrm>
              <a:off x="8083875" y="2093447"/>
              <a:ext cx="208974" cy="129786"/>
            </a:xfrm>
            <a:custGeom>
              <a:avLst/>
              <a:gdLst/>
              <a:ahLst/>
              <a:cxnLst/>
              <a:rect l="l" t="t" r="r" b="b"/>
              <a:pathLst>
                <a:path w="7967" h="4948" extrusionOk="0">
                  <a:moveTo>
                    <a:pt x="2937" y="0"/>
                  </a:moveTo>
                  <a:cubicBezTo>
                    <a:pt x="2729" y="0"/>
                    <a:pt x="2519" y="51"/>
                    <a:pt x="2325" y="156"/>
                  </a:cubicBezTo>
                  <a:lnTo>
                    <a:pt x="2318" y="156"/>
                  </a:lnTo>
                  <a:cubicBezTo>
                    <a:pt x="0" y="1422"/>
                    <a:pt x="1203" y="4948"/>
                    <a:pt x="4061" y="4948"/>
                  </a:cubicBezTo>
                  <a:cubicBezTo>
                    <a:pt x="5106" y="4948"/>
                    <a:pt x="6373" y="4476"/>
                    <a:pt x="7770" y="3248"/>
                  </a:cubicBezTo>
                  <a:cubicBezTo>
                    <a:pt x="7967" y="3078"/>
                    <a:pt x="7845" y="2760"/>
                    <a:pt x="7587" y="2760"/>
                  </a:cubicBezTo>
                  <a:cubicBezTo>
                    <a:pt x="6753" y="2760"/>
                    <a:pt x="5410" y="2393"/>
                    <a:pt x="3966" y="515"/>
                  </a:cubicBezTo>
                  <a:cubicBezTo>
                    <a:pt x="3717" y="182"/>
                    <a:pt x="3332" y="0"/>
                    <a:pt x="2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42"/>
            <p:cNvSpPr/>
            <p:nvPr/>
          </p:nvSpPr>
          <p:spPr>
            <a:xfrm>
              <a:off x="8108505" y="2142707"/>
              <a:ext cx="184292" cy="80552"/>
            </a:xfrm>
            <a:custGeom>
              <a:avLst/>
              <a:gdLst/>
              <a:ahLst/>
              <a:cxnLst/>
              <a:rect l="l" t="t" r="r" b="b"/>
              <a:pathLst>
                <a:path w="7026" h="3071" extrusionOk="0">
                  <a:moveTo>
                    <a:pt x="172" y="0"/>
                  </a:moveTo>
                  <a:cubicBezTo>
                    <a:pt x="0" y="1438"/>
                    <a:pt x="1179" y="3070"/>
                    <a:pt x="3125" y="3070"/>
                  </a:cubicBezTo>
                  <a:cubicBezTo>
                    <a:pt x="4171" y="3070"/>
                    <a:pt x="5439" y="2598"/>
                    <a:pt x="6838" y="1370"/>
                  </a:cubicBezTo>
                  <a:cubicBezTo>
                    <a:pt x="7026" y="1195"/>
                    <a:pt x="6908" y="882"/>
                    <a:pt x="6656" y="882"/>
                  </a:cubicBezTo>
                  <a:cubicBezTo>
                    <a:pt x="6653" y="882"/>
                    <a:pt x="6651" y="882"/>
                    <a:pt x="6648" y="882"/>
                  </a:cubicBezTo>
                  <a:cubicBezTo>
                    <a:pt x="6465" y="882"/>
                    <a:pt x="6289" y="861"/>
                    <a:pt x="6119" y="827"/>
                  </a:cubicBezTo>
                  <a:cubicBezTo>
                    <a:pt x="5293" y="1605"/>
                    <a:pt x="3857" y="2217"/>
                    <a:pt x="2601" y="2217"/>
                  </a:cubicBezTo>
                  <a:cubicBezTo>
                    <a:pt x="1361" y="2217"/>
                    <a:pt x="297" y="1621"/>
                    <a:pt x="1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42"/>
            <p:cNvSpPr/>
            <p:nvPr/>
          </p:nvSpPr>
          <p:spPr>
            <a:xfrm>
              <a:off x="8032805" y="2087388"/>
              <a:ext cx="36827" cy="42886"/>
            </a:xfrm>
            <a:custGeom>
              <a:avLst/>
              <a:gdLst/>
              <a:ahLst/>
              <a:cxnLst/>
              <a:rect l="l" t="t" r="r" b="b"/>
              <a:pathLst>
                <a:path w="1404" h="1635" extrusionOk="0">
                  <a:moveTo>
                    <a:pt x="705" y="0"/>
                  </a:moveTo>
                  <a:cubicBezTo>
                    <a:pt x="319" y="0"/>
                    <a:pt x="0" y="312"/>
                    <a:pt x="0" y="706"/>
                  </a:cubicBezTo>
                  <a:lnTo>
                    <a:pt x="0" y="929"/>
                  </a:lnTo>
                  <a:cubicBezTo>
                    <a:pt x="0" y="1323"/>
                    <a:pt x="319" y="1634"/>
                    <a:pt x="705" y="1634"/>
                  </a:cubicBezTo>
                  <a:cubicBezTo>
                    <a:pt x="1092" y="1634"/>
                    <a:pt x="1404" y="1323"/>
                    <a:pt x="1404" y="936"/>
                  </a:cubicBezTo>
                  <a:lnTo>
                    <a:pt x="1404" y="706"/>
                  </a:lnTo>
                  <a:cubicBezTo>
                    <a:pt x="1404" y="312"/>
                    <a:pt x="1092" y="0"/>
                    <a:pt x="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42"/>
            <p:cNvSpPr/>
            <p:nvPr/>
          </p:nvSpPr>
          <p:spPr>
            <a:xfrm>
              <a:off x="8051297" y="2087388"/>
              <a:ext cx="18518" cy="30742"/>
            </a:xfrm>
            <a:custGeom>
              <a:avLst/>
              <a:gdLst/>
              <a:ahLst/>
              <a:cxnLst/>
              <a:rect l="l" t="t" r="r" b="b"/>
              <a:pathLst>
                <a:path w="706" h="1172" extrusionOk="0">
                  <a:moveTo>
                    <a:pt x="0" y="0"/>
                  </a:moveTo>
                  <a:lnTo>
                    <a:pt x="0" y="821"/>
                  </a:lnTo>
                  <a:cubicBezTo>
                    <a:pt x="0" y="1055"/>
                    <a:pt x="175" y="1172"/>
                    <a:pt x="350" y="1172"/>
                  </a:cubicBezTo>
                  <a:cubicBezTo>
                    <a:pt x="524" y="1172"/>
                    <a:pt x="699" y="1055"/>
                    <a:pt x="699" y="821"/>
                  </a:cubicBezTo>
                  <a:lnTo>
                    <a:pt x="699" y="706"/>
                  </a:lnTo>
                  <a:cubicBezTo>
                    <a:pt x="706" y="312"/>
                    <a:pt x="387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42"/>
            <p:cNvSpPr/>
            <p:nvPr/>
          </p:nvSpPr>
          <p:spPr>
            <a:xfrm>
              <a:off x="8045081" y="2093421"/>
              <a:ext cx="12276" cy="12302"/>
            </a:xfrm>
            <a:custGeom>
              <a:avLst/>
              <a:gdLst/>
              <a:ahLst/>
              <a:cxnLst/>
              <a:rect l="l" t="t" r="r" b="b"/>
              <a:pathLst>
                <a:path w="468" h="469" extrusionOk="0">
                  <a:moveTo>
                    <a:pt x="237" y="1"/>
                  </a:moveTo>
                  <a:cubicBezTo>
                    <a:pt x="109" y="1"/>
                    <a:pt x="0" y="109"/>
                    <a:pt x="0" y="238"/>
                  </a:cubicBezTo>
                  <a:cubicBezTo>
                    <a:pt x="0" y="367"/>
                    <a:pt x="109" y="469"/>
                    <a:pt x="237" y="469"/>
                  </a:cubicBezTo>
                  <a:cubicBezTo>
                    <a:pt x="366" y="469"/>
                    <a:pt x="468" y="367"/>
                    <a:pt x="468" y="238"/>
                  </a:cubicBezTo>
                  <a:cubicBezTo>
                    <a:pt x="468" y="109"/>
                    <a:pt x="366" y="1"/>
                    <a:pt x="2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2" name="Google Shape;1132;p42"/>
          <p:cNvGrpSpPr/>
          <p:nvPr/>
        </p:nvGrpSpPr>
        <p:grpSpPr>
          <a:xfrm>
            <a:off x="6618207" y="2675085"/>
            <a:ext cx="996592" cy="1052095"/>
            <a:chOff x="5310611" y="1502972"/>
            <a:chExt cx="339515" cy="354781"/>
          </a:xfrm>
        </p:grpSpPr>
        <p:sp>
          <p:nvSpPr>
            <p:cNvPr id="1133" name="Google Shape;1133;p42"/>
            <p:cNvSpPr/>
            <p:nvPr/>
          </p:nvSpPr>
          <p:spPr>
            <a:xfrm>
              <a:off x="5310611" y="1502972"/>
              <a:ext cx="339515" cy="343285"/>
            </a:xfrm>
            <a:custGeom>
              <a:avLst/>
              <a:gdLst/>
              <a:ahLst/>
              <a:cxnLst/>
              <a:rect l="l" t="t" r="r" b="b"/>
              <a:pathLst>
                <a:path w="12966" h="13110" extrusionOk="0">
                  <a:moveTo>
                    <a:pt x="5684" y="1"/>
                  </a:moveTo>
                  <a:cubicBezTo>
                    <a:pt x="5669" y="1"/>
                    <a:pt x="5654" y="1"/>
                    <a:pt x="5639" y="2"/>
                  </a:cubicBezTo>
                  <a:cubicBezTo>
                    <a:pt x="4656" y="2"/>
                    <a:pt x="2672" y="956"/>
                    <a:pt x="2453" y="2788"/>
                  </a:cubicBezTo>
                  <a:cubicBezTo>
                    <a:pt x="2329" y="3875"/>
                    <a:pt x="1909" y="4009"/>
                    <a:pt x="1670" y="4772"/>
                  </a:cubicBezTo>
                  <a:cubicBezTo>
                    <a:pt x="1422" y="5592"/>
                    <a:pt x="1642" y="6098"/>
                    <a:pt x="1432" y="6842"/>
                  </a:cubicBezTo>
                  <a:cubicBezTo>
                    <a:pt x="1222" y="7586"/>
                    <a:pt x="802" y="7796"/>
                    <a:pt x="821" y="9055"/>
                  </a:cubicBezTo>
                  <a:cubicBezTo>
                    <a:pt x="840" y="10505"/>
                    <a:pt x="1" y="10839"/>
                    <a:pt x="325" y="11793"/>
                  </a:cubicBezTo>
                  <a:cubicBezTo>
                    <a:pt x="573" y="12509"/>
                    <a:pt x="1890" y="13110"/>
                    <a:pt x="1890" y="13110"/>
                  </a:cubicBezTo>
                  <a:lnTo>
                    <a:pt x="11067" y="13110"/>
                  </a:lnTo>
                  <a:cubicBezTo>
                    <a:pt x="11067" y="13110"/>
                    <a:pt x="12393" y="12509"/>
                    <a:pt x="12632" y="11793"/>
                  </a:cubicBezTo>
                  <a:cubicBezTo>
                    <a:pt x="12966" y="10839"/>
                    <a:pt x="12117" y="10515"/>
                    <a:pt x="12145" y="9055"/>
                  </a:cubicBezTo>
                  <a:cubicBezTo>
                    <a:pt x="12164" y="7796"/>
                    <a:pt x="11745" y="7577"/>
                    <a:pt x="11535" y="6842"/>
                  </a:cubicBezTo>
                  <a:cubicBezTo>
                    <a:pt x="11325" y="6098"/>
                    <a:pt x="11535" y="5592"/>
                    <a:pt x="11287" y="4772"/>
                  </a:cubicBezTo>
                  <a:cubicBezTo>
                    <a:pt x="11058" y="4009"/>
                    <a:pt x="10638" y="3875"/>
                    <a:pt x="10504" y="2788"/>
                  </a:cubicBezTo>
                  <a:cubicBezTo>
                    <a:pt x="10285" y="956"/>
                    <a:pt x="8301" y="2"/>
                    <a:pt x="7318" y="2"/>
                  </a:cubicBezTo>
                  <a:cubicBezTo>
                    <a:pt x="7303" y="1"/>
                    <a:pt x="7288" y="1"/>
                    <a:pt x="7273" y="1"/>
                  </a:cubicBezTo>
                  <a:cubicBezTo>
                    <a:pt x="7078" y="1"/>
                    <a:pt x="6886" y="58"/>
                    <a:pt x="6727" y="164"/>
                  </a:cubicBezTo>
                  <a:cubicBezTo>
                    <a:pt x="6650" y="212"/>
                    <a:pt x="6564" y="236"/>
                    <a:pt x="6480" y="236"/>
                  </a:cubicBezTo>
                  <a:cubicBezTo>
                    <a:pt x="6395" y="236"/>
                    <a:pt x="6312" y="212"/>
                    <a:pt x="6240" y="164"/>
                  </a:cubicBezTo>
                  <a:cubicBezTo>
                    <a:pt x="6072" y="58"/>
                    <a:pt x="5879" y="1"/>
                    <a:pt x="5684" y="1"/>
                  </a:cubicBezTo>
                  <a:close/>
                </a:path>
              </a:pathLst>
            </a:custGeom>
            <a:solidFill>
              <a:srgbClr val="2F2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5310611" y="1502972"/>
              <a:ext cx="169914" cy="343285"/>
            </a:xfrm>
            <a:custGeom>
              <a:avLst/>
              <a:gdLst/>
              <a:ahLst/>
              <a:cxnLst/>
              <a:rect l="l" t="t" r="r" b="b"/>
              <a:pathLst>
                <a:path w="6489" h="13110" extrusionOk="0">
                  <a:moveTo>
                    <a:pt x="5694" y="1"/>
                  </a:moveTo>
                  <a:cubicBezTo>
                    <a:pt x="5679" y="1"/>
                    <a:pt x="5664" y="1"/>
                    <a:pt x="5649" y="2"/>
                  </a:cubicBezTo>
                  <a:cubicBezTo>
                    <a:pt x="4666" y="2"/>
                    <a:pt x="2682" y="956"/>
                    <a:pt x="2462" y="2788"/>
                  </a:cubicBezTo>
                  <a:cubicBezTo>
                    <a:pt x="2329" y="3875"/>
                    <a:pt x="1909" y="4009"/>
                    <a:pt x="1680" y="4772"/>
                  </a:cubicBezTo>
                  <a:cubicBezTo>
                    <a:pt x="1432" y="5592"/>
                    <a:pt x="1642" y="6098"/>
                    <a:pt x="1432" y="6842"/>
                  </a:cubicBezTo>
                  <a:cubicBezTo>
                    <a:pt x="1222" y="7586"/>
                    <a:pt x="802" y="7796"/>
                    <a:pt x="821" y="9055"/>
                  </a:cubicBezTo>
                  <a:cubicBezTo>
                    <a:pt x="850" y="10505"/>
                    <a:pt x="1" y="10839"/>
                    <a:pt x="335" y="11793"/>
                  </a:cubicBezTo>
                  <a:cubicBezTo>
                    <a:pt x="573" y="12509"/>
                    <a:pt x="1899" y="13110"/>
                    <a:pt x="1899" y="13110"/>
                  </a:cubicBezTo>
                  <a:lnTo>
                    <a:pt x="6488" y="13110"/>
                  </a:lnTo>
                  <a:lnTo>
                    <a:pt x="6479" y="231"/>
                  </a:lnTo>
                  <a:cubicBezTo>
                    <a:pt x="6393" y="231"/>
                    <a:pt x="6316" y="212"/>
                    <a:pt x="6240" y="164"/>
                  </a:cubicBezTo>
                  <a:cubicBezTo>
                    <a:pt x="6072" y="58"/>
                    <a:pt x="5887" y="1"/>
                    <a:pt x="5694" y="1"/>
                  </a:cubicBezTo>
                  <a:close/>
                </a:path>
              </a:pathLst>
            </a:custGeom>
            <a:solidFill>
              <a:srgbClr val="2F2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5348841" y="1709101"/>
              <a:ext cx="263081" cy="148652"/>
            </a:xfrm>
            <a:custGeom>
              <a:avLst/>
              <a:gdLst/>
              <a:ahLst/>
              <a:cxnLst/>
              <a:rect l="l" t="t" r="r" b="b"/>
              <a:pathLst>
                <a:path w="10047" h="5677" extrusionOk="0">
                  <a:moveTo>
                    <a:pt x="3712" y="0"/>
                  </a:moveTo>
                  <a:lnTo>
                    <a:pt x="3712" y="1126"/>
                  </a:lnTo>
                  <a:cubicBezTo>
                    <a:pt x="3712" y="1498"/>
                    <a:pt x="3473" y="1822"/>
                    <a:pt x="3130" y="1946"/>
                  </a:cubicBezTo>
                  <a:lnTo>
                    <a:pt x="869" y="2748"/>
                  </a:lnTo>
                  <a:cubicBezTo>
                    <a:pt x="344" y="2929"/>
                    <a:pt x="1" y="3425"/>
                    <a:pt x="1" y="3978"/>
                  </a:cubicBezTo>
                  <a:lnTo>
                    <a:pt x="1" y="5028"/>
                  </a:lnTo>
                  <a:cubicBezTo>
                    <a:pt x="1" y="5381"/>
                    <a:pt x="287" y="5677"/>
                    <a:pt x="649" y="5677"/>
                  </a:cubicBezTo>
                  <a:lnTo>
                    <a:pt x="9388" y="5677"/>
                  </a:lnTo>
                  <a:cubicBezTo>
                    <a:pt x="9750" y="5677"/>
                    <a:pt x="10046" y="5381"/>
                    <a:pt x="10046" y="5028"/>
                  </a:cubicBezTo>
                  <a:lnTo>
                    <a:pt x="10046" y="3988"/>
                  </a:lnTo>
                  <a:cubicBezTo>
                    <a:pt x="10046" y="3425"/>
                    <a:pt x="9693" y="2929"/>
                    <a:pt x="9178" y="2748"/>
                  </a:cubicBezTo>
                  <a:lnTo>
                    <a:pt x="6917" y="1946"/>
                  </a:lnTo>
                  <a:cubicBezTo>
                    <a:pt x="6564" y="1822"/>
                    <a:pt x="6335" y="1498"/>
                    <a:pt x="6335" y="1126"/>
                  </a:cubicBezTo>
                  <a:lnTo>
                    <a:pt x="6335" y="0"/>
                  </a:lnTo>
                  <a:close/>
                </a:path>
              </a:pathLst>
            </a:custGeom>
            <a:solidFill>
              <a:srgbClr val="906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42"/>
            <p:cNvSpPr/>
            <p:nvPr/>
          </p:nvSpPr>
          <p:spPr>
            <a:xfrm>
              <a:off x="5348841" y="1767048"/>
              <a:ext cx="263081" cy="90705"/>
            </a:xfrm>
            <a:custGeom>
              <a:avLst/>
              <a:gdLst/>
              <a:ahLst/>
              <a:cxnLst/>
              <a:rect l="l" t="t" r="r" b="b"/>
              <a:pathLst>
                <a:path w="10047" h="3464" extrusionOk="0">
                  <a:moveTo>
                    <a:pt x="2376" y="1"/>
                  </a:moveTo>
                  <a:lnTo>
                    <a:pt x="878" y="535"/>
                  </a:lnTo>
                  <a:cubicBezTo>
                    <a:pt x="354" y="716"/>
                    <a:pt x="1" y="1212"/>
                    <a:pt x="1" y="1765"/>
                  </a:cubicBezTo>
                  <a:lnTo>
                    <a:pt x="1" y="2815"/>
                  </a:lnTo>
                  <a:cubicBezTo>
                    <a:pt x="1" y="3168"/>
                    <a:pt x="296" y="3464"/>
                    <a:pt x="659" y="3464"/>
                  </a:cubicBezTo>
                  <a:lnTo>
                    <a:pt x="9397" y="3464"/>
                  </a:lnTo>
                  <a:cubicBezTo>
                    <a:pt x="9760" y="3464"/>
                    <a:pt x="10046" y="3168"/>
                    <a:pt x="10046" y="2815"/>
                  </a:cubicBezTo>
                  <a:lnTo>
                    <a:pt x="10046" y="1775"/>
                  </a:lnTo>
                  <a:cubicBezTo>
                    <a:pt x="10046" y="1212"/>
                    <a:pt x="9703" y="716"/>
                    <a:pt x="9178" y="535"/>
                  </a:cubicBezTo>
                  <a:lnTo>
                    <a:pt x="7671" y="1"/>
                  </a:lnTo>
                  <a:cubicBezTo>
                    <a:pt x="7070" y="821"/>
                    <a:pt x="6268" y="1727"/>
                    <a:pt x="5333" y="2223"/>
                  </a:cubicBezTo>
                  <a:cubicBezTo>
                    <a:pt x="5238" y="2276"/>
                    <a:pt x="5131" y="2302"/>
                    <a:pt x="5023" y="2302"/>
                  </a:cubicBezTo>
                  <a:cubicBezTo>
                    <a:pt x="4916" y="2302"/>
                    <a:pt x="4809" y="2276"/>
                    <a:pt x="4713" y="2223"/>
                  </a:cubicBezTo>
                  <a:cubicBezTo>
                    <a:pt x="3778" y="1727"/>
                    <a:pt x="2977" y="821"/>
                    <a:pt x="237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42"/>
            <p:cNvSpPr/>
            <p:nvPr/>
          </p:nvSpPr>
          <p:spPr>
            <a:xfrm>
              <a:off x="5446013" y="1708839"/>
              <a:ext cx="68736" cy="23069"/>
            </a:xfrm>
            <a:custGeom>
              <a:avLst/>
              <a:gdLst/>
              <a:ahLst/>
              <a:cxnLst/>
              <a:rect l="l" t="t" r="r" b="b"/>
              <a:pathLst>
                <a:path w="2625" h="881" extrusionOk="0">
                  <a:moveTo>
                    <a:pt x="1" y="1"/>
                  </a:moveTo>
                  <a:lnTo>
                    <a:pt x="1" y="602"/>
                  </a:lnTo>
                  <a:cubicBezTo>
                    <a:pt x="416" y="788"/>
                    <a:pt x="862" y="881"/>
                    <a:pt x="1309" y="881"/>
                  </a:cubicBezTo>
                  <a:cubicBezTo>
                    <a:pt x="1756" y="881"/>
                    <a:pt x="2204" y="788"/>
                    <a:pt x="2624" y="602"/>
                  </a:cubicBezTo>
                  <a:lnTo>
                    <a:pt x="2624" y="1"/>
                  </a:lnTo>
                  <a:close/>
                </a:path>
              </a:pathLst>
            </a:custGeom>
            <a:solidFill>
              <a:srgbClr val="906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42"/>
            <p:cNvSpPr/>
            <p:nvPr/>
          </p:nvSpPr>
          <p:spPr>
            <a:xfrm>
              <a:off x="5406055" y="1548979"/>
              <a:ext cx="148652" cy="171381"/>
            </a:xfrm>
            <a:custGeom>
              <a:avLst/>
              <a:gdLst/>
              <a:ahLst/>
              <a:cxnLst/>
              <a:rect l="l" t="t" r="r" b="b"/>
              <a:pathLst>
                <a:path w="5677" h="6545" extrusionOk="0">
                  <a:moveTo>
                    <a:pt x="0" y="0"/>
                  </a:moveTo>
                  <a:lnTo>
                    <a:pt x="0" y="3711"/>
                  </a:lnTo>
                  <a:cubicBezTo>
                    <a:pt x="0" y="5276"/>
                    <a:pt x="1269" y="6545"/>
                    <a:pt x="2834" y="6545"/>
                  </a:cubicBezTo>
                  <a:cubicBezTo>
                    <a:pt x="4408" y="6545"/>
                    <a:pt x="5676" y="5276"/>
                    <a:pt x="5676" y="3711"/>
                  </a:cubicBezTo>
                  <a:lnTo>
                    <a:pt x="5676" y="0"/>
                  </a:lnTo>
                  <a:close/>
                </a:path>
              </a:pathLst>
            </a:custGeom>
            <a:solidFill>
              <a:srgbClr val="906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42"/>
            <p:cNvSpPr/>
            <p:nvPr/>
          </p:nvSpPr>
          <p:spPr>
            <a:xfrm>
              <a:off x="5405584" y="1548979"/>
              <a:ext cx="149124" cy="171590"/>
            </a:xfrm>
            <a:custGeom>
              <a:avLst/>
              <a:gdLst/>
              <a:ahLst/>
              <a:cxnLst/>
              <a:rect l="l" t="t" r="r" b="b"/>
              <a:pathLst>
                <a:path w="5695" h="6553" extrusionOk="0">
                  <a:moveTo>
                    <a:pt x="18" y="0"/>
                  </a:moveTo>
                  <a:lnTo>
                    <a:pt x="18" y="3711"/>
                  </a:lnTo>
                  <a:cubicBezTo>
                    <a:pt x="1" y="5302"/>
                    <a:pt x="1299" y="6552"/>
                    <a:pt x="2836" y="6552"/>
                  </a:cubicBezTo>
                  <a:cubicBezTo>
                    <a:pt x="2985" y="6552"/>
                    <a:pt x="3137" y="6541"/>
                    <a:pt x="3290" y="6516"/>
                  </a:cubicBezTo>
                  <a:cubicBezTo>
                    <a:pt x="1907" y="6297"/>
                    <a:pt x="886" y="5104"/>
                    <a:pt x="886" y="3711"/>
                  </a:cubicBezTo>
                  <a:lnTo>
                    <a:pt x="886" y="2576"/>
                  </a:lnTo>
                  <a:cubicBezTo>
                    <a:pt x="886" y="2395"/>
                    <a:pt x="944" y="2223"/>
                    <a:pt x="1039" y="2070"/>
                  </a:cubicBezTo>
                  <a:cubicBezTo>
                    <a:pt x="1392" y="1489"/>
                    <a:pt x="1735" y="1412"/>
                    <a:pt x="2117" y="1307"/>
                  </a:cubicBezTo>
                  <a:cubicBezTo>
                    <a:pt x="2384" y="1260"/>
                    <a:pt x="2632" y="1164"/>
                    <a:pt x="2852" y="1021"/>
                  </a:cubicBezTo>
                  <a:cubicBezTo>
                    <a:pt x="3081" y="1164"/>
                    <a:pt x="3329" y="1260"/>
                    <a:pt x="3586" y="1307"/>
                  </a:cubicBezTo>
                  <a:cubicBezTo>
                    <a:pt x="3977" y="1412"/>
                    <a:pt x="4311" y="1489"/>
                    <a:pt x="4664" y="2070"/>
                  </a:cubicBezTo>
                  <a:cubicBezTo>
                    <a:pt x="4931" y="2490"/>
                    <a:pt x="5284" y="2853"/>
                    <a:pt x="5694" y="3129"/>
                  </a:cubicBezTo>
                  <a:lnTo>
                    <a:pt x="5694" y="0"/>
                  </a:lnTo>
                  <a:close/>
                </a:path>
              </a:pathLst>
            </a:custGeom>
            <a:solidFill>
              <a:srgbClr val="906E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42"/>
            <p:cNvSpPr/>
            <p:nvPr/>
          </p:nvSpPr>
          <p:spPr>
            <a:xfrm>
              <a:off x="5455047" y="1668802"/>
              <a:ext cx="50668" cy="17361"/>
            </a:xfrm>
            <a:custGeom>
              <a:avLst/>
              <a:gdLst/>
              <a:ahLst/>
              <a:cxnLst/>
              <a:rect l="l" t="t" r="r" b="b"/>
              <a:pathLst>
                <a:path w="1935" h="663" extrusionOk="0">
                  <a:moveTo>
                    <a:pt x="312" y="1"/>
                  </a:moveTo>
                  <a:cubicBezTo>
                    <a:pt x="143" y="1"/>
                    <a:pt x="0" y="224"/>
                    <a:pt x="161" y="385"/>
                  </a:cubicBezTo>
                  <a:cubicBezTo>
                    <a:pt x="371" y="567"/>
                    <a:pt x="641" y="662"/>
                    <a:pt x="922" y="662"/>
                  </a:cubicBezTo>
                  <a:cubicBezTo>
                    <a:pt x="936" y="662"/>
                    <a:pt x="949" y="662"/>
                    <a:pt x="963" y="662"/>
                  </a:cubicBezTo>
                  <a:cubicBezTo>
                    <a:pt x="976" y="662"/>
                    <a:pt x="990" y="662"/>
                    <a:pt x="1003" y="662"/>
                  </a:cubicBezTo>
                  <a:cubicBezTo>
                    <a:pt x="1284" y="662"/>
                    <a:pt x="1555" y="567"/>
                    <a:pt x="1773" y="385"/>
                  </a:cubicBezTo>
                  <a:cubicBezTo>
                    <a:pt x="1935" y="224"/>
                    <a:pt x="1792" y="1"/>
                    <a:pt x="1622" y="1"/>
                  </a:cubicBezTo>
                  <a:cubicBezTo>
                    <a:pt x="1571" y="1"/>
                    <a:pt x="1517" y="21"/>
                    <a:pt x="1468" y="70"/>
                  </a:cubicBezTo>
                  <a:cubicBezTo>
                    <a:pt x="1316" y="175"/>
                    <a:pt x="1139" y="228"/>
                    <a:pt x="964" y="228"/>
                  </a:cubicBezTo>
                  <a:cubicBezTo>
                    <a:pt x="788" y="228"/>
                    <a:pt x="614" y="175"/>
                    <a:pt x="467" y="70"/>
                  </a:cubicBezTo>
                  <a:cubicBezTo>
                    <a:pt x="418" y="21"/>
                    <a:pt x="364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42"/>
            <p:cNvSpPr/>
            <p:nvPr/>
          </p:nvSpPr>
          <p:spPr>
            <a:xfrm>
              <a:off x="5440279" y="1628844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0" y="75"/>
                    <a:pt x="0" y="222"/>
                  </a:cubicBezTo>
                  <a:lnTo>
                    <a:pt x="0" y="442"/>
                  </a:lnTo>
                  <a:cubicBezTo>
                    <a:pt x="0" y="566"/>
                    <a:pt x="96" y="661"/>
                    <a:pt x="220" y="661"/>
                  </a:cubicBezTo>
                  <a:cubicBezTo>
                    <a:pt x="344" y="661"/>
                    <a:pt x="439" y="556"/>
                    <a:pt x="439" y="432"/>
                  </a:cubicBezTo>
                  <a:lnTo>
                    <a:pt x="439" y="222"/>
                  </a:lnTo>
                  <a:cubicBezTo>
                    <a:pt x="439" y="75"/>
                    <a:pt x="329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42"/>
            <p:cNvSpPr/>
            <p:nvPr/>
          </p:nvSpPr>
          <p:spPr>
            <a:xfrm>
              <a:off x="5508962" y="1628844"/>
              <a:ext cx="11521" cy="17334"/>
            </a:xfrm>
            <a:custGeom>
              <a:avLst/>
              <a:gdLst/>
              <a:ahLst/>
              <a:cxnLst/>
              <a:rect l="l" t="t" r="r" b="b"/>
              <a:pathLst>
                <a:path w="440" h="662" extrusionOk="0">
                  <a:moveTo>
                    <a:pt x="220" y="1"/>
                  </a:moveTo>
                  <a:cubicBezTo>
                    <a:pt x="110" y="1"/>
                    <a:pt x="1" y="75"/>
                    <a:pt x="1" y="222"/>
                  </a:cubicBezTo>
                  <a:lnTo>
                    <a:pt x="1" y="442"/>
                  </a:lnTo>
                  <a:cubicBezTo>
                    <a:pt x="1" y="566"/>
                    <a:pt x="96" y="661"/>
                    <a:pt x="220" y="661"/>
                  </a:cubicBezTo>
                  <a:cubicBezTo>
                    <a:pt x="335" y="661"/>
                    <a:pt x="440" y="556"/>
                    <a:pt x="440" y="432"/>
                  </a:cubicBezTo>
                  <a:lnTo>
                    <a:pt x="440" y="222"/>
                  </a:lnTo>
                  <a:cubicBezTo>
                    <a:pt x="440" y="75"/>
                    <a:pt x="330" y="1"/>
                    <a:pt x="2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42"/>
            <p:cNvSpPr/>
            <p:nvPr/>
          </p:nvSpPr>
          <p:spPr>
            <a:xfrm>
              <a:off x="5432528" y="1611666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6" y="1"/>
                  </a:moveTo>
                  <a:cubicBezTo>
                    <a:pt x="0" y="1"/>
                    <a:pt x="0" y="440"/>
                    <a:pt x="296" y="440"/>
                  </a:cubicBezTo>
                  <a:lnTo>
                    <a:pt x="735" y="440"/>
                  </a:lnTo>
                  <a:cubicBezTo>
                    <a:pt x="1021" y="440"/>
                    <a:pt x="1021" y="1"/>
                    <a:pt x="7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42"/>
            <p:cNvSpPr/>
            <p:nvPr/>
          </p:nvSpPr>
          <p:spPr>
            <a:xfrm>
              <a:off x="5501211" y="1611666"/>
              <a:ext cx="26761" cy="11521"/>
            </a:xfrm>
            <a:custGeom>
              <a:avLst/>
              <a:gdLst/>
              <a:ahLst/>
              <a:cxnLst/>
              <a:rect l="l" t="t" r="r" b="b"/>
              <a:pathLst>
                <a:path w="1022" h="440" extrusionOk="0">
                  <a:moveTo>
                    <a:pt x="297" y="1"/>
                  </a:moveTo>
                  <a:cubicBezTo>
                    <a:pt x="1" y="1"/>
                    <a:pt x="1" y="440"/>
                    <a:pt x="297" y="440"/>
                  </a:cubicBezTo>
                  <a:lnTo>
                    <a:pt x="736" y="440"/>
                  </a:lnTo>
                  <a:cubicBezTo>
                    <a:pt x="1022" y="440"/>
                    <a:pt x="1022" y="1"/>
                    <a:pt x="7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42"/>
            <p:cNvSpPr/>
            <p:nvPr/>
          </p:nvSpPr>
          <p:spPr>
            <a:xfrm>
              <a:off x="5353842" y="1786792"/>
              <a:ext cx="46740" cy="70961"/>
            </a:xfrm>
            <a:custGeom>
              <a:avLst/>
              <a:gdLst/>
              <a:ahLst/>
              <a:cxnLst/>
              <a:rect l="l" t="t" r="r" b="b"/>
              <a:pathLst>
                <a:path w="1785" h="2710" extrusionOk="0">
                  <a:moveTo>
                    <a:pt x="287" y="0"/>
                  </a:moveTo>
                  <a:cubicBezTo>
                    <a:pt x="172" y="96"/>
                    <a:pt x="77" y="210"/>
                    <a:pt x="0" y="334"/>
                  </a:cubicBezTo>
                  <a:lnTo>
                    <a:pt x="1117" y="1298"/>
                  </a:lnTo>
                  <a:cubicBezTo>
                    <a:pt x="1260" y="1422"/>
                    <a:pt x="1346" y="1603"/>
                    <a:pt x="1346" y="1794"/>
                  </a:cubicBezTo>
                  <a:lnTo>
                    <a:pt x="1346" y="2710"/>
                  </a:lnTo>
                  <a:lnTo>
                    <a:pt x="1784" y="2710"/>
                  </a:lnTo>
                  <a:lnTo>
                    <a:pt x="1784" y="1794"/>
                  </a:lnTo>
                  <a:cubicBezTo>
                    <a:pt x="1784" y="1479"/>
                    <a:pt x="1641" y="1174"/>
                    <a:pt x="1403" y="973"/>
                  </a:cubicBezTo>
                  <a:lnTo>
                    <a:pt x="28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42"/>
            <p:cNvSpPr/>
            <p:nvPr/>
          </p:nvSpPr>
          <p:spPr>
            <a:xfrm>
              <a:off x="5560415" y="1786792"/>
              <a:ext cx="46740" cy="70961"/>
            </a:xfrm>
            <a:custGeom>
              <a:avLst/>
              <a:gdLst/>
              <a:ahLst/>
              <a:cxnLst/>
              <a:rect l="l" t="t" r="r" b="b"/>
              <a:pathLst>
                <a:path w="1785" h="2710" extrusionOk="0">
                  <a:moveTo>
                    <a:pt x="1489" y="0"/>
                  </a:moveTo>
                  <a:lnTo>
                    <a:pt x="383" y="973"/>
                  </a:lnTo>
                  <a:cubicBezTo>
                    <a:pt x="134" y="1174"/>
                    <a:pt x="1" y="1479"/>
                    <a:pt x="1" y="1794"/>
                  </a:cubicBezTo>
                  <a:lnTo>
                    <a:pt x="1" y="2710"/>
                  </a:lnTo>
                  <a:lnTo>
                    <a:pt x="440" y="2710"/>
                  </a:lnTo>
                  <a:lnTo>
                    <a:pt x="440" y="1794"/>
                  </a:lnTo>
                  <a:cubicBezTo>
                    <a:pt x="440" y="1603"/>
                    <a:pt x="516" y="1422"/>
                    <a:pt x="669" y="1298"/>
                  </a:cubicBezTo>
                  <a:lnTo>
                    <a:pt x="1785" y="334"/>
                  </a:lnTo>
                  <a:cubicBezTo>
                    <a:pt x="1699" y="210"/>
                    <a:pt x="1604" y="96"/>
                    <a:pt x="148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42"/>
            <p:cNvSpPr/>
            <p:nvPr/>
          </p:nvSpPr>
          <p:spPr>
            <a:xfrm>
              <a:off x="5480499" y="1502972"/>
              <a:ext cx="149909" cy="256613"/>
            </a:xfrm>
            <a:custGeom>
              <a:avLst/>
              <a:gdLst/>
              <a:ahLst/>
              <a:cxnLst/>
              <a:rect l="l" t="t" r="r" b="b"/>
              <a:pathLst>
                <a:path w="5725" h="9800" extrusionOk="0">
                  <a:moveTo>
                    <a:pt x="785" y="1"/>
                  </a:moveTo>
                  <a:cubicBezTo>
                    <a:pt x="590" y="1"/>
                    <a:pt x="398" y="58"/>
                    <a:pt x="239" y="164"/>
                  </a:cubicBezTo>
                  <a:cubicBezTo>
                    <a:pt x="162" y="212"/>
                    <a:pt x="76" y="231"/>
                    <a:pt x="0" y="231"/>
                  </a:cubicBezTo>
                  <a:lnTo>
                    <a:pt x="0" y="2187"/>
                  </a:lnTo>
                  <a:cubicBezTo>
                    <a:pt x="563" y="2902"/>
                    <a:pt x="1393" y="2330"/>
                    <a:pt x="2185" y="3589"/>
                  </a:cubicBezTo>
                  <a:cubicBezTo>
                    <a:pt x="2843" y="4667"/>
                    <a:pt x="3683" y="4629"/>
                    <a:pt x="3969" y="5468"/>
                  </a:cubicBezTo>
                  <a:cubicBezTo>
                    <a:pt x="4055" y="5707"/>
                    <a:pt x="4007" y="5974"/>
                    <a:pt x="4026" y="6222"/>
                  </a:cubicBezTo>
                  <a:cubicBezTo>
                    <a:pt x="4150" y="7653"/>
                    <a:pt x="5238" y="8302"/>
                    <a:pt x="5724" y="9799"/>
                  </a:cubicBezTo>
                  <a:cubicBezTo>
                    <a:pt x="5676" y="9551"/>
                    <a:pt x="5648" y="9303"/>
                    <a:pt x="5657" y="9055"/>
                  </a:cubicBezTo>
                  <a:cubicBezTo>
                    <a:pt x="5676" y="7796"/>
                    <a:pt x="5257" y="7577"/>
                    <a:pt x="5047" y="6842"/>
                  </a:cubicBezTo>
                  <a:cubicBezTo>
                    <a:pt x="4837" y="6098"/>
                    <a:pt x="5047" y="5592"/>
                    <a:pt x="4799" y="4772"/>
                  </a:cubicBezTo>
                  <a:cubicBezTo>
                    <a:pt x="4570" y="4009"/>
                    <a:pt x="4150" y="3875"/>
                    <a:pt x="4016" y="2788"/>
                  </a:cubicBezTo>
                  <a:cubicBezTo>
                    <a:pt x="3797" y="956"/>
                    <a:pt x="1813" y="2"/>
                    <a:pt x="830" y="2"/>
                  </a:cubicBezTo>
                  <a:cubicBezTo>
                    <a:pt x="815" y="1"/>
                    <a:pt x="800" y="1"/>
                    <a:pt x="785" y="1"/>
                  </a:cubicBezTo>
                  <a:close/>
                </a:path>
              </a:pathLst>
            </a:custGeom>
            <a:solidFill>
              <a:srgbClr val="2F2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42"/>
            <p:cNvSpPr/>
            <p:nvPr/>
          </p:nvSpPr>
          <p:spPr>
            <a:xfrm>
              <a:off x="5330354" y="1502972"/>
              <a:ext cx="149909" cy="256351"/>
            </a:xfrm>
            <a:custGeom>
              <a:avLst/>
              <a:gdLst/>
              <a:ahLst/>
              <a:cxnLst/>
              <a:rect l="l" t="t" r="r" b="b"/>
              <a:pathLst>
                <a:path w="5725" h="9790" extrusionOk="0">
                  <a:moveTo>
                    <a:pt x="4938" y="1"/>
                  </a:moveTo>
                  <a:cubicBezTo>
                    <a:pt x="4923" y="1"/>
                    <a:pt x="4909" y="1"/>
                    <a:pt x="4895" y="2"/>
                  </a:cubicBezTo>
                  <a:cubicBezTo>
                    <a:pt x="3902" y="2"/>
                    <a:pt x="1928" y="956"/>
                    <a:pt x="1699" y="2788"/>
                  </a:cubicBezTo>
                  <a:cubicBezTo>
                    <a:pt x="1575" y="3875"/>
                    <a:pt x="1155" y="4009"/>
                    <a:pt x="926" y="4772"/>
                  </a:cubicBezTo>
                  <a:cubicBezTo>
                    <a:pt x="678" y="5592"/>
                    <a:pt x="888" y="6098"/>
                    <a:pt x="678" y="6842"/>
                  </a:cubicBezTo>
                  <a:cubicBezTo>
                    <a:pt x="468" y="7577"/>
                    <a:pt x="48" y="7796"/>
                    <a:pt x="67" y="9055"/>
                  </a:cubicBezTo>
                  <a:cubicBezTo>
                    <a:pt x="77" y="9303"/>
                    <a:pt x="48" y="9551"/>
                    <a:pt x="1" y="9790"/>
                  </a:cubicBezTo>
                  <a:cubicBezTo>
                    <a:pt x="487" y="8302"/>
                    <a:pt x="1584" y="7653"/>
                    <a:pt x="1689" y="6222"/>
                  </a:cubicBezTo>
                  <a:cubicBezTo>
                    <a:pt x="1718" y="5974"/>
                    <a:pt x="1670" y="5707"/>
                    <a:pt x="1756" y="5468"/>
                  </a:cubicBezTo>
                  <a:cubicBezTo>
                    <a:pt x="2042" y="4629"/>
                    <a:pt x="2872" y="4667"/>
                    <a:pt x="3540" y="3589"/>
                  </a:cubicBezTo>
                  <a:cubicBezTo>
                    <a:pt x="4322" y="2330"/>
                    <a:pt x="5162" y="2902"/>
                    <a:pt x="5725" y="2187"/>
                  </a:cubicBezTo>
                  <a:lnTo>
                    <a:pt x="5725" y="231"/>
                  </a:lnTo>
                  <a:cubicBezTo>
                    <a:pt x="5639" y="231"/>
                    <a:pt x="5553" y="212"/>
                    <a:pt x="5486" y="164"/>
                  </a:cubicBezTo>
                  <a:cubicBezTo>
                    <a:pt x="5318" y="58"/>
                    <a:pt x="5125" y="1"/>
                    <a:pt x="4938" y="1"/>
                  </a:cubicBezTo>
                  <a:close/>
                </a:path>
              </a:pathLst>
            </a:custGeom>
            <a:solidFill>
              <a:srgbClr val="2F2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1190;p43">
            <a:extLst>
              <a:ext uri="{FF2B5EF4-FFF2-40B4-BE49-F238E27FC236}">
                <a16:creationId xmlns:a16="http://schemas.microsoft.com/office/drawing/2014/main" id="{DEFBF2EE-D9E4-AA9A-2E51-E0CC3B9B377C}"/>
              </a:ext>
            </a:extLst>
          </p:cNvPr>
          <p:cNvGrpSpPr/>
          <p:nvPr/>
        </p:nvGrpSpPr>
        <p:grpSpPr>
          <a:xfrm>
            <a:off x="1213049" y="2714154"/>
            <a:ext cx="995076" cy="1034707"/>
            <a:chOff x="6859592" y="1428697"/>
            <a:chExt cx="450196" cy="450230"/>
          </a:xfrm>
        </p:grpSpPr>
        <p:sp>
          <p:nvSpPr>
            <p:cNvPr id="28" name="Google Shape;1191;p43">
              <a:extLst>
                <a:ext uri="{FF2B5EF4-FFF2-40B4-BE49-F238E27FC236}">
                  <a16:creationId xmlns:a16="http://schemas.microsoft.com/office/drawing/2014/main" id="{61B6D947-72C0-1DDF-B688-6A9EC185AB77}"/>
                </a:ext>
              </a:extLst>
            </p:cNvPr>
            <p:cNvSpPr/>
            <p:nvPr/>
          </p:nvSpPr>
          <p:spPr>
            <a:xfrm>
              <a:off x="7071491" y="1428697"/>
              <a:ext cx="26399" cy="99392"/>
            </a:xfrm>
            <a:custGeom>
              <a:avLst/>
              <a:gdLst/>
              <a:ahLst/>
              <a:cxnLst/>
              <a:rect l="l" t="t" r="r" b="b"/>
              <a:pathLst>
                <a:path w="783" h="2948" extrusionOk="0">
                  <a:moveTo>
                    <a:pt x="0" y="1"/>
                  </a:moveTo>
                  <a:lnTo>
                    <a:pt x="0" y="2947"/>
                  </a:lnTo>
                  <a:lnTo>
                    <a:pt x="783" y="2947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92;p43">
              <a:extLst>
                <a:ext uri="{FF2B5EF4-FFF2-40B4-BE49-F238E27FC236}">
                  <a16:creationId xmlns:a16="http://schemas.microsoft.com/office/drawing/2014/main" id="{181BD67B-A4F0-5683-C714-97E99B3DBEB8}"/>
                </a:ext>
              </a:extLst>
            </p:cNvPr>
            <p:cNvSpPr/>
            <p:nvPr/>
          </p:nvSpPr>
          <p:spPr>
            <a:xfrm>
              <a:off x="7000926" y="1475830"/>
              <a:ext cx="37896" cy="42649"/>
            </a:xfrm>
            <a:custGeom>
              <a:avLst/>
              <a:gdLst/>
              <a:ahLst/>
              <a:cxnLst/>
              <a:rect l="l" t="t" r="r" b="b"/>
              <a:pathLst>
                <a:path w="1124" h="1265" extrusionOk="0">
                  <a:moveTo>
                    <a:pt x="723" y="0"/>
                  </a:moveTo>
                  <a:lnTo>
                    <a:pt x="1" y="300"/>
                  </a:lnTo>
                  <a:lnTo>
                    <a:pt x="401" y="1264"/>
                  </a:lnTo>
                  <a:lnTo>
                    <a:pt x="1123" y="965"/>
                  </a:lnTo>
                  <a:lnTo>
                    <a:pt x="723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93;p43">
              <a:extLst>
                <a:ext uri="{FF2B5EF4-FFF2-40B4-BE49-F238E27FC236}">
                  <a16:creationId xmlns:a16="http://schemas.microsoft.com/office/drawing/2014/main" id="{C8C8EE2C-12D3-0EBF-E568-13046D198D75}"/>
                </a:ext>
              </a:extLst>
            </p:cNvPr>
            <p:cNvSpPr/>
            <p:nvPr/>
          </p:nvSpPr>
          <p:spPr>
            <a:xfrm>
              <a:off x="6906658" y="1570165"/>
              <a:ext cx="42649" cy="37929"/>
            </a:xfrm>
            <a:custGeom>
              <a:avLst/>
              <a:gdLst/>
              <a:ahLst/>
              <a:cxnLst/>
              <a:rect l="l" t="t" r="r" b="b"/>
              <a:pathLst>
                <a:path w="1265" h="1125" extrusionOk="0">
                  <a:moveTo>
                    <a:pt x="300" y="0"/>
                  </a:moveTo>
                  <a:lnTo>
                    <a:pt x="1" y="724"/>
                  </a:lnTo>
                  <a:lnTo>
                    <a:pt x="965" y="1124"/>
                  </a:lnTo>
                  <a:lnTo>
                    <a:pt x="1265" y="400"/>
                  </a:lnTo>
                  <a:lnTo>
                    <a:pt x="300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94;p43">
              <a:extLst>
                <a:ext uri="{FF2B5EF4-FFF2-40B4-BE49-F238E27FC236}">
                  <a16:creationId xmlns:a16="http://schemas.microsoft.com/office/drawing/2014/main" id="{3388508B-8336-A29A-D331-5447FE66C8C5}"/>
                </a:ext>
              </a:extLst>
            </p:cNvPr>
            <p:cNvSpPr/>
            <p:nvPr/>
          </p:nvSpPr>
          <p:spPr>
            <a:xfrm>
              <a:off x="6906692" y="1700102"/>
              <a:ext cx="42683" cy="37896"/>
            </a:xfrm>
            <a:custGeom>
              <a:avLst/>
              <a:gdLst/>
              <a:ahLst/>
              <a:cxnLst/>
              <a:rect l="l" t="t" r="r" b="b"/>
              <a:pathLst>
                <a:path w="1266" h="1124" extrusionOk="0">
                  <a:moveTo>
                    <a:pt x="965" y="1"/>
                  </a:moveTo>
                  <a:lnTo>
                    <a:pt x="1" y="400"/>
                  </a:lnTo>
                  <a:lnTo>
                    <a:pt x="301" y="1123"/>
                  </a:lnTo>
                  <a:lnTo>
                    <a:pt x="1266" y="723"/>
                  </a:lnTo>
                  <a:lnTo>
                    <a:pt x="965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95;p43">
              <a:extLst>
                <a:ext uri="{FF2B5EF4-FFF2-40B4-BE49-F238E27FC236}">
                  <a16:creationId xmlns:a16="http://schemas.microsoft.com/office/drawing/2014/main" id="{4CC6B15F-7943-270D-B607-9367E00EFAFC}"/>
                </a:ext>
              </a:extLst>
            </p:cNvPr>
            <p:cNvSpPr/>
            <p:nvPr/>
          </p:nvSpPr>
          <p:spPr>
            <a:xfrm>
              <a:off x="7000959" y="1789683"/>
              <a:ext cx="37929" cy="42649"/>
            </a:xfrm>
            <a:custGeom>
              <a:avLst/>
              <a:gdLst/>
              <a:ahLst/>
              <a:cxnLst/>
              <a:rect l="l" t="t" r="r" b="b"/>
              <a:pathLst>
                <a:path w="1125" h="1265" extrusionOk="0">
                  <a:moveTo>
                    <a:pt x="401" y="0"/>
                  </a:moveTo>
                  <a:lnTo>
                    <a:pt x="1" y="965"/>
                  </a:lnTo>
                  <a:lnTo>
                    <a:pt x="725" y="1264"/>
                  </a:lnTo>
                  <a:lnTo>
                    <a:pt x="1124" y="300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96;p43">
              <a:extLst>
                <a:ext uri="{FF2B5EF4-FFF2-40B4-BE49-F238E27FC236}">
                  <a16:creationId xmlns:a16="http://schemas.microsoft.com/office/drawing/2014/main" id="{B4A0606F-2239-B72E-2641-7AFB01EF6ACE}"/>
                </a:ext>
              </a:extLst>
            </p:cNvPr>
            <p:cNvSpPr/>
            <p:nvPr/>
          </p:nvSpPr>
          <p:spPr>
            <a:xfrm>
              <a:off x="7130964" y="1789548"/>
              <a:ext cx="37896" cy="42649"/>
            </a:xfrm>
            <a:custGeom>
              <a:avLst/>
              <a:gdLst/>
              <a:ahLst/>
              <a:cxnLst/>
              <a:rect l="l" t="t" r="r" b="b"/>
              <a:pathLst>
                <a:path w="1124" h="1265" extrusionOk="0">
                  <a:moveTo>
                    <a:pt x="724" y="0"/>
                  </a:moveTo>
                  <a:lnTo>
                    <a:pt x="1" y="299"/>
                  </a:lnTo>
                  <a:lnTo>
                    <a:pt x="401" y="1264"/>
                  </a:lnTo>
                  <a:lnTo>
                    <a:pt x="1124" y="965"/>
                  </a:lnTo>
                  <a:lnTo>
                    <a:pt x="724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97;p43">
              <a:extLst>
                <a:ext uri="{FF2B5EF4-FFF2-40B4-BE49-F238E27FC236}">
                  <a16:creationId xmlns:a16="http://schemas.microsoft.com/office/drawing/2014/main" id="{8C99EA26-F38F-CA27-265F-942AC30CB363}"/>
                </a:ext>
              </a:extLst>
            </p:cNvPr>
            <p:cNvSpPr/>
            <p:nvPr/>
          </p:nvSpPr>
          <p:spPr>
            <a:xfrm>
              <a:off x="7220478" y="1700136"/>
              <a:ext cx="42649" cy="37896"/>
            </a:xfrm>
            <a:custGeom>
              <a:avLst/>
              <a:gdLst/>
              <a:ahLst/>
              <a:cxnLst/>
              <a:rect l="l" t="t" r="r" b="b"/>
              <a:pathLst>
                <a:path w="1265" h="1124" extrusionOk="0">
                  <a:moveTo>
                    <a:pt x="300" y="1"/>
                  </a:moveTo>
                  <a:lnTo>
                    <a:pt x="0" y="723"/>
                  </a:lnTo>
                  <a:lnTo>
                    <a:pt x="965" y="1123"/>
                  </a:lnTo>
                  <a:lnTo>
                    <a:pt x="1265" y="400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98;p43">
              <a:extLst>
                <a:ext uri="{FF2B5EF4-FFF2-40B4-BE49-F238E27FC236}">
                  <a16:creationId xmlns:a16="http://schemas.microsoft.com/office/drawing/2014/main" id="{26D6573F-2A42-476C-DF74-2FB245E4A41B}"/>
                </a:ext>
              </a:extLst>
            </p:cNvPr>
            <p:cNvSpPr/>
            <p:nvPr/>
          </p:nvSpPr>
          <p:spPr>
            <a:xfrm>
              <a:off x="7220410" y="1570030"/>
              <a:ext cx="42683" cy="37862"/>
            </a:xfrm>
            <a:custGeom>
              <a:avLst/>
              <a:gdLst/>
              <a:ahLst/>
              <a:cxnLst/>
              <a:rect l="l" t="t" r="r" b="b"/>
              <a:pathLst>
                <a:path w="1266" h="1123" extrusionOk="0">
                  <a:moveTo>
                    <a:pt x="965" y="0"/>
                  </a:moveTo>
                  <a:lnTo>
                    <a:pt x="0" y="400"/>
                  </a:lnTo>
                  <a:lnTo>
                    <a:pt x="301" y="1123"/>
                  </a:lnTo>
                  <a:lnTo>
                    <a:pt x="1266" y="723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99;p43">
              <a:extLst>
                <a:ext uri="{FF2B5EF4-FFF2-40B4-BE49-F238E27FC236}">
                  <a16:creationId xmlns:a16="http://schemas.microsoft.com/office/drawing/2014/main" id="{12704C7F-9AE7-4260-526C-9021A782AE62}"/>
                </a:ext>
              </a:extLst>
            </p:cNvPr>
            <p:cNvSpPr/>
            <p:nvPr/>
          </p:nvSpPr>
          <p:spPr>
            <a:xfrm>
              <a:off x="7130897" y="1475864"/>
              <a:ext cx="37896" cy="42649"/>
            </a:xfrm>
            <a:custGeom>
              <a:avLst/>
              <a:gdLst/>
              <a:ahLst/>
              <a:cxnLst/>
              <a:rect l="l" t="t" r="r" b="b"/>
              <a:pathLst>
                <a:path w="1124" h="1265" extrusionOk="0">
                  <a:moveTo>
                    <a:pt x="401" y="0"/>
                  </a:moveTo>
                  <a:lnTo>
                    <a:pt x="1" y="965"/>
                  </a:lnTo>
                  <a:lnTo>
                    <a:pt x="724" y="1264"/>
                  </a:lnTo>
                  <a:lnTo>
                    <a:pt x="1124" y="300"/>
                  </a:lnTo>
                  <a:lnTo>
                    <a:pt x="401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00;p43">
              <a:extLst>
                <a:ext uri="{FF2B5EF4-FFF2-40B4-BE49-F238E27FC236}">
                  <a16:creationId xmlns:a16="http://schemas.microsoft.com/office/drawing/2014/main" id="{B9813189-5885-CCEF-68A6-4ACA76F404BB}"/>
                </a:ext>
              </a:extLst>
            </p:cNvPr>
            <p:cNvSpPr/>
            <p:nvPr/>
          </p:nvSpPr>
          <p:spPr>
            <a:xfrm>
              <a:off x="7164376" y="1485574"/>
              <a:ext cx="88873" cy="88906"/>
            </a:xfrm>
            <a:custGeom>
              <a:avLst/>
              <a:gdLst/>
              <a:ahLst/>
              <a:cxnLst/>
              <a:rect l="l" t="t" r="r" b="b"/>
              <a:pathLst>
                <a:path w="2636" h="2637" extrusionOk="0">
                  <a:moveTo>
                    <a:pt x="2083" y="0"/>
                  </a:moveTo>
                  <a:lnTo>
                    <a:pt x="0" y="2083"/>
                  </a:lnTo>
                  <a:lnTo>
                    <a:pt x="553" y="2636"/>
                  </a:lnTo>
                  <a:lnTo>
                    <a:pt x="2635" y="553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01;p43">
              <a:extLst>
                <a:ext uri="{FF2B5EF4-FFF2-40B4-BE49-F238E27FC236}">
                  <a16:creationId xmlns:a16="http://schemas.microsoft.com/office/drawing/2014/main" id="{91E98049-A5F0-00EE-F9F8-B35AE7A877F7}"/>
                </a:ext>
              </a:extLst>
            </p:cNvPr>
            <p:cNvSpPr/>
            <p:nvPr/>
          </p:nvSpPr>
          <p:spPr>
            <a:xfrm>
              <a:off x="7210431" y="1640595"/>
              <a:ext cx="99358" cy="26433"/>
            </a:xfrm>
            <a:custGeom>
              <a:avLst/>
              <a:gdLst/>
              <a:ahLst/>
              <a:cxnLst/>
              <a:rect l="l" t="t" r="r" b="b"/>
              <a:pathLst>
                <a:path w="2947" h="784" extrusionOk="0">
                  <a:moveTo>
                    <a:pt x="0" y="1"/>
                  </a:moveTo>
                  <a:lnTo>
                    <a:pt x="0" y="783"/>
                  </a:lnTo>
                  <a:lnTo>
                    <a:pt x="2947" y="783"/>
                  </a:lnTo>
                  <a:lnTo>
                    <a:pt x="2947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02;p43">
              <a:extLst>
                <a:ext uri="{FF2B5EF4-FFF2-40B4-BE49-F238E27FC236}">
                  <a16:creationId xmlns:a16="http://schemas.microsoft.com/office/drawing/2014/main" id="{CC7CE89F-ADF1-FB66-7BB7-E4709320F544}"/>
                </a:ext>
              </a:extLst>
            </p:cNvPr>
            <p:cNvSpPr/>
            <p:nvPr/>
          </p:nvSpPr>
          <p:spPr>
            <a:xfrm>
              <a:off x="7164342" y="1733683"/>
              <a:ext cx="88906" cy="88873"/>
            </a:xfrm>
            <a:custGeom>
              <a:avLst/>
              <a:gdLst/>
              <a:ahLst/>
              <a:cxnLst/>
              <a:rect l="l" t="t" r="r" b="b"/>
              <a:pathLst>
                <a:path w="2637" h="2636" extrusionOk="0">
                  <a:moveTo>
                    <a:pt x="553" y="0"/>
                  </a:moveTo>
                  <a:lnTo>
                    <a:pt x="0" y="553"/>
                  </a:lnTo>
                  <a:lnTo>
                    <a:pt x="2083" y="2635"/>
                  </a:lnTo>
                  <a:lnTo>
                    <a:pt x="2636" y="2083"/>
                  </a:lnTo>
                  <a:lnTo>
                    <a:pt x="553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03;p43">
              <a:extLst>
                <a:ext uri="{FF2B5EF4-FFF2-40B4-BE49-F238E27FC236}">
                  <a16:creationId xmlns:a16="http://schemas.microsoft.com/office/drawing/2014/main" id="{49352A6D-2E2B-62FD-9C13-2A6642A7DCF5}"/>
                </a:ext>
              </a:extLst>
            </p:cNvPr>
            <p:cNvSpPr/>
            <p:nvPr/>
          </p:nvSpPr>
          <p:spPr>
            <a:xfrm>
              <a:off x="7071491" y="1779535"/>
              <a:ext cx="26399" cy="99392"/>
            </a:xfrm>
            <a:custGeom>
              <a:avLst/>
              <a:gdLst/>
              <a:ahLst/>
              <a:cxnLst/>
              <a:rect l="l" t="t" r="r" b="b"/>
              <a:pathLst>
                <a:path w="783" h="2948" extrusionOk="0">
                  <a:moveTo>
                    <a:pt x="0" y="1"/>
                  </a:moveTo>
                  <a:lnTo>
                    <a:pt x="0" y="2947"/>
                  </a:lnTo>
                  <a:lnTo>
                    <a:pt x="783" y="2947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04;p43">
              <a:extLst>
                <a:ext uri="{FF2B5EF4-FFF2-40B4-BE49-F238E27FC236}">
                  <a16:creationId xmlns:a16="http://schemas.microsoft.com/office/drawing/2014/main" id="{06047BDA-DAA2-BA0A-72B2-0B21D5B4F40A}"/>
                </a:ext>
              </a:extLst>
            </p:cNvPr>
            <p:cNvSpPr/>
            <p:nvPr/>
          </p:nvSpPr>
          <p:spPr>
            <a:xfrm>
              <a:off x="6916233" y="1733649"/>
              <a:ext cx="88906" cy="88906"/>
            </a:xfrm>
            <a:custGeom>
              <a:avLst/>
              <a:gdLst/>
              <a:ahLst/>
              <a:cxnLst/>
              <a:rect l="l" t="t" r="r" b="b"/>
              <a:pathLst>
                <a:path w="2637" h="2637" extrusionOk="0">
                  <a:moveTo>
                    <a:pt x="2083" y="0"/>
                  </a:moveTo>
                  <a:lnTo>
                    <a:pt x="1" y="2083"/>
                  </a:lnTo>
                  <a:lnTo>
                    <a:pt x="554" y="2636"/>
                  </a:lnTo>
                  <a:lnTo>
                    <a:pt x="2637" y="553"/>
                  </a:lnTo>
                  <a:lnTo>
                    <a:pt x="2083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05;p43">
              <a:extLst>
                <a:ext uri="{FF2B5EF4-FFF2-40B4-BE49-F238E27FC236}">
                  <a16:creationId xmlns:a16="http://schemas.microsoft.com/office/drawing/2014/main" id="{F83C9283-65E1-3C34-520A-A6DDB08EA0D5}"/>
                </a:ext>
              </a:extLst>
            </p:cNvPr>
            <p:cNvSpPr/>
            <p:nvPr/>
          </p:nvSpPr>
          <p:spPr>
            <a:xfrm>
              <a:off x="6859592" y="1640595"/>
              <a:ext cx="99358" cy="26433"/>
            </a:xfrm>
            <a:custGeom>
              <a:avLst/>
              <a:gdLst/>
              <a:ahLst/>
              <a:cxnLst/>
              <a:rect l="l" t="t" r="r" b="b"/>
              <a:pathLst>
                <a:path w="2947" h="784" extrusionOk="0">
                  <a:moveTo>
                    <a:pt x="0" y="1"/>
                  </a:moveTo>
                  <a:lnTo>
                    <a:pt x="0" y="783"/>
                  </a:lnTo>
                  <a:lnTo>
                    <a:pt x="2947" y="783"/>
                  </a:lnTo>
                  <a:lnTo>
                    <a:pt x="2947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06;p43">
              <a:extLst>
                <a:ext uri="{FF2B5EF4-FFF2-40B4-BE49-F238E27FC236}">
                  <a16:creationId xmlns:a16="http://schemas.microsoft.com/office/drawing/2014/main" id="{E8023058-0A57-DAD3-CE6F-931D823B68A5}"/>
                </a:ext>
              </a:extLst>
            </p:cNvPr>
            <p:cNvSpPr/>
            <p:nvPr/>
          </p:nvSpPr>
          <p:spPr>
            <a:xfrm>
              <a:off x="6916267" y="1485540"/>
              <a:ext cx="88906" cy="88906"/>
            </a:xfrm>
            <a:custGeom>
              <a:avLst/>
              <a:gdLst/>
              <a:ahLst/>
              <a:cxnLst/>
              <a:rect l="l" t="t" r="r" b="b"/>
              <a:pathLst>
                <a:path w="2637" h="2637" extrusionOk="0">
                  <a:moveTo>
                    <a:pt x="554" y="0"/>
                  </a:moveTo>
                  <a:lnTo>
                    <a:pt x="1" y="554"/>
                  </a:lnTo>
                  <a:lnTo>
                    <a:pt x="2083" y="2636"/>
                  </a:lnTo>
                  <a:lnTo>
                    <a:pt x="2637" y="2083"/>
                  </a:lnTo>
                  <a:lnTo>
                    <a:pt x="554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07;p43">
              <a:extLst>
                <a:ext uri="{FF2B5EF4-FFF2-40B4-BE49-F238E27FC236}">
                  <a16:creationId xmlns:a16="http://schemas.microsoft.com/office/drawing/2014/main" id="{9A9B329F-33B5-43A9-737F-4D61DC6D79C5}"/>
                </a:ext>
              </a:extLst>
            </p:cNvPr>
            <p:cNvSpPr/>
            <p:nvPr/>
          </p:nvSpPr>
          <p:spPr>
            <a:xfrm>
              <a:off x="7067209" y="1554622"/>
              <a:ext cx="116991" cy="198851"/>
            </a:xfrm>
            <a:custGeom>
              <a:avLst/>
              <a:gdLst/>
              <a:ahLst/>
              <a:cxnLst/>
              <a:rect l="l" t="t" r="r" b="b"/>
              <a:pathLst>
                <a:path w="3470" h="5898" extrusionOk="0">
                  <a:moveTo>
                    <a:pt x="522" y="1"/>
                  </a:moveTo>
                  <a:lnTo>
                    <a:pt x="0" y="2952"/>
                  </a:lnTo>
                  <a:lnTo>
                    <a:pt x="522" y="5898"/>
                  </a:lnTo>
                  <a:cubicBezTo>
                    <a:pt x="2147" y="5898"/>
                    <a:pt x="3470" y="4575"/>
                    <a:pt x="3470" y="2949"/>
                  </a:cubicBezTo>
                  <a:cubicBezTo>
                    <a:pt x="3470" y="1324"/>
                    <a:pt x="2147" y="1"/>
                    <a:pt x="522" y="1"/>
                  </a:cubicBez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208;p43">
              <a:extLst>
                <a:ext uri="{FF2B5EF4-FFF2-40B4-BE49-F238E27FC236}">
                  <a16:creationId xmlns:a16="http://schemas.microsoft.com/office/drawing/2014/main" id="{AA0D3766-068D-BCC3-6744-004831ADC0C0}"/>
                </a:ext>
              </a:extLst>
            </p:cNvPr>
            <p:cNvSpPr/>
            <p:nvPr/>
          </p:nvSpPr>
          <p:spPr>
            <a:xfrm>
              <a:off x="6985282" y="1554622"/>
              <a:ext cx="99392" cy="198851"/>
            </a:xfrm>
            <a:custGeom>
              <a:avLst/>
              <a:gdLst/>
              <a:ahLst/>
              <a:cxnLst/>
              <a:rect l="l" t="t" r="r" b="b"/>
              <a:pathLst>
                <a:path w="2948" h="5898" extrusionOk="0">
                  <a:moveTo>
                    <a:pt x="2948" y="1"/>
                  </a:moveTo>
                  <a:cubicBezTo>
                    <a:pt x="1323" y="1"/>
                    <a:pt x="0" y="1324"/>
                    <a:pt x="0" y="2949"/>
                  </a:cubicBezTo>
                  <a:cubicBezTo>
                    <a:pt x="0" y="4575"/>
                    <a:pt x="1323" y="5898"/>
                    <a:pt x="2948" y="5898"/>
                  </a:cubicBezTo>
                  <a:lnTo>
                    <a:pt x="2948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" name="Google Shape;1162;p43">
            <a:extLst>
              <a:ext uri="{FF2B5EF4-FFF2-40B4-BE49-F238E27FC236}">
                <a16:creationId xmlns:a16="http://schemas.microsoft.com/office/drawing/2014/main" id="{C78EB4C5-AFBC-B36D-CC9A-6A194AE1290B}"/>
              </a:ext>
            </a:extLst>
          </p:cNvPr>
          <p:cNvGrpSpPr/>
          <p:nvPr/>
        </p:nvGrpSpPr>
        <p:grpSpPr>
          <a:xfrm>
            <a:off x="2751509" y="2927026"/>
            <a:ext cx="694356" cy="734783"/>
            <a:chOff x="3969981" y="4050375"/>
            <a:chExt cx="450803" cy="450129"/>
          </a:xfrm>
        </p:grpSpPr>
        <p:sp>
          <p:nvSpPr>
            <p:cNvPr id="47" name="Google Shape;1163;p43">
              <a:extLst>
                <a:ext uri="{FF2B5EF4-FFF2-40B4-BE49-F238E27FC236}">
                  <a16:creationId xmlns:a16="http://schemas.microsoft.com/office/drawing/2014/main" id="{B1D60CD9-1776-FC1E-7FA9-E58E154DBE33}"/>
                </a:ext>
              </a:extLst>
            </p:cNvPr>
            <p:cNvSpPr/>
            <p:nvPr/>
          </p:nvSpPr>
          <p:spPr>
            <a:xfrm>
              <a:off x="4120957" y="4336042"/>
              <a:ext cx="26399" cy="164462"/>
            </a:xfrm>
            <a:custGeom>
              <a:avLst/>
              <a:gdLst/>
              <a:ahLst/>
              <a:cxnLst/>
              <a:rect l="l" t="t" r="r" b="b"/>
              <a:pathLst>
                <a:path w="783" h="4878" extrusionOk="0">
                  <a:moveTo>
                    <a:pt x="0" y="0"/>
                  </a:moveTo>
                  <a:lnTo>
                    <a:pt x="0" y="4878"/>
                  </a:lnTo>
                  <a:lnTo>
                    <a:pt x="782" y="4878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4;p43">
              <a:extLst>
                <a:ext uri="{FF2B5EF4-FFF2-40B4-BE49-F238E27FC236}">
                  <a16:creationId xmlns:a16="http://schemas.microsoft.com/office/drawing/2014/main" id="{0CC3B68A-0414-259A-9E51-6ED1959C5E7A}"/>
                </a:ext>
              </a:extLst>
            </p:cNvPr>
            <p:cNvSpPr/>
            <p:nvPr/>
          </p:nvSpPr>
          <p:spPr>
            <a:xfrm>
              <a:off x="4059393" y="4447706"/>
              <a:ext cx="26399" cy="52798"/>
            </a:xfrm>
            <a:custGeom>
              <a:avLst/>
              <a:gdLst/>
              <a:ahLst/>
              <a:cxnLst/>
              <a:rect l="l" t="t" r="r" b="b"/>
              <a:pathLst>
                <a:path w="783" h="1566" extrusionOk="0">
                  <a:moveTo>
                    <a:pt x="0" y="0"/>
                  </a:moveTo>
                  <a:lnTo>
                    <a:pt x="0" y="1566"/>
                  </a:lnTo>
                  <a:lnTo>
                    <a:pt x="782" y="1566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5;p43">
              <a:extLst>
                <a:ext uri="{FF2B5EF4-FFF2-40B4-BE49-F238E27FC236}">
                  <a16:creationId xmlns:a16="http://schemas.microsoft.com/office/drawing/2014/main" id="{4294F005-BB8C-F561-101D-2C56FB64853E}"/>
                </a:ext>
              </a:extLst>
            </p:cNvPr>
            <p:cNvSpPr/>
            <p:nvPr/>
          </p:nvSpPr>
          <p:spPr>
            <a:xfrm>
              <a:off x="4059393" y="4336042"/>
              <a:ext cx="26399" cy="85299"/>
            </a:xfrm>
            <a:custGeom>
              <a:avLst/>
              <a:gdLst/>
              <a:ahLst/>
              <a:cxnLst/>
              <a:rect l="l" t="t" r="r" b="b"/>
              <a:pathLst>
                <a:path w="783" h="2530" extrusionOk="0">
                  <a:moveTo>
                    <a:pt x="0" y="0"/>
                  </a:moveTo>
                  <a:lnTo>
                    <a:pt x="0" y="2530"/>
                  </a:lnTo>
                  <a:lnTo>
                    <a:pt x="782" y="2530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6;p43">
              <a:extLst>
                <a:ext uri="{FF2B5EF4-FFF2-40B4-BE49-F238E27FC236}">
                  <a16:creationId xmlns:a16="http://schemas.microsoft.com/office/drawing/2014/main" id="{DCCAFE37-CB04-35F6-CEEA-E8044DDB2B20}"/>
                </a:ext>
              </a:extLst>
            </p:cNvPr>
            <p:cNvSpPr/>
            <p:nvPr/>
          </p:nvSpPr>
          <p:spPr>
            <a:xfrm>
              <a:off x="4182486" y="4336042"/>
              <a:ext cx="26399" cy="52764"/>
            </a:xfrm>
            <a:custGeom>
              <a:avLst/>
              <a:gdLst/>
              <a:ahLst/>
              <a:cxnLst/>
              <a:rect l="l" t="t" r="r" b="b"/>
              <a:pathLst>
                <a:path w="783" h="1565" extrusionOk="0">
                  <a:moveTo>
                    <a:pt x="0" y="0"/>
                  </a:moveTo>
                  <a:lnTo>
                    <a:pt x="0" y="1565"/>
                  </a:lnTo>
                  <a:lnTo>
                    <a:pt x="783" y="1565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7;p43">
              <a:extLst>
                <a:ext uri="{FF2B5EF4-FFF2-40B4-BE49-F238E27FC236}">
                  <a16:creationId xmlns:a16="http://schemas.microsoft.com/office/drawing/2014/main" id="{4746C07D-CF73-3BA9-92F1-856BBF0723EA}"/>
                </a:ext>
              </a:extLst>
            </p:cNvPr>
            <p:cNvSpPr/>
            <p:nvPr/>
          </p:nvSpPr>
          <p:spPr>
            <a:xfrm>
              <a:off x="4182486" y="4415171"/>
              <a:ext cx="26399" cy="85333"/>
            </a:xfrm>
            <a:custGeom>
              <a:avLst/>
              <a:gdLst/>
              <a:ahLst/>
              <a:cxnLst/>
              <a:rect l="l" t="t" r="r" b="b"/>
              <a:pathLst>
                <a:path w="783" h="2531" extrusionOk="0">
                  <a:moveTo>
                    <a:pt x="0" y="0"/>
                  </a:moveTo>
                  <a:lnTo>
                    <a:pt x="0" y="2531"/>
                  </a:lnTo>
                  <a:lnTo>
                    <a:pt x="783" y="2531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8;p43">
              <a:extLst>
                <a:ext uri="{FF2B5EF4-FFF2-40B4-BE49-F238E27FC236}">
                  <a16:creationId xmlns:a16="http://schemas.microsoft.com/office/drawing/2014/main" id="{F75D8E24-2245-7931-355A-B5556CD5F795}"/>
                </a:ext>
              </a:extLst>
            </p:cNvPr>
            <p:cNvSpPr/>
            <p:nvPr/>
          </p:nvSpPr>
          <p:spPr>
            <a:xfrm>
              <a:off x="4305580" y="4336042"/>
              <a:ext cx="26399" cy="164462"/>
            </a:xfrm>
            <a:custGeom>
              <a:avLst/>
              <a:gdLst/>
              <a:ahLst/>
              <a:cxnLst/>
              <a:rect l="l" t="t" r="r" b="b"/>
              <a:pathLst>
                <a:path w="783" h="4878" extrusionOk="0">
                  <a:moveTo>
                    <a:pt x="0" y="0"/>
                  </a:moveTo>
                  <a:lnTo>
                    <a:pt x="0" y="4878"/>
                  </a:lnTo>
                  <a:lnTo>
                    <a:pt x="783" y="4878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9;p43">
              <a:extLst>
                <a:ext uri="{FF2B5EF4-FFF2-40B4-BE49-F238E27FC236}">
                  <a16:creationId xmlns:a16="http://schemas.microsoft.com/office/drawing/2014/main" id="{0C7E7B00-CDE9-F927-AF48-148B56A04D47}"/>
                </a:ext>
              </a:extLst>
            </p:cNvPr>
            <p:cNvSpPr/>
            <p:nvPr/>
          </p:nvSpPr>
          <p:spPr>
            <a:xfrm>
              <a:off x="4244050" y="4336042"/>
              <a:ext cx="26399" cy="164462"/>
            </a:xfrm>
            <a:custGeom>
              <a:avLst/>
              <a:gdLst/>
              <a:ahLst/>
              <a:cxnLst/>
              <a:rect l="l" t="t" r="r" b="b"/>
              <a:pathLst>
                <a:path w="783" h="4878" extrusionOk="0">
                  <a:moveTo>
                    <a:pt x="0" y="0"/>
                  </a:moveTo>
                  <a:lnTo>
                    <a:pt x="0" y="4878"/>
                  </a:lnTo>
                  <a:lnTo>
                    <a:pt x="783" y="4878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70;p43">
              <a:extLst>
                <a:ext uri="{FF2B5EF4-FFF2-40B4-BE49-F238E27FC236}">
                  <a16:creationId xmlns:a16="http://schemas.microsoft.com/office/drawing/2014/main" id="{46741953-183C-F38E-2254-2BD516573D7F}"/>
                </a:ext>
              </a:extLst>
            </p:cNvPr>
            <p:cNvSpPr/>
            <p:nvPr/>
          </p:nvSpPr>
          <p:spPr>
            <a:xfrm>
              <a:off x="4178036" y="4050375"/>
              <a:ext cx="242748" cy="247873"/>
            </a:xfrm>
            <a:custGeom>
              <a:avLst/>
              <a:gdLst/>
              <a:ahLst/>
              <a:cxnLst/>
              <a:rect l="l" t="t" r="r" b="b"/>
              <a:pathLst>
                <a:path w="7200" h="7352" extrusionOk="0">
                  <a:moveTo>
                    <a:pt x="523" y="0"/>
                  </a:moveTo>
                  <a:lnTo>
                    <a:pt x="1" y="4199"/>
                  </a:lnTo>
                  <a:lnTo>
                    <a:pt x="523" y="7352"/>
                  </a:lnTo>
                  <a:lnTo>
                    <a:pt x="5155" y="7352"/>
                  </a:lnTo>
                  <a:cubicBezTo>
                    <a:pt x="6284" y="7352"/>
                    <a:pt x="7200" y="6437"/>
                    <a:pt x="7200" y="5308"/>
                  </a:cubicBezTo>
                  <a:cubicBezTo>
                    <a:pt x="7200" y="4197"/>
                    <a:pt x="6312" y="3292"/>
                    <a:pt x="5207" y="3265"/>
                  </a:cubicBezTo>
                  <a:cubicBezTo>
                    <a:pt x="4917" y="2294"/>
                    <a:pt x="4018" y="1586"/>
                    <a:pt x="2953" y="1586"/>
                  </a:cubicBezTo>
                  <a:cubicBezTo>
                    <a:pt x="2542" y="652"/>
                    <a:pt x="1609" y="0"/>
                    <a:pt x="5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71;p43">
              <a:extLst>
                <a:ext uri="{FF2B5EF4-FFF2-40B4-BE49-F238E27FC236}">
                  <a16:creationId xmlns:a16="http://schemas.microsoft.com/office/drawing/2014/main" id="{4E154F57-8CA5-B34D-C75C-4FEF652372A0}"/>
                </a:ext>
              </a:extLst>
            </p:cNvPr>
            <p:cNvSpPr/>
            <p:nvPr/>
          </p:nvSpPr>
          <p:spPr>
            <a:xfrm>
              <a:off x="3969981" y="4050375"/>
              <a:ext cx="225722" cy="247873"/>
            </a:xfrm>
            <a:custGeom>
              <a:avLst/>
              <a:gdLst/>
              <a:ahLst/>
              <a:cxnLst/>
              <a:rect l="l" t="t" r="r" b="b"/>
              <a:pathLst>
                <a:path w="6695" h="7352" extrusionOk="0">
                  <a:moveTo>
                    <a:pt x="6695" y="0"/>
                  </a:moveTo>
                  <a:cubicBezTo>
                    <a:pt x="5609" y="0"/>
                    <a:pt x="4676" y="652"/>
                    <a:pt x="4265" y="1586"/>
                  </a:cubicBezTo>
                  <a:cubicBezTo>
                    <a:pt x="3200" y="1586"/>
                    <a:pt x="2300" y="2294"/>
                    <a:pt x="2011" y="3265"/>
                  </a:cubicBezTo>
                  <a:cubicBezTo>
                    <a:pt x="895" y="3292"/>
                    <a:pt x="1" y="4214"/>
                    <a:pt x="18" y="5341"/>
                  </a:cubicBezTo>
                  <a:cubicBezTo>
                    <a:pt x="35" y="6447"/>
                    <a:pt x="982" y="7352"/>
                    <a:pt x="2088" y="7352"/>
                  </a:cubicBezTo>
                  <a:lnTo>
                    <a:pt x="6695" y="7352"/>
                  </a:lnTo>
                  <a:lnTo>
                    <a:pt x="66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317;p45">
            <a:extLst>
              <a:ext uri="{FF2B5EF4-FFF2-40B4-BE49-F238E27FC236}">
                <a16:creationId xmlns:a16="http://schemas.microsoft.com/office/drawing/2014/main" id="{F8B2280B-A23E-70FC-22BB-57DE48D4A4B2}"/>
              </a:ext>
            </a:extLst>
          </p:cNvPr>
          <p:cNvGrpSpPr/>
          <p:nvPr/>
        </p:nvGrpSpPr>
        <p:grpSpPr>
          <a:xfrm>
            <a:off x="2837493" y="4235476"/>
            <a:ext cx="490014" cy="450196"/>
            <a:chOff x="3969340" y="2057380"/>
            <a:chExt cx="490014" cy="450196"/>
          </a:xfrm>
        </p:grpSpPr>
        <p:sp>
          <p:nvSpPr>
            <p:cNvPr id="1090" name="Google Shape;1318;p45">
              <a:extLst>
                <a:ext uri="{FF2B5EF4-FFF2-40B4-BE49-F238E27FC236}">
                  <a16:creationId xmlns:a16="http://schemas.microsoft.com/office/drawing/2014/main" id="{7F87D687-0B11-10DA-6F7B-96CB43247A69}"/>
                </a:ext>
              </a:extLst>
            </p:cNvPr>
            <p:cNvSpPr/>
            <p:nvPr/>
          </p:nvSpPr>
          <p:spPr>
            <a:xfrm>
              <a:off x="4178036" y="2057380"/>
              <a:ext cx="281318" cy="442813"/>
            </a:xfrm>
            <a:custGeom>
              <a:avLst/>
              <a:gdLst/>
              <a:ahLst/>
              <a:cxnLst/>
              <a:rect l="l" t="t" r="r" b="b"/>
              <a:pathLst>
                <a:path w="8344" h="13134" extrusionOk="0">
                  <a:moveTo>
                    <a:pt x="523" y="0"/>
                  </a:moveTo>
                  <a:lnTo>
                    <a:pt x="1" y="12999"/>
                  </a:lnTo>
                  <a:lnTo>
                    <a:pt x="2515" y="13134"/>
                  </a:lnTo>
                  <a:cubicBezTo>
                    <a:pt x="4150" y="12782"/>
                    <a:pt x="5670" y="11949"/>
                    <a:pt x="6563" y="10249"/>
                  </a:cubicBezTo>
                  <a:cubicBezTo>
                    <a:pt x="8344" y="6857"/>
                    <a:pt x="5825" y="4233"/>
                    <a:pt x="5825" y="4233"/>
                  </a:cubicBezTo>
                  <a:lnTo>
                    <a:pt x="3705" y="5663"/>
                  </a:lnTo>
                  <a:cubicBezTo>
                    <a:pt x="4044" y="1948"/>
                    <a:pt x="523" y="0"/>
                    <a:pt x="523" y="0"/>
                  </a:cubicBezTo>
                  <a:close/>
                </a:path>
              </a:pathLst>
            </a:custGeom>
            <a:solidFill>
              <a:srgbClr val="D15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319;p45">
              <a:extLst>
                <a:ext uri="{FF2B5EF4-FFF2-40B4-BE49-F238E27FC236}">
                  <a16:creationId xmlns:a16="http://schemas.microsoft.com/office/drawing/2014/main" id="{2D58EBFB-4FDC-073B-7AD1-069976EB09C2}"/>
                </a:ext>
              </a:extLst>
            </p:cNvPr>
            <p:cNvSpPr/>
            <p:nvPr/>
          </p:nvSpPr>
          <p:spPr>
            <a:xfrm>
              <a:off x="3969340" y="2057380"/>
              <a:ext cx="226329" cy="438295"/>
            </a:xfrm>
            <a:custGeom>
              <a:avLst/>
              <a:gdLst/>
              <a:ahLst/>
              <a:cxnLst/>
              <a:rect l="l" t="t" r="r" b="b"/>
              <a:pathLst>
                <a:path w="6713" h="13000" extrusionOk="0">
                  <a:moveTo>
                    <a:pt x="6713" y="0"/>
                  </a:moveTo>
                  <a:cubicBezTo>
                    <a:pt x="6160" y="2466"/>
                    <a:pt x="3476" y="3745"/>
                    <a:pt x="3476" y="3745"/>
                  </a:cubicBezTo>
                  <a:lnTo>
                    <a:pt x="1264" y="1833"/>
                  </a:lnTo>
                  <a:cubicBezTo>
                    <a:pt x="96" y="3704"/>
                    <a:pt x="66" y="5197"/>
                    <a:pt x="66" y="5197"/>
                  </a:cubicBezTo>
                  <a:cubicBezTo>
                    <a:pt x="0" y="6315"/>
                    <a:pt x="50" y="7319"/>
                    <a:pt x="166" y="8200"/>
                  </a:cubicBezTo>
                  <a:cubicBezTo>
                    <a:pt x="434" y="10252"/>
                    <a:pt x="1733" y="11950"/>
                    <a:pt x="3504" y="12783"/>
                  </a:cubicBezTo>
                  <a:lnTo>
                    <a:pt x="6713" y="12999"/>
                  </a:lnTo>
                  <a:lnTo>
                    <a:pt x="6713" y="0"/>
                  </a:lnTo>
                  <a:close/>
                </a:path>
              </a:pathLst>
            </a:custGeom>
            <a:solidFill>
              <a:srgbClr val="D15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320;p45">
              <a:extLst>
                <a:ext uri="{FF2B5EF4-FFF2-40B4-BE49-F238E27FC236}">
                  <a16:creationId xmlns:a16="http://schemas.microsoft.com/office/drawing/2014/main" id="{0538F811-E541-BB42-EDD7-2FB7CC0EC350}"/>
                </a:ext>
              </a:extLst>
            </p:cNvPr>
            <p:cNvSpPr/>
            <p:nvPr/>
          </p:nvSpPr>
          <p:spPr>
            <a:xfrm>
              <a:off x="4326652" y="2136442"/>
              <a:ext cx="26466" cy="26399"/>
            </a:xfrm>
            <a:custGeom>
              <a:avLst/>
              <a:gdLst/>
              <a:ahLst/>
              <a:cxnLst/>
              <a:rect l="l" t="t" r="r" b="b"/>
              <a:pathLst>
                <a:path w="785" h="783" extrusionOk="0">
                  <a:moveTo>
                    <a:pt x="1" y="0"/>
                  </a:moveTo>
                  <a:lnTo>
                    <a:pt x="1" y="782"/>
                  </a:lnTo>
                  <a:lnTo>
                    <a:pt x="784" y="782"/>
                  </a:lnTo>
                  <a:lnTo>
                    <a:pt x="784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321;p45">
              <a:extLst>
                <a:ext uri="{FF2B5EF4-FFF2-40B4-BE49-F238E27FC236}">
                  <a16:creationId xmlns:a16="http://schemas.microsoft.com/office/drawing/2014/main" id="{BC9EEEA8-5E30-6F6D-2820-25C56824D3DF}"/>
                </a:ext>
              </a:extLst>
            </p:cNvPr>
            <p:cNvSpPr/>
            <p:nvPr/>
          </p:nvSpPr>
          <p:spPr>
            <a:xfrm>
              <a:off x="4353051" y="2083678"/>
              <a:ext cx="26433" cy="26399"/>
            </a:xfrm>
            <a:custGeom>
              <a:avLst/>
              <a:gdLst/>
              <a:ahLst/>
              <a:cxnLst/>
              <a:rect l="l" t="t" r="r" b="b"/>
              <a:pathLst>
                <a:path w="784" h="783" extrusionOk="0">
                  <a:moveTo>
                    <a:pt x="0" y="0"/>
                  </a:moveTo>
                  <a:lnTo>
                    <a:pt x="0" y="783"/>
                  </a:lnTo>
                  <a:lnTo>
                    <a:pt x="783" y="783"/>
                  </a:lnTo>
                  <a:lnTo>
                    <a:pt x="783" y="0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322;p45">
              <a:extLst>
                <a:ext uri="{FF2B5EF4-FFF2-40B4-BE49-F238E27FC236}">
                  <a16:creationId xmlns:a16="http://schemas.microsoft.com/office/drawing/2014/main" id="{4FB7473B-CD41-BA1C-8647-4E9A5AA11A87}"/>
                </a:ext>
              </a:extLst>
            </p:cNvPr>
            <p:cNvSpPr/>
            <p:nvPr/>
          </p:nvSpPr>
          <p:spPr>
            <a:xfrm>
              <a:off x="4083128" y="2105660"/>
              <a:ext cx="26399" cy="26399"/>
            </a:xfrm>
            <a:custGeom>
              <a:avLst/>
              <a:gdLst/>
              <a:ahLst/>
              <a:cxnLst/>
              <a:rect l="l" t="t" r="r" b="b"/>
              <a:pathLst>
                <a:path w="783" h="783" extrusionOk="0">
                  <a:moveTo>
                    <a:pt x="0" y="1"/>
                  </a:moveTo>
                  <a:lnTo>
                    <a:pt x="0" y="783"/>
                  </a:lnTo>
                  <a:lnTo>
                    <a:pt x="783" y="783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323;p45">
              <a:extLst>
                <a:ext uri="{FF2B5EF4-FFF2-40B4-BE49-F238E27FC236}">
                  <a16:creationId xmlns:a16="http://schemas.microsoft.com/office/drawing/2014/main" id="{5F48F33B-6654-90AF-6ECE-37DBEE467DEC}"/>
                </a:ext>
              </a:extLst>
            </p:cNvPr>
            <p:cNvSpPr/>
            <p:nvPr/>
          </p:nvSpPr>
          <p:spPr>
            <a:xfrm>
              <a:off x="4178036" y="2275449"/>
              <a:ext cx="146593" cy="232060"/>
            </a:xfrm>
            <a:custGeom>
              <a:avLst/>
              <a:gdLst/>
              <a:ahLst/>
              <a:cxnLst/>
              <a:rect l="l" t="t" r="r" b="b"/>
              <a:pathLst>
                <a:path w="4348" h="6883" extrusionOk="0">
                  <a:moveTo>
                    <a:pt x="523" y="1"/>
                  </a:moveTo>
                  <a:lnTo>
                    <a:pt x="1" y="4403"/>
                  </a:lnTo>
                  <a:lnTo>
                    <a:pt x="523" y="6883"/>
                  </a:lnTo>
                  <a:cubicBezTo>
                    <a:pt x="1184" y="6871"/>
                    <a:pt x="1859" y="6807"/>
                    <a:pt x="2515" y="6666"/>
                  </a:cubicBezTo>
                  <a:cubicBezTo>
                    <a:pt x="4347" y="2785"/>
                    <a:pt x="523" y="1"/>
                    <a:pt x="523" y="1"/>
                  </a:cubicBez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324;p45">
              <a:extLst>
                <a:ext uri="{FF2B5EF4-FFF2-40B4-BE49-F238E27FC236}">
                  <a16:creationId xmlns:a16="http://schemas.microsoft.com/office/drawing/2014/main" id="{515C40AD-D99B-972C-B64E-AC65C4F0E021}"/>
                </a:ext>
              </a:extLst>
            </p:cNvPr>
            <p:cNvSpPr/>
            <p:nvPr/>
          </p:nvSpPr>
          <p:spPr>
            <a:xfrm>
              <a:off x="4058044" y="2275449"/>
              <a:ext cx="137625" cy="232128"/>
            </a:xfrm>
            <a:custGeom>
              <a:avLst/>
              <a:gdLst/>
              <a:ahLst/>
              <a:cxnLst/>
              <a:rect l="l" t="t" r="r" b="b"/>
              <a:pathLst>
                <a:path w="4082" h="6885" extrusionOk="0">
                  <a:moveTo>
                    <a:pt x="4082" y="1"/>
                  </a:moveTo>
                  <a:cubicBezTo>
                    <a:pt x="3483" y="1818"/>
                    <a:pt x="2300" y="2794"/>
                    <a:pt x="2300" y="2794"/>
                  </a:cubicBezTo>
                  <a:lnTo>
                    <a:pt x="723" y="2011"/>
                  </a:lnTo>
                  <a:lnTo>
                    <a:pt x="723" y="2011"/>
                  </a:lnTo>
                  <a:cubicBezTo>
                    <a:pt x="0" y="4188"/>
                    <a:pt x="532" y="5672"/>
                    <a:pt x="873" y="6315"/>
                  </a:cubicBezTo>
                  <a:cubicBezTo>
                    <a:pt x="1526" y="6622"/>
                    <a:pt x="2242" y="6812"/>
                    <a:pt x="2996" y="6858"/>
                  </a:cubicBezTo>
                  <a:cubicBezTo>
                    <a:pt x="3278" y="6875"/>
                    <a:pt x="3566" y="6885"/>
                    <a:pt x="3857" y="6885"/>
                  </a:cubicBezTo>
                  <a:cubicBezTo>
                    <a:pt x="3932" y="6885"/>
                    <a:pt x="4007" y="6884"/>
                    <a:pt x="4082" y="6883"/>
                  </a:cubicBezTo>
                  <a:lnTo>
                    <a:pt x="4082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7" name="Google Shape;1325;p45">
            <a:extLst>
              <a:ext uri="{FF2B5EF4-FFF2-40B4-BE49-F238E27FC236}">
                <a16:creationId xmlns:a16="http://schemas.microsoft.com/office/drawing/2014/main" id="{96C00F56-6B11-ED6C-AE42-D0329D11161B}"/>
              </a:ext>
            </a:extLst>
          </p:cNvPr>
          <p:cNvGrpSpPr/>
          <p:nvPr/>
        </p:nvGrpSpPr>
        <p:grpSpPr>
          <a:xfrm>
            <a:off x="1510482" y="4207386"/>
            <a:ext cx="450230" cy="450399"/>
            <a:chOff x="4747786" y="4050206"/>
            <a:chExt cx="450230" cy="450399"/>
          </a:xfrm>
        </p:grpSpPr>
        <p:sp>
          <p:nvSpPr>
            <p:cNvPr id="1098" name="Google Shape;1326;p45">
              <a:extLst>
                <a:ext uri="{FF2B5EF4-FFF2-40B4-BE49-F238E27FC236}">
                  <a16:creationId xmlns:a16="http://schemas.microsoft.com/office/drawing/2014/main" id="{C41697B6-1F1A-CB99-54C7-9633D893B212}"/>
                </a:ext>
              </a:extLst>
            </p:cNvPr>
            <p:cNvSpPr/>
            <p:nvPr/>
          </p:nvSpPr>
          <p:spPr>
            <a:xfrm>
              <a:off x="4955268" y="4362778"/>
              <a:ext cx="242748" cy="137827"/>
            </a:xfrm>
            <a:custGeom>
              <a:avLst/>
              <a:gdLst/>
              <a:ahLst/>
              <a:cxnLst/>
              <a:rect l="l" t="t" r="r" b="b"/>
              <a:pathLst>
                <a:path w="7200" h="4088" extrusionOk="0">
                  <a:moveTo>
                    <a:pt x="523" y="1"/>
                  </a:moveTo>
                  <a:lnTo>
                    <a:pt x="0" y="2125"/>
                  </a:lnTo>
                  <a:lnTo>
                    <a:pt x="523" y="4088"/>
                  </a:lnTo>
                  <a:lnTo>
                    <a:pt x="7199" y="4088"/>
                  </a:lnTo>
                  <a:lnTo>
                    <a:pt x="7199" y="815"/>
                  </a:lnTo>
                  <a:cubicBezTo>
                    <a:pt x="5136" y="815"/>
                    <a:pt x="3081" y="585"/>
                    <a:pt x="1092" y="131"/>
                  </a:cubicBezTo>
                  <a:lnTo>
                    <a:pt x="523" y="1"/>
                  </a:lnTo>
                  <a:close/>
                </a:path>
              </a:pathLst>
            </a:custGeom>
            <a:solidFill>
              <a:srgbClr val="384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327;p45">
              <a:extLst>
                <a:ext uri="{FF2B5EF4-FFF2-40B4-BE49-F238E27FC236}">
                  <a16:creationId xmlns:a16="http://schemas.microsoft.com/office/drawing/2014/main" id="{ECCF6A5C-E551-EF3B-55E6-E3073D772639}"/>
                </a:ext>
              </a:extLst>
            </p:cNvPr>
            <p:cNvSpPr/>
            <p:nvPr/>
          </p:nvSpPr>
          <p:spPr>
            <a:xfrm>
              <a:off x="4955470" y="4050206"/>
              <a:ext cx="113990" cy="251008"/>
            </a:xfrm>
            <a:custGeom>
              <a:avLst/>
              <a:gdLst/>
              <a:ahLst/>
              <a:cxnLst/>
              <a:rect l="l" t="t" r="r" b="b"/>
              <a:pathLst>
                <a:path w="3381" h="7445" extrusionOk="0">
                  <a:moveTo>
                    <a:pt x="522" y="1"/>
                  </a:moveTo>
                  <a:lnTo>
                    <a:pt x="0" y="4096"/>
                  </a:lnTo>
                  <a:lnTo>
                    <a:pt x="522" y="7445"/>
                  </a:lnTo>
                  <a:cubicBezTo>
                    <a:pt x="2101" y="7445"/>
                    <a:pt x="3381" y="6164"/>
                    <a:pt x="3381" y="4585"/>
                  </a:cubicBezTo>
                  <a:cubicBezTo>
                    <a:pt x="3381" y="3007"/>
                    <a:pt x="522" y="1"/>
                    <a:pt x="522" y="1"/>
                  </a:cubicBez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328;p45">
              <a:extLst>
                <a:ext uri="{FF2B5EF4-FFF2-40B4-BE49-F238E27FC236}">
                  <a16:creationId xmlns:a16="http://schemas.microsoft.com/office/drawing/2014/main" id="{EA277251-94A9-BC7C-2545-C4AAAA5110EB}"/>
                </a:ext>
              </a:extLst>
            </p:cNvPr>
            <p:cNvSpPr/>
            <p:nvPr/>
          </p:nvSpPr>
          <p:spPr>
            <a:xfrm>
              <a:off x="4747786" y="4335334"/>
              <a:ext cx="225149" cy="165271"/>
            </a:xfrm>
            <a:custGeom>
              <a:avLst/>
              <a:gdLst/>
              <a:ahLst/>
              <a:cxnLst/>
              <a:rect l="l" t="t" r="r" b="b"/>
              <a:pathLst>
                <a:path w="6678" h="4902" extrusionOk="0">
                  <a:moveTo>
                    <a:pt x="0" y="1"/>
                  </a:moveTo>
                  <a:lnTo>
                    <a:pt x="0" y="4902"/>
                  </a:lnTo>
                  <a:lnTo>
                    <a:pt x="6677" y="4902"/>
                  </a:lnTo>
                  <a:lnTo>
                    <a:pt x="6677" y="815"/>
                  </a:lnTo>
                  <a:lnTo>
                    <a:pt x="6107" y="685"/>
                  </a:lnTo>
                  <a:cubicBezTo>
                    <a:pt x="4118" y="230"/>
                    <a:pt x="2063" y="1"/>
                    <a:pt x="0" y="1"/>
                  </a:cubicBezTo>
                  <a:close/>
                </a:path>
              </a:pathLst>
            </a:custGeom>
            <a:solidFill>
              <a:srgbClr val="384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329;p45">
              <a:extLst>
                <a:ext uri="{FF2B5EF4-FFF2-40B4-BE49-F238E27FC236}">
                  <a16:creationId xmlns:a16="http://schemas.microsoft.com/office/drawing/2014/main" id="{01F907F2-113F-0706-5FAD-0811A059B3C8}"/>
                </a:ext>
              </a:extLst>
            </p:cNvPr>
            <p:cNvSpPr/>
            <p:nvPr/>
          </p:nvSpPr>
          <p:spPr>
            <a:xfrm>
              <a:off x="4876476" y="4050206"/>
              <a:ext cx="96425" cy="250974"/>
            </a:xfrm>
            <a:custGeom>
              <a:avLst/>
              <a:gdLst/>
              <a:ahLst/>
              <a:cxnLst/>
              <a:rect l="l" t="t" r="r" b="b"/>
              <a:pathLst>
                <a:path w="2860" h="7444" extrusionOk="0">
                  <a:moveTo>
                    <a:pt x="2859" y="1"/>
                  </a:moveTo>
                  <a:lnTo>
                    <a:pt x="2859" y="1"/>
                  </a:lnTo>
                  <a:lnTo>
                    <a:pt x="2859" y="1"/>
                  </a:lnTo>
                  <a:cubicBezTo>
                    <a:pt x="2859" y="1"/>
                    <a:pt x="2859" y="1"/>
                    <a:pt x="2859" y="1"/>
                  </a:cubicBezTo>
                  <a:close/>
                  <a:moveTo>
                    <a:pt x="2859" y="1"/>
                  </a:moveTo>
                  <a:cubicBezTo>
                    <a:pt x="2858" y="3"/>
                    <a:pt x="1" y="3008"/>
                    <a:pt x="1" y="4585"/>
                  </a:cubicBezTo>
                  <a:cubicBezTo>
                    <a:pt x="1" y="6164"/>
                    <a:pt x="1281" y="7444"/>
                    <a:pt x="2859" y="7444"/>
                  </a:cubicBezTo>
                  <a:lnTo>
                    <a:pt x="2859" y="1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4" name="Google Shape;2495;p69">
            <a:extLst>
              <a:ext uri="{FF2B5EF4-FFF2-40B4-BE49-F238E27FC236}">
                <a16:creationId xmlns:a16="http://schemas.microsoft.com/office/drawing/2014/main" id="{57880B4E-C5B9-2034-7AC5-895B010923E9}"/>
              </a:ext>
            </a:extLst>
          </p:cNvPr>
          <p:cNvGrpSpPr/>
          <p:nvPr/>
        </p:nvGrpSpPr>
        <p:grpSpPr>
          <a:xfrm>
            <a:off x="5898471" y="3962536"/>
            <a:ext cx="878461" cy="1018004"/>
            <a:chOff x="1869772" y="1428730"/>
            <a:chExt cx="451376" cy="450163"/>
          </a:xfrm>
        </p:grpSpPr>
        <p:sp>
          <p:nvSpPr>
            <p:cNvPr id="1155" name="Google Shape;2496;p69">
              <a:extLst>
                <a:ext uri="{FF2B5EF4-FFF2-40B4-BE49-F238E27FC236}">
                  <a16:creationId xmlns:a16="http://schemas.microsoft.com/office/drawing/2014/main" id="{67B61A1B-B4DF-925A-4948-AFC39C8432AB}"/>
                </a:ext>
              </a:extLst>
            </p:cNvPr>
            <p:cNvSpPr/>
            <p:nvPr/>
          </p:nvSpPr>
          <p:spPr>
            <a:xfrm>
              <a:off x="2106013" y="1658127"/>
              <a:ext cx="87120" cy="87086"/>
            </a:xfrm>
            <a:custGeom>
              <a:avLst/>
              <a:gdLst/>
              <a:ahLst/>
              <a:cxnLst/>
              <a:rect l="l" t="t" r="r" b="b"/>
              <a:pathLst>
                <a:path w="2584" h="2583" extrusionOk="0">
                  <a:moveTo>
                    <a:pt x="1801" y="1"/>
                  </a:moveTo>
                  <a:lnTo>
                    <a:pt x="1801" y="1800"/>
                  </a:lnTo>
                  <a:lnTo>
                    <a:pt x="0" y="1800"/>
                  </a:lnTo>
                  <a:lnTo>
                    <a:pt x="0" y="2583"/>
                  </a:lnTo>
                  <a:lnTo>
                    <a:pt x="2583" y="2583"/>
                  </a:lnTo>
                  <a:lnTo>
                    <a:pt x="2583" y="1"/>
                  </a:lnTo>
                  <a:close/>
                </a:path>
              </a:pathLst>
            </a:custGeom>
            <a:solidFill>
              <a:srgbClr val="C5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2497;p69">
              <a:extLst>
                <a:ext uri="{FF2B5EF4-FFF2-40B4-BE49-F238E27FC236}">
                  <a16:creationId xmlns:a16="http://schemas.microsoft.com/office/drawing/2014/main" id="{E2680F2A-5374-178F-5BB5-31691D1F200C}"/>
                </a:ext>
              </a:extLst>
            </p:cNvPr>
            <p:cNvSpPr/>
            <p:nvPr/>
          </p:nvSpPr>
          <p:spPr>
            <a:xfrm>
              <a:off x="1997889" y="1658127"/>
              <a:ext cx="87052" cy="115238"/>
            </a:xfrm>
            <a:custGeom>
              <a:avLst/>
              <a:gdLst/>
              <a:ahLst/>
              <a:cxnLst/>
              <a:rect l="l" t="t" r="r" b="b"/>
              <a:pathLst>
                <a:path w="2582" h="3418" extrusionOk="0">
                  <a:moveTo>
                    <a:pt x="0" y="1"/>
                  </a:moveTo>
                  <a:lnTo>
                    <a:pt x="0" y="3417"/>
                  </a:lnTo>
                  <a:lnTo>
                    <a:pt x="2582" y="3417"/>
                  </a:lnTo>
                  <a:lnTo>
                    <a:pt x="2582" y="2635"/>
                  </a:lnTo>
                  <a:lnTo>
                    <a:pt x="782" y="2635"/>
                  </a:lnTo>
                  <a:lnTo>
                    <a:pt x="782" y="1"/>
                  </a:lnTo>
                  <a:close/>
                </a:path>
              </a:pathLst>
            </a:custGeom>
            <a:solidFill>
              <a:srgbClr val="C5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2498;p69">
              <a:extLst>
                <a:ext uri="{FF2B5EF4-FFF2-40B4-BE49-F238E27FC236}">
                  <a16:creationId xmlns:a16="http://schemas.microsoft.com/office/drawing/2014/main" id="{020222DA-A648-9D7E-B761-4B703C821C51}"/>
                </a:ext>
              </a:extLst>
            </p:cNvPr>
            <p:cNvSpPr/>
            <p:nvPr/>
          </p:nvSpPr>
          <p:spPr>
            <a:xfrm>
              <a:off x="2077962" y="1658903"/>
              <a:ext cx="45684" cy="219990"/>
            </a:xfrm>
            <a:custGeom>
              <a:avLst/>
              <a:gdLst/>
              <a:ahLst/>
              <a:cxnLst/>
              <a:rect l="l" t="t" r="r" b="b"/>
              <a:pathLst>
                <a:path w="1355" h="6525" extrusionOk="0">
                  <a:moveTo>
                    <a:pt x="1" y="0"/>
                  </a:moveTo>
                  <a:lnTo>
                    <a:pt x="523" y="6524"/>
                  </a:lnTo>
                  <a:lnTo>
                    <a:pt x="1354" y="6524"/>
                  </a:lnTo>
                  <a:lnTo>
                    <a:pt x="1354" y="52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5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2499;p69">
              <a:extLst>
                <a:ext uri="{FF2B5EF4-FFF2-40B4-BE49-F238E27FC236}">
                  <a16:creationId xmlns:a16="http://schemas.microsoft.com/office/drawing/2014/main" id="{2B6BDA0E-56E7-D0C8-809D-5FF74FA03D07}"/>
                </a:ext>
              </a:extLst>
            </p:cNvPr>
            <p:cNvSpPr/>
            <p:nvPr/>
          </p:nvSpPr>
          <p:spPr>
            <a:xfrm>
              <a:off x="2067308" y="1658903"/>
              <a:ext cx="28186" cy="219990"/>
            </a:xfrm>
            <a:custGeom>
              <a:avLst/>
              <a:gdLst/>
              <a:ahLst/>
              <a:cxnLst/>
              <a:rect l="l" t="t" r="r" b="b"/>
              <a:pathLst>
                <a:path w="836" h="6525" extrusionOk="0">
                  <a:moveTo>
                    <a:pt x="836" y="0"/>
                  </a:moveTo>
                  <a:lnTo>
                    <a:pt x="1" y="523"/>
                  </a:lnTo>
                  <a:lnTo>
                    <a:pt x="1" y="6524"/>
                  </a:lnTo>
                  <a:lnTo>
                    <a:pt x="836" y="6524"/>
                  </a:lnTo>
                  <a:lnTo>
                    <a:pt x="836" y="0"/>
                  </a:lnTo>
                  <a:close/>
                </a:path>
              </a:pathLst>
            </a:custGeom>
            <a:solidFill>
              <a:srgbClr val="C578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2500;p69">
              <a:extLst>
                <a:ext uri="{FF2B5EF4-FFF2-40B4-BE49-F238E27FC236}">
                  <a16:creationId xmlns:a16="http://schemas.microsoft.com/office/drawing/2014/main" id="{67817651-F4D7-B06E-D405-720259DAA937}"/>
                </a:ext>
              </a:extLst>
            </p:cNvPr>
            <p:cNvSpPr/>
            <p:nvPr/>
          </p:nvSpPr>
          <p:spPr>
            <a:xfrm>
              <a:off x="2077828" y="1428730"/>
              <a:ext cx="243321" cy="247906"/>
            </a:xfrm>
            <a:custGeom>
              <a:avLst/>
              <a:gdLst/>
              <a:ahLst/>
              <a:cxnLst/>
              <a:rect l="l" t="t" r="r" b="b"/>
              <a:pathLst>
                <a:path w="7217" h="7353" extrusionOk="0">
                  <a:moveTo>
                    <a:pt x="523" y="1"/>
                  </a:moveTo>
                  <a:lnTo>
                    <a:pt x="1" y="4353"/>
                  </a:lnTo>
                  <a:lnTo>
                    <a:pt x="523" y="7352"/>
                  </a:lnTo>
                  <a:lnTo>
                    <a:pt x="5129" y="7352"/>
                  </a:lnTo>
                  <a:cubicBezTo>
                    <a:pt x="6236" y="7352"/>
                    <a:pt x="7181" y="6448"/>
                    <a:pt x="7198" y="5342"/>
                  </a:cubicBezTo>
                  <a:cubicBezTo>
                    <a:pt x="7217" y="4215"/>
                    <a:pt x="6323" y="3293"/>
                    <a:pt x="5206" y="3265"/>
                  </a:cubicBezTo>
                  <a:cubicBezTo>
                    <a:pt x="4917" y="2294"/>
                    <a:pt x="4018" y="1587"/>
                    <a:pt x="2953" y="1587"/>
                  </a:cubicBezTo>
                  <a:cubicBezTo>
                    <a:pt x="2541" y="653"/>
                    <a:pt x="1608" y="1"/>
                    <a:pt x="523" y="1"/>
                  </a:cubicBez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2501;p69">
              <a:extLst>
                <a:ext uri="{FF2B5EF4-FFF2-40B4-BE49-F238E27FC236}">
                  <a16:creationId xmlns:a16="http://schemas.microsoft.com/office/drawing/2014/main" id="{ECABC0D3-1443-9E5D-20E7-E6D500371F59}"/>
                </a:ext>
              </a:extLst>
            </p:cNvPr>
            <p:cNvSpPr/>
            <p:nvPr/>
          </p:nvSpPr>
          <p:spPr>
            <a:xfrm>
              <a:off x="1869772" y="1428730"/>
              <a:ext cx="225722" cy="247906"/>
            </a:xfrm>
            <a:custGeom>
              <a:avLst/>
              <a:gdLst/>
              <a:ahLst/>
              <a:cxnLst/>
              <a:rect l="l" t="t" r="r" b="b"/>
              <a:pathLst>
                <a:path w="6695" h="7353" extrusionOk="0">
                  <a:moveTo>
                    <a:pt x="6695" y="1"/>
                  </a:moveTo>
                  <a:cubicBezTo>
                    <a:pt x="5609" y="1"/>
                    <a:pt x="4677" y="653"/>
                    <a:pt x="4266" y="1587"/>
                  </a:cubicBezTo>
                  <a:cubicBezTo>
                    <a:pt x="3200" y="1587"/>
                    <a:pt x="2301" y="2294"/>
                    <a:pt x="2011" y="3265"/>
                  </a:cubicBezTo>
                  <a:cubicBezTo>
                    <a:pt x="895" y="3293"/>
                    <a:pt x="0" y="4215"/>
                    <a:pt x="19" y="5342"/>
                  </a:cubicBezTo>
                  <a:cubicBezTo>
                    <a:pt x="36" y="6448"/>
                    <a:pt x="981" y="7352"/>
                    <a:pt x="2088" y="7352"/>
                  </a:cubicBezTo>
                  <a:lnTo>
                    <a:pt x="6695" y="7352"/>
                  </a:lnTo>
                  <a:lnTo>
                    <a:pt x="6695" y="1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1" name="Google Shape;2710;p69">
            <a:extLst>
              <a:ext uri="{FF2B5EF4-FFF2-40B4-BE49-F238E27FC236}">
                <a16:creationId xmlns:a16="http://schemas.microsoft.com/office/drawing/2014/main" id="{9EF5B82D-A686-035B-6558-235D917F7194}"/>
              </a:ext>
            </a:extLst>
          </p:cNvPr>
          <p:cNvGrpSpPr/>
          <p:nvPr/>
        </p:nvGrpSpPr>
        <p:grpSpPr>
          <a:xfrm>
            <a:off x="7447958" y="3894572"/>
            <a:ext cx="1064197" cy="1121959"/>
            <a:chOff x="1109027" y="2688019"/>
            <a:chExt cx="449893" cy="449893"/>
          </a:xfrm>
        </p:grpSpPr>
        <p:sp>
          <p:nvSpPr>
            <p:cNvPr id="1162" name="Google Shape;2711;p69">
              <a:extLst>
                <a:ext uri="{FF2B5EF4-FFF2-40B4-BE49-F238E27FC236}">
                  <a16:creationId xmlns:a16="http://schemas.microsoft.com/office/drawing/2014/main" id="{736511A9-B594-84CF-D2D3-FD71B7947DF5}"/>
                </a:ext>
              </a:extLst>
            </p:cNvPr>
            <p:cNvSpPr/>
            <p:nvPr/>
          </p:nvSpPr>
          <p:spPr>
            <a:xfrm>
              <a:off x="1488692" y="3016606"/>
              <a:ext cx="70228" cy="58529"/>
            </a:xfrm>
            <a:custGeom>
              <a:avLst/>
              <a:gdLst/>
              <a:ahLst/>
              <a:cxnLst/>
              <a:rect l="l" t="t" r="r" b="b"/>
              <a:pathLst>
                <a:path w="2083" h="1736" extrusionOk="0">
                  <a:moveTo>
                    <a:pt x="457" y="1"/>
                  </a:moveTo>
                  <a:lnTo>
                    <a:pt x="0" y="262"/>
                  </a:lnTo>
                  <a:lnTo>
                    <a:pt x="1541" y="1736"/>
                  </a:lnTo>
                  <a:lnTo>
                    <a:pt x="2083" y="1171"/>
                  </a:lnTo>
                  <a:lnTo>
                    <a:pt x="1132" y="262"/>
                  </a:lnTo>
                  <a:lnTo>
                    <a:pt x="457" y="1"/>
                  </a:lnTo>
                  <a:close/>
                </a:path>
              </a:pathLst>
            </a:custGeom>
            <a:solidFill>
              <a:srgbClr val="384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2712;p69">
              <a:extLst>
                <a:ext uri="{FF2B5EF4-FFF2-40B4-BE49-F238E27FC236}">
                  <a16:creationId xmlns:a16="http://schemas.microsoft.com/office/drawing/2014/main" id="{398FEE89-80DE-83FE-C2C6-E2D2AA1220FF}"/>
                </a:ext>
              </a:extLst>
            </p:cNvPr>
            <p:cNvSpPr/>
            <p:nvPr/>
          </p:nvSpPr>
          <p:spPr>
            <a:xfrm>
              <a:off x="1267252" y="3012155"/>
              <a:ext cx="26433" cy="112608"/>
            </a:xfrm>
            <a:custGeom>
              <a:avLst/>
              <a:gdLst/>
              <a:ahLst/>
              <a:cxnLst/>
              <a:rect l="l" t="t" r="r" b="b"/>
              <a:pathLst>
                <a:path w="784" h="3340" extrusionOk="0">
                  <a:moveTo>
                    <a:pt x="1" y="1"/>
                  </a:moveTo>
                  <a:lnTo>
                    <a:pt x="1" y="3339"/>
                  </a:lnTo>
                  <a:lnTo>
                    <a:pt x="783" y="3339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2713;p69">
              <a:extLst>
                <a:ext uri="{FF2B5EF4-FFF2-40B4-BE49-F238E27FC236}">
                  <a16:creationId xmlns:a16="http://schemas.microsoft.com/office/drawing/2014/main" id="{43082880-0234-A112-DFDF-266A3EA870B9}"/>
                </a:ext>
              </a:extLst>
            </p:cNvPr>
            <p:cNvSpPr/>
            <p:nvPr/>
          </p:nvSpPr>
          <p:spPr>
            <a:xfrm>
              <a:off x="1214521" y="3012155"/>
              <a:ext cx="131893" cy="125757"/>
            </a:xfrm>
            <a:custGeom>
              <a:avLst/>
              <a:gdLst/>
              <a:ahLst/>
              <a:cxnLst/>
              <a:rect l="l" t="t" r="r" b="b"/>
              <a:pathLst>
                <a:path w="3912" h="3730" extrusionOk="0">
                  <a:moveTo>
                    <a:pt x="3130" y="1"/>
                  </a:moveTo>
                  <a:lnTo>
                    <a:pt x="3130" y="2947"/>
                  </a:lnTo>
                  <a:lnTo>
                    <a:pt x="0" y="2947"/>
                  </a:lnTo>
                  <a:lnTo>
                    <a:pt x="0" y="3730"/>
                  </a:lnTo>
                  <a:lnTo>
                    <a:pt x="3912" y="3730"/>
                  </a:lnTo>
                  <a:lnTo>
                    <a:pt x="3912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2714;p69">
              <a:extLst>
                <a:ext uri="{FF2B5EF4-FFF2-40B4-BE49-F238E27FC236}">
                  <a16:creationId xmlns:a16="http://schemas.microsoft.com/office/drawing/2014/main" id="{FDCA4016-3410-B193-7305-3343F364F779}"/>
                </a:ext>
              </a:extLst>
            </p:cNvPr>
            <p:cNvSpPr/>
            <p:nvPr/>
          </p:nvSpPr>
          <p:spPr>
            <a:xfrm>
              <a:off x="1109027" y="2744829"/>
              <a:ext cx="48381" cy="26466"/>
            </a:xfrm>
            <a:custGeom>
              <a:avLst/>
              <a:gdLst/>
              <a:ahLst/>
              <a:cxnLst/>
              <a:rect l="l" t="t" r="r" b="b"/>
              <a:pathLst>
                <a:path w="1435" h="785" extrusionOk="0">
                  <a:moveTo>
                    <a:pt x="0" y="1"/>
                  </a:moveTo>
                  <a:lnTo>
                    <a:pt x="0" y="784"/>
                  </a:lnTo>
                  <a:lnTo>
                    <a:pt x="1434" y="784"/>
                  </a:lnTo>
                  <a:lnTo>
                    <a:pt x="1434" y="1"/>
                  </a:lnTo>
                  <a:close/>
                </a:path>
              </a:pathLst>
            </a:custGeom>
            <a:solidFill>
              <a:srgbClr val="E5BC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2715;p69">
              <a:extLst>
                <a:ext uri="{FF2B5EF4-FFF2-40B4-BE49-F238E27FC236}">
                  <a16:creationId xmlns:a16="http://schemas.microsoft.com/office/drawing/2014/main" id="{18E2D423-D6D1-5852-96A1-7BF53D17F64A}"/>
                </a:ext>
              </a:extLst>
            </p:cNvPr>
            <p:cNvSpPr/>
            <p:nvPr/>
          </p:nvSpPr>
          <p:spPr>
            <a:xfrm>
              <a:off x="1144158" y="2688019"/>
              <a:ext cx="131927" cy="213079"/>
            </a:xfrm>
            <a:custGeom>
              <a:avLst/>
              <a:gdLst/>
              <a:ahLst/>
              <a:cxnLst/>
              <a:rect l="l" t="t" r="r" b="b"/>
              <a:pathLst>
                <a:path w="3913" h="6320" extrusionOk="0">
                  <a:moveTo>
                    <a:pt x="1957" y="1"/>
                  </a:moveTo>
                  <a:cubicBezTo>
                    <a:pt x="875" y="1"/>
                    <a:pt x="1" y="897"/>
                    <a:pt x="1" y="1983"/>
                  </a:cubicBezTo>
                  <a:lnTo>
                    <a:pt x="1" y="6319"/>
                  </a:lnTo>
                  <a:lnTo>
                    <a:pt x="3912" y="3556"/>
                  </a:lnTo>
                  <a:lnTo>
                    <a:pt x="3912" y="1956"/>
                  </a:lnTo>
                  <a:cubicBezTo>
                    <a:pt x="3912" y="890"/>
                    <a:pt x="3054" y="20"/>
                    <a:pt x="1992" y="1"/>
                  </a:cubicBezTo>
                  <a:cubicBezTo>
                    <a:pt x="1980" y="1"/>
                    <a:pt x="1969" y="1"/>
                    <a:pt x="1957" y="1"/>
                  </a:cubicBezTo>
                  <a:close/>
                </a:path>
              </a:pathLst>
            </a:custGeom>
            <a:solidFill>
              <a:srgbClr val="38424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2716;p69">
              <a:extLst>
                <a:ext uri="{FF2B5EF4-FFF2-40B4-BE49-F238E27FC236}">
                  <a16:creationId xmlns:a16="http://schemas.microsoft.com/office/drawing/2014/main" id="{A7982B7B-AA01-7E54-0E73-0E1D277296F7}"/>
                </a:ext>
              </a:extLst>
            </p:cNvPr>
            <p:cNvSpPr/>
            <p:nvPr/>
          </p:nvSpPr>
          <p:spPr>
            <a:xfrm>
              <a:off x="1196922" y="2744829"/>
              <a:ext cx="26399" cy="26466"/>
            </a:xfrm>
            <a:custGeom>
              <a:avLst/>
              <a:gdLst/>
              <a:ahLst/>
              <a:cxnLst/>
              <a:rect l="l" t="t" r="r" b="b"/>
              <a:pathLst>
                <a:path w="783" h="785" extrusionOk="0">
                  <a:moveTo>
                    <a:pt x="0" y="1"/>
                  </a:moveTo>
                  <a:lnTo>
                    <a:pt x="0" y="784"/>
                  </a:lnTo>
                  <a:lnTo>
                    <a:pt x="783" y="784"/>
                  </a:lnTo>
                  <a:lnTo>
                    <a:pt x="783" y="1"/>
                  </a:lnTo>
                  <a:close/>
                </a:path>
              </a:pathLst>
            </a:custGeom>
            <a:solidFill>
              <a:srgbClr val="D15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2717;p69">
              <a:extLst>
                <a:ext uri="{FF2B5EF4-FFF2-40B4-BE49-F238E27FC236}">
                  <a16:creationId xmlns:a16="http://schemas.microsoft.com/office/drawing/2014/main" id="{6976DDC3-172D-811E-F15C-9DDD2647E16B}"/>
                </a:ext>
              </a:extLst>
            </p:cNvPr>
            <p:cNvSpPr/>
            <p:nvPr/>
          </p:nvSpPr>
          <p:spPr>
            <a:xfrm>
              <a:off x="1315498" y="2941758"/>
              <a:ext cx="211393" cy="83613"/>
            </a:xfrm>
            <a:custGeom>
              <a:avLst/>
              <a:gdLst/>
              <a:ahLst/>
              <a:cxnLst/>
              <a:rect l="l" t="t" r="r" b="b"/>
              <a:pathLst>
                <a:path w="6270" h="2480" extrusionOk="0">
                  <a:moveTo>
                    <a:pt x="0" y="0"/>
                  </a:moveTo>
                  <a:lnTo>
                    <a:pt x="522" y="2479"/>
                  </a:lnTo>
                  <a:lnTo>
                    <a:pt x="6269" y="2479"/>
                  </a:lnTo>
                  <a:lnTo>
                    <a:pt x="4222" y="52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2718;p69">
              <a:extLst>
                <a:ext uri="{FF2B5EF4-FFF2-40B4-BE49-F238E27FC236}">
                  <a16:creationId xmlns:a16="http://schemas.microsoft.com/office/drawing/2014/main" id="{403B4366-228C-1CEB-9406-9546BFAF68A8}"/>
                </a:ext>
              </a:extLst>
            </p:cNvPr>
            <p:cNvSpPr/>
            <p:nvPr/>
          </p:nvSpPr>
          <p:spPr>
            <a:xfrm>
              <a:off x="1135392" y="2794963"/>
              <a:ext cx="197873" cy="230442"/>
            </a:xfrm>
            <a:custGeom>
              <a:avLst/>
              <a:gdLst/>
              <a:ahLst/>
              <a:cxnLst/>
              <a:rect l="l" t="t" r="r" b="b"/>
              <a:pathLst>
                <a:path w="5869" h="6835" extrusionOk="0">
                  <a:moveTo>
                    <a:pt x="2738" y="0"/>
                  </a:moveTo>
                  <a:cubicBezTo>
                    <a:pt x="2464" y="40"/>
                    <a:pt x="2190" y="116"/>
                    <a:pt x="1923" y="231"/>
                  </a:cubicBezTo>
                  <a:cubicBezTo>
                    <a:pt x="737" y="739"/>
                    <a:pt x="0" y="1855"/>
                    <a:pt x="0" y="3147"/>
                  </a:cubicBezTo>
                  <a:lnTo>
                    <a:pt x="0" y="3180"/>
                  </a:lnTo>
                  <a:cubicBezTo>
                    <a:pt x="0" y="5198"/>
                    <a:pt x="1636" y="6834"/>
                    <a:pt x="3654" y="6834"/>
                  </a:cubicBezTo>
                  <a:lnTo>
                    <a:pt x="5868" y="6834"/>
                  </a:lnTo>
                  <a:lnTo>
                    <a:pt x="5868" y="4877"/>
                  </a:lnTo>
                  <a:lnTo>
                    <a:pt x="27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2719;p69">
              <a:extLst>
                <a:ext uri="{FF2B5EF4-FFF2-40B4-BE49-F238E27FC236}">
                  <a16:creationId xmlns:a16="http://schemas.microsoft.com/office/drawing/2014/main" id="{43476ABC-90A4-B169-B619-35D08CEC0DB1}"/>
                </a:ext>
              </a:extLst>
            </p:cNvPr>
            <p:cNvSpPr/>
            <p:nvPr/>
          </p:nvSpPr>
          <p:spPr>
            <a:xfrm>
              <a:off x="1315498" y="2840243"/>
              <a:ext cx="87120" cy="84051"/>
            </a:xfrm>
            <a:custGeom>
              <a:avLst/>
              <a:gdLst/>
              <a:ahLst/>
              <a:cxnLst/>
              <a:rect l="l" t="t" r="r" b="b"/>
              <a:pathLst>
                <a:path w="2584" h="2493" extrusionOk="0">
                  <a:moveTo>
                    <a:pt x="522" y="1"/>
                  </a:moveTo>
                  <a:lnTo>
                    <a:pt x="0" y="2492"/>
                  </a:lnTo>
                  <a:lnTo>
                    <a:pt x="2583" y="1970"/>
                  </a:lnTo>
                  <a:lnTo>
                    <a:pt x="522" y="1"/>
                  </a:ln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2720;p69">
              <a:extLst>
                <a:ext uri="{FF2B5EF4-FFF2-40B4-BE49-F238E27FC236}">
                  <a16:creationId xmlns:a16="http://schemas.microsoft.com/office/drawing/2014/main" id="{F356B915-6B76-D88E-511D-7C37ADAB2606}"/>
                </a:ext>
              </a:extLst>
            </p:cNvPr>
            <p:cNvSpPr/>
            <p:nvPr/>
          </p:nvSpPr>
          <p:spPr>
            <a:xfrm>
              <a:off x="1227670" y="2794019"/>
              <a:ext cx="105595" cy="130207"/>
            </a:xfrm>
            <a:custGeom>
              <a:avLst/>
              <a:gdLst/>
              <a:ahLst/>
              <a:cxnLst/>
              <a:rect l="l" t="t" r="r" b="b"/>
              <a:pathLst>
                <a:path w="3132" h="3862" extrusionOk="0">
                  <a:moveTo>
                    <a:pt x="449" y="0"/>
                  </a:moveTo>
                  <a:cubicBezTo>
                    <a:pt x="300" y="0"/>
                    <a:pt x="150" y="11"/>
                    <a:pt x="1" y="33"/>
                  </a:cubicBezTo>
                  <a:lnTo>
                    <a:pt x="1" y="3283"/>
                  </a:lnTo>
                  <a:cubicBezTo>
                    <a:pt x="1" y="3302"/>
                    <a:pt x="2" y="3321"/>
                    <a:pt x="3" y="3340"/>
                  </a:cubicBezTo>
                  <a:lnTo>
                    <a:pt x="3131" y="3861"/>
                  </a:lnTo>
                  <a:lnTo>
                    <a:pt x="3131" y="1372"/>
                  </a:lnTo>
                  <a:lnTo>
                    <a:pt x="2622" y="886"/>
                  </a:lnTo>
                  <a:cubicBezTo>
                    <a:pt x="2013" y="304"/>
                    <a:pt x="1242" y="0"/>
                    <a:pt x="449" y="0"/>
                  </a:cubicBezTo>
                  <a:close/>
                </a:path>
              </a:pathLst>
            </a:custGeom>
            <a:solidFill>
              <a:srgbClr val="3E88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2721;p69">
              <a:extLst>
                <a:ext uri="{FF2B5EF4-FFF2-40B4-BE49-F238E27FC236}">
                  <a16:creationId xmlns:a16="http://schemas.microsoft.com/office/drawing/2014/main" id="{E548F1A6-69E9-EE45-10F8-35826AEFC778}"/>
                </a:ext>
              </a:extLst>
            </p:cNvPr>
            <p:cNvSpPr/>
            <p:nvPr/>
          </p:nvSpPr>
          <p:spPr>
            <a:xfrm>
              <a:off x="1315531" y="2906661"/>
              <a:ext cx="142244" cy="52764"/>
            </a:xfrm>
            <a:custGeom>
              <a:avLst/>
              <a:gdLst/>
              <a:ahLst/>
              <a:cxnLst/>
              <a:rect l="l" t="t" r="r" b="b"/>
              <a:pathLst>
                <a:path w="4219" h="1565" extrusionOk="0">
                  <a:moveTo>
                    <a:pt x="522" y="0"/>
                  </a:moveTo>
                  <a:lnTo>
                    <a:pt x="0" y="783"/>
                  </a:lnTo>
                  <a:lnTo>
                    <a:pt x="522" y="1565"/>
                  </a:lnTo>
                  <a:lnTo>
                    <a:pt x="4218" y="1565"/>
                  </a:lnTo>
                  <a:lnTo>
                    <a:pt x="2581" y="0"/>
                  </a:lnTo>
                  <a:close/>
                </a:path>
              </a:pathLst>
            </a:custGeom>
            <a:solidFill>
              <a:srgbClr val="D15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2722;p69">
              <a:extLst>
                <a:ext uri="{FF2B5EF4-FFF2-40B4-BE49-F238E27FC236}">
                  <a16:creationId xmlns:a16="http://schemas.microsoft.com/office/drawing/2014/main" id="{5A15E477-4816-F0D2-2B91-73116129C276}"/>
                </a:ext>
              </a:extLst>
            </p:cNvPr>
            <p:cNvSpPr/>
            <p:nvPr/>
          </p:nvSpPr>
          <p:spPr>
            <a:xfrm>
              <a:off x="1227738" y="2906661"/>
              <a:ext cx="105528" cy="52764"/>
            </a:xfrm>
            <a:custGeom>
              <a:avLst/>
              <a:gdLst/>
              <a:ahLst/>
              <a:cxnLst/>
              <a:rect l="l" t="t" r="r" b="b"/>
              <a:pathLst>
                <a:path w="3130" h="1565" extrusionOk="0">
                  <a:moveTo>
                    <a:pt x="1" y="0"/>
                  </a:moveTo>
                  <a:cubicBezTo>
                    <a:pt x="31" y="869"/>
                    <a:pt x="744" y="1565"/>
                    <a:pt x="1621" y="1565"/>
                  </a:cubicBezTo>
                  <a:lnTo>
                    <a:pt x="3129" y="1565"/>
                  </a:lnTo>
                  <a:lnTo>
                    <a:pt x="3129" y="0"/>
                  </a:lnTo>
                  <a:close/>
                </a:path>
              </a:pathLst>
            </a:custGeom>
            <a:solidFill>
              <a:srgbClr val="D159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4" name="Left Brace 1173">
            <a:extLst>
              <a:ext uri="{FF2B5EF4-FFF2-40B4-BE49-F238E27FC236}">
                <a16:creationId xmlns:a16="http://schemas.microsoft.com/office/drawing/2014/main" id="{6B190BD2-97DE-9040-4399-E78151B61ABE}"/>
              </a:ext>
            </a:extLst>
          </p:cNvPr>
          <p:cNvSpPr/>
          <p:nvPr/>
        </p:nvSpPr>
        <p:spPr>
          <a:xfrm rot="5400000">
            <a:off x="2037481" y="1346684"/>
            <a:ext cx="747663" cy="22329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75" name="TextBox 1174">
            <a:extLst>
              <a:ext uri="{FF2B5EF4-FFF2-40B4-BE49-F238E27FC236}">
                <a16:creationId xmlns:a16="http://schemas.microsoft.com/office/drawing/2014/main" id="{26FE0A0C-DE3A-E1FE-DDB2-AB8E284BC091}"/>
              </a:ext>
            </a:extLst>
          </p:cNvPr>
          <p:cNvSpPr txBox="1"/>
          <p:nvPr/>
        </p:nvSpPr>
        <p:spPr>
          <a:xfrm>
            <a:off x="1184341" y="1547254"/>
            <a:ext cx="2684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vô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1176" name="Left Brace 1175">
            <a:extLst>
              <a:ext uri="{FF2B5EF4-FFF2-40B4-BE49-F238E27FC236}">
                <a16:creationId xmlns:a16="http://schemas.microsoft.com/office/drawing/2014/main" id="{994ED12B-D014-3F97-5F2E-35E9F6B52F71}"/>
              </a:ext>
            </a:extLst>
          </p:cNvPr>
          <p:cNvSpPr/>
          <p:nvPr/>
        </p:nvSpPr>
        <p:spPr>
          <a:xfrm rot="5400000">
            <a:off x="6592250" y="1343764"/>
            <a:ext cx="747663" cy="2232967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177" name="TextBox 1176">
            <a:extLst>
              <a:ext uri="{FF2B5EF4-FFF2-40B4-BE49-F238E27FC236}">
                <a16:creationId xmlns:a16="http://schemas.microsoft.com/office/drawing/2014/main" id="{7A46FC62-909E-4B78-216C-05E83FD257E4}"/>
              </a:ext>
            </a:extLst>
          </p:cNvPr>
          <p:cNvSpPr txBox="1"/>
          <p:nvPr/>
        </p:nvSpPr>
        <p:spPr>
          <a:xfrm>
            <a:off x="5550195" y="1544334"/>
            <a:ext cx="28738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Nhân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tố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hữu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sinh</a:t>
            </a:r>
            <a:endParaRPr lang="vi-VN" sz="24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4" grpId="0" animBg="1"/>
      <p:bldP spid="1175" grpId="0"/>
      <p:bldP spid="1176" grpId="0" animBg="1"/>
      <p:bldP spid="1177" grpId="0"/>
    </p:bldLst>
  </p:timing>
</p:sld>
</file>

<file path=ppt/theme/theme1.xml><?xml version="1.0" encoding="utf-8"?>
<a:theme xmlns:a="http://schemas.openxmlformats.org/drawingml/2006/main" name="Living and Non-Living Things - Science - 1st Grade by Slidesgo">
  <a:themeElements>
    <a:clrScheme name="Simple Light">
      <a:dk1>
        <a:srgbClr val="384246"/>
      </a:dk1>
      <a:lt1>
        <a:srgbClr val="EEEADE"/>
      </a:lt1>
      <a:dk2>
        <a:srgbClr val="FFFFFF"/>
      </a:dk2>
      <a:lt2>
        <a:srgbClr val="E5BC54"/>
      </a:lt2>
      <a:accent1>
        <a:srgbClr val="C5783C"/>
      </a:accent1>
      <a:accent2>
        <a:srgbClr val="D15949"/>
      </a:accent2>
      <a:accent3>
        <a:srgbClr val="3E8884"/>
      </a:accent3>
      <a:accent4>
        <a:srgbClr val="5C8884"/>
      </a:accent4>
      <a:accent5>
        <a:srgbClr val="457756"/>
      </a:accent5>
      <a:accent6>
        <a:srgbClr val="6EA485"/>
      </a:accent6>
      <a:hlink>
        <a:srgbClr val="3842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887</Words>
  <Application>Microsoft Office PowerPoint</Application>
  <PresentationFormat>On-screen Show (16:9)</PresentationFormat>
  <Paragraphs>117</Paragraphs>
  <Slides>25</Slides>
  <Notes>17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Calibri</vt:lpstr>
      <vt:lpstr>Anaheim</vt:lpstr>
      <vt:lpstr>Instrument Sans</vt:lpstr>
      <vt:lpstr>Wingdings</vt:lpstr>
      <vt:lpstr>Times New Roman</vt:lpstr>
      <vt:lpstr>Constantia</vt:lpstr>
      <vt:lpstr>-apple-system</vt:lpstr>
      <vt:lpstr>Nunito Light</vt:lpstr>
      <vt:lpstr>Wix Madefor Display</vt:lpstr>
      <vt:lpstr>Open Sans</vt:lpstr>
      <vt:lpstr>Arial</vt:lpstr>
      <vt:lpstr>Living and Non-Living Things - Science - 1st Grade by Slidesgo</vt:lpstr>
      <vt:lpstr>Office Theme</vt:lpstr>
      <vt:lpstr>BÀI 41. MÔI TRƯỜNG VÀ CÁC NHÂN TỐ SINH THÁI</vt:lpstr>
      <vt:lpstr>Tiến trình bài học</vt:lpstr>
      <vt:lpstr>Môi trường sống của sinh vật</vt:lpstr>
      <vt:lpstr>PowerPoint Presentation</vt:lpstr>
      <vt:lpstr>PowerPoint Presentation</vt:lpstr>
      <vt:lpstr>PowerPoint Presentation</vt:lpstr>
      <vt:lpstr>PowerPoint Presentation</vt:lpstr>
      <vt:lpstr>Các nhân tố sinh thái của môi trường</vt:lpstr>
      <vt:lpstr>Trong vòng đời sinh trưởng và phát triển, chú chim non sẽ chịu tác động bởi các yếu tố nào?</vt:lpstr>
      <vt:lpstr>II. Các nhân tố sinh thái của môi trường</vt:lpstr>
      <vt:lpstr>PowerPoint Presentation</vt:lpstr>
      <vt:lpstr>Thảo luận nhóm 4 học sinh các câu hỏi sau:</vt:lpstr>
      <vt:lpstr>PowerPoint Presentation</vt:lpstr>
      <vt:lpstr>Giới hạn sinh thái</vt:lpstr>
      <vt:lpstr>PowerPoint Presentation</vt:lpstr>
      <vt:lpstr>III. Giới hạn sinh thái</vt:lpstr>
      <vt:lpstr>NÀO CÙNG ÔN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CÁC EM ĐÃ CHÚ Ý LẮNG NGHE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41. MÔI TRƯỜNG VÀ CÁC NHÂN TỐ SINH THÁI</dc:title>
  <dc:creator>Duyên Lê</dc:creator>
  <cp:lastModifiedBy>Duyên Lê</cp:lastModifiedBy>
  <cp:revision>3</cp:revision>
  <dcterms:modified xsi:type="dcterms:W3CDTF">2023-10-02T14:52:57Z</dcterms:modified>
</cp:coreProperties>
</file>