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6"/>
  </p:notesMasterIdLst>
  <p:sldIdLst>
    <p:sldId id="256" r:id="rId2"/>
    <p:sldId id="321" r:id="rId3"/>
    <p:sldId id="314" r:id="rId4"/>
    <p:sldId id="258" r:id="rId5"/>
    <p:sldId id="311" r:id="rId6"/>
    <p:sldId id="312" r:id="rId7"/>
    <p:sldId id="313" r:id="rId8"/>
    <p:sldId id="315" r:id="rId9"/>
    <p:sldId id="316" r:id="rId10"/>
    <p:sldId id="317" r:id="rId11"/>
    <p:sldId id="318" r:id="rId12"/>
    <p:sldId id="319" r:id="rId13"/>
    <p:sldId id="320" r:id="rId14"/>
    <p:sldId id="322"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Proxima Nova" panose="020B0604020202020204" charset="0"/>
      <p:regular r:id="rId21"/>
      <p:bold r:id="rId22"/>
      <p:italic r:id="rId23"/>
      <p:boldItalic r:id="rId24"/>
    </p:embeddedFont>
    <p:embeddedFont>
      <p:font typeface="Jura Medium" panose="020B0604020202020204" charset="0"/>
      <p:regular r:id="rId25"/>
      <p:bold r:id="rId26"/>
    </p:embeddedFont>
    <p:embeddedFont>
      <p:font typeface="Jura" panose="020B0604020202020204" charset="0"/>
      <p:regular r:id="rId27"/>
      <p:bold r:id="rId28"/>
    </p:embeddedFont>
    <p:embeddedFont>
      <p:font typeface="Bungee" panose="020B0604020202020204" charset="0"/>
      <p:regular r:id="rId29"/>
    </p:embeddedFont>
    <p:embeddedFont>
      <p:font typeface="Bebas Neue"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B2BC06-9743-4C61-91BE-F4E249D1F841}">
  <a:tblStyle styleId="{C4B2BC06-9743-4C61-91BE-F4E249D1F8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snapToGrid="0">
      <p:cViewPr>
        <p:scale>
          <a:sx n="66" d="100"/>
          <a:sy n="66" d="100"/>
        </p:scale>
        <p:origin x="1536"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e915193a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e915193a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e915193a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e915193a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72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e915193a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e915193a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696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e915193a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e915193a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43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56036" y="-3027455"/>
            <a:ext cx="12991789" cy="9196283"/>
            <a:chOff x="-3356036" y="-3027455"/>
            <a:chExt cx="12991789" cy="9196283"/>
          </a:xfrm>
        </p:grpSpPr>
        <p:sp>
          <p:nvSpPr>
            <p:cNvPr id="10" name="Google Shape;10;p2"/>
            <p:cNvSpPr/>
            <p:nvPr/>
          </p:nvSpPr>
          <p:spPr>
            <a:xfrm>
              <a:off x="12" y="-335050"/>
              <a:ext cx="8797885" cy="6125887"/>
            </a:xfrm>
            <a:custGeom>
              <a:avLst/>
              <a:gdLst/>
              <a:ahLst/>
              <a:cxnLst/>
              <a:rect l="l" t="t" r="r" b="b"/>
              <a:pathLst>
                <a:path w="51652" h="60726" extrusionOk="0">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25326" y="81070"/>
              <a:ext cx="8887649" cy="5913540"/>
            </a:xfrm>
            <a:custGeom>
              <a:avLst/>
              <a:gdLst/>
              <a:ahLst/>
              <a:cxnLst/>
              <a:rect l="l" t="t" r="r" b="b"/>
              <a:pathLst>
                <a:path w="52179" h="58621" extrusionOk="0">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356036" y="-3027455"/>
              <a:ext cx="8692962" cy="5816496"/>
            </a:xfrm>
            <a:custGeom>
              <a:avLst/>
              <a:gdLst/>
              <a:ahLst/>
              <a:cxnLst/>
              <a:rect l="l" t="t" r="r" b="b"/>
              <a:pathLst>
                <a:path w="51036" h="57659" extrusionOk="0">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474218" y="462084"/>
              <a:ext cx="7990521" cy="5562587"/>
            </a:xfrm>
            <a:custGeom>
              <a:avLst/>
              <a:gdLst/>
              <a:ahLst/>
              <a:cxnLst/>
              <a:rect l="l" t="t" r="r" b="b"/>
              <a:pathLst>
                <a:path w="46912" h="55142" extrusionOk="0">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0828" y="-1239055"/>
              <a:ext cx="7662636" cy="5467460"/>
            </a:xfrm>
            <a:custGeom>
              <a:avLst/>
              <a:gdLst/>
              <a:ahLst/>
              <a:cxnLst/>
              <a:rect l="l" t="t" r="r" b="b"/>
              <a:pathLst>
                <a:path w="44987" h="54199" extrusionOk="0">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 y="-335047"/>
              <a:ext cx="7135294" cy="5238972"/>
            </a:xfrm>
            <a:custGeom>
              <a:avLst/>
              <a:gdLst/>
              <a:ahLst/>
              <a:cxnLst/>
              <a:rect l="l" t="t" r="r" b="b"/>
              <a:pathLst>
                <a:path w="41891" h="51934" extrusionOk="0">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11325" y="1092165"/>
              <a:ext cx="6924425" cy="5054972"/>
            </a:xfrm>
            <a:custGeom>
              <a:avLst/>
              <a:gdLst/>
              <a:ahLst/>
              <a:cxnLst/>
              <a:rect l="l" t="t" r="r" b="b"/>
              <a:pathLst>
                <a:path w="40653" h="50110" extrusionOk="0">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25529" y="-1024099"/>
              <a:ext cx="6303573" cy="4705128"/>
            </a:xfrm>
            <a:custGeom>
              <a:avLst/>
              <a:gdLst/>
              <a:ahLst/>
              <a:cxnLst/>
              <a:rect l="l" t="t" r="r" b="b"/>
              <a:pathLst>
                <a:path w="37008" h="46642" extrusionOk="0">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817959" y="1843601"/>
              <a:ext cx="5798544" cy="4325224"/>
            </a:xfrm>
            <a:custGeom>
              <a:avLst/>
              <a:gdLst/>
              <a:ahLst/>
              <a:cxnLst/>
              <a:rect l="l" t="t" r="r" b="b"/>
              <a:pathLst>
                <a:path w="34043" h="42876" extrusionOk="0">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578484" y="2198491"/>
              <a:ext cx="5057268" cy="3970337"/>
            </a:xfrm>
            <a:custGeom>
              <a:avLst/>
              <a:gdLst/>
              <a:ahLst/>
              <a:cxnLst/>
              <a:rect l="l" t="t" r="r" b="b"/>
              <a:pathLst>
                <a:path w="29691" h="39358" extrusionOk="0">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16092" y="-714969"/>
              <a:ext cx="4133909" cy="3277913"/>
            </a:xfrm>
            <a:custGeom>
              <a:avLst/>
              <a:gdLst/>
              <a:ahLst/>
              <a:cxnLst/>
              <a:rect l="l" t="t" r="r" b="b"/>
              <a:pathLst>
                <a:path w="24270" h="32494" extrusionOk="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840978" y="3164582"/>
              <a:ext cx="3623771" cy="2626245"/>
            </a:xfrm>
            <a:custGeom>
              <a:avLst/>
              <a:gdLst/>
              <a:ahLst/>
              <a:cxnLst/>
              <a:rect l="l" t="t" r="r" b="b"/>
              <a:pathLst>
                <a:path w="21275" h="26034" extrusionOk="0">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89228" y="4011257"/>
              <a:ext cx="2975154" cy="2064055"/>
            </a:xfrm>
            <a:custGeom>
              <a:avLst/>
              <a:gdLst/>
              <a:ahLst/>
              <a:cxnLst/>
              <a:rect l="l" t="t" r="r" b="b"/>
              <a:pathLst>
                <a:path w="17467" h="20461" extrusionOk="0">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2031150" y="985657"/>
            <a:ext cx="5081700" cy="27627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SzPts val="5200"/>
              <a:buNone/>
              <a:defRPr sz="7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4" name="Google Shape;24;p2"/>
          <p:cNvSpPr txBox="1">
            <a:spLocks noGrp="1"/>
          </p:cNvSpPr>
          <p:nvPr>
            <p:ph type="subTitle" idx="1"/>
          </p:nvPr>
        </p:nvSpPr>
        <p:spPr>
          <a:xfrm>
            <a:off x="2392500" y="3748343"/>
            <a:ext cx="4359000" cy="4095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5" name="Google Shape;25;p2"/>
          <p:cNvSpPr/>
          <p:nvPr/>
        </p:nvSpPr>
        <p:spPr>
          <a:xfrm>
            <a:off x="-98662" y="3578250"/>
            <a:ext cx="1627533" cy="1762249"/>
          </a:xfrm>
          <a:custGeom>
            <a:avLst/>
            <a:gdLst/>
            <a:ahLst/>
            <a:cxnLst/>
            <a:rect l="l" t="t" r="r" b="b"/>
            <a:pathLst>
              <a:path w="31085" h="33658" extrusionOk="0">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5400000" flipH="1">
            <a:off x="7128690" y="-648170"/>
            <a:ext cx="2334484" cy="2527716"/>
          </a:xfrm>
          <a:custGeom>
            <a:avLst/>
            <a:gdLst/>
            <a:ahLst/>
            <a:cxnLst/>
            <a:rect l="l" t="t" r="r" b="b"/>
            <a:pathLst>
              <a:path w="31085" h="33658" extrusionOk="0">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9" name="Google Shape;49;p4"/>
          <p:cNvSpPr txBox="1">
            <a:spLocks noGrp="1"/>
          </p:cNvSpPr>
          <p:nvPr>
            <p:ph type="body" idx="1"/>
          </p:nvPr>
        </p:nvSpPr>
        <p:spPr>
          <a:xfrm>
            <a:off x="720000" y="1152475"/>
            <a:ext cx="7704000" cy="3456000"/>
          </a:xfrm>
          <a:prstGeom prst="rect">
            <a:avLst/>
          </a:prstGeom>
          <a:solidFill>
            <a:srgbClr val="FFFFFF"/>
          </a:solidFill>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2"/>
              </a:buClr>
              <a:buSzPts val="1200"/>
              <a:buFont typeface="Jura"/>
              <a:buChar char="■"/>
              <a:defRPr sz="12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Char char="■"/>
              <a:defRPr>
                <a:solidFill>
                  <a:srgbClr val="434343"/>
                </a:solidFill>
              </a:defRPr>
            </a:lvl9pPr>
          </a:lstStyle>
          <a:p>
            <a:endParaRPr/>
          </a:p>
        </p:txBody>
      </p:sp>
      <p:grpSp>
        <p:nvGrpSpPr>
          <p:cNvPr id="50" name="Google Shape;50;p4"/>
          <p:cNvGrpSpPr/>
          <p:nvPr/>
        </p:nvGrpSpPr>
        <p:grpSpPr>
          <a:xfrm>
            <a:off x="-3356036" y="-3027455"/>
            <a:ext cx="12991789" cy="9196283"/>
            <a:chOff x="-3356036" y="-3027455"/>
            <a:chExt cx="12991789" cy="9196283"/>
          </a:xfrm>
        </p:grpSpPr>
        <p:sp>
          <p:nvSpPr>
            <p:cNvPr id="51" name="Google Shape;51;p4"/>
            <p:cNvSpPr/>
            <p:nvPr/>
          </p:nvSpPr>
          <p:spPr>
            <a:xfrm>
              <a:off x="12" y="-335050"/>
              <a:ext cx="8797885" cy="6125887"/>
            </a:xfrm>
            <a:custGeom>
              <a:avLst/>
              <a:gdLst/>
              <a:ahLst/>
              <a:cxnLst/>
              <a:rect l="l" t="t" r="r" b="b"/>
              <a:pathLst>
                <a:path w="51652" h="60726" extrusionOk="0">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425326" y="81070"/>
              <a:ext cx="8887649" cy="5913540"/>
            </a:xfrm>
            <a:custGeom>
              <a:avLst/>
              <a:gdLst/>
              <a:ahLst/>
              <a:cxnLst/>
              <a:rect l="l" t="t" r="r" b="b"/>
              <a:pathLst>
                <a:path w="52179" h="58621" extrusionOk="0">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3356036" y="-3027455"/>
              <a:ext cx="8692962" cy="5816496"/>
            </a:xfrm>
            <a:custGeom>
              <a:avLst/>
              <a:gdLst/>
              <a:ahLst/>
              <a:cxnLst/>
              <a:rect l="l" t="t" r="r" b="b"/>
              <a:pathLst>
                <a:path w="51036" h="57659" extrusionOk="0">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1474218" y="462084"/>
              <a:ext cx="7990521" cy="5562587"/>
            </a:xfrm>
            <a:custGeom>
              <a:avLst/>
              <a:gdLst/>
              <a:ahLst/>
              <a:cxnLst/>
              <a:rect l="l" t="t" r="r" b="b"/>
              <a:pathLst>
                <a:path w="46912" h="55142" extrusionOk="0">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30828" y="-1239055"/>
              <a:ext cx="7662636" cy="5467460"/>
            </a:xfrm>
            <a:custGeom>
              <a:avLst/>
              <a:gdLst/>
              <a:ahLst/>
              <a:cxnLst/>
              <a:rect l="l" t="t" r="r" b="b"/>
              <a:pathLst>
                <a:path w="44987" h="54199" extrusionOk="0">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 y="-335047"/>
              <a:ext cx="7135294" cy="5238972"/>
            </a:xfrm>
            <a:custGeom>
              <a:avLst/>
              <a:gdLst/>
              <a:ahLst/>
              <a:cxnLst/>
              <a:rect l="l" t="t" r="r" b="b"/>
              <a:pathLst>
                <a:path w="41891" h="51934" extrusionOk="0">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2711325" y="1092165"/>
              <a:ext cx="6924425" cy="5054972"/>
            </a:xfrm>
            <a:custGeom>
              <a:avLst/>
              <a:gdLst/>
              <a:ahLst/>
              <a:cxnLst/>
              <a:rect l="l" t="t" r="r" b="b"/>
              <a:pathLst>
                <a:path w="40653" h="50110" extrusionOk="0">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1125529" y="-1024099"/>
              <a:ext cx="6303573" cy="4705128"/>
            </a:xfrm>
            <a:custGeom>
              <a:avLst/>
              <a:gdLst/>
              <a:ahLst/>
              <a:cxnLst/>
              <a:rect l="l" t="t" r="r" b="b"/>
              <a:pathLst>
                <a:path w="37008" h="46642" extrusionOk="0">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3817959" y="1843601"/>
              <a:ext cx="5798544" cy="4325224"/>
            </a:xfrm>
            <a:custGeom>
              <a:avLst/>
              <a:gdLst/>
              <a:ahLst/>
              <a:cxnLst/>
              <a:rect l="l" t="t" r="r" b="b"/>
              <a:pathLst>
                <a:path w="34043" h="42876" extrusionOk="0">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4578484" y="2198491"/>
              <a:ext cx="5057268" cy="3970337"/>
            </a:xfrm>
            <a:custGeom>
              <a:avLst/>
              <a:gdLst/>
              <a:ahLst/>
              <a:cxnLst/>
              <a:rect l="l" t="t" r="r" b="b"/>
              <a:pathLst>
                <a:path w="29691" h="39358" extrusionOk="0">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616092" y="-714969"/>
              <a:ext cx="4133909" cy="3277913"/>
            </a:xfrm>
            <a:custGeom>
              <a:avLst/>
              <a:gdLst/>
              <a:ahLst/>
              <a:cxnLst/>
              <a:rect l="l" t="t" r="r" b="b"/>
              <a:pathLst>
                <a:path w="24270" h="32494" extrusionOk="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840978" y="3164582"/>
              <a:ext cx="3623771" cy="2626245"/>
            </a:xfrm>
            <a:custGeom>
              <a:avLst/>
              <a:gdLst/>
              <a:ahLst/>
              <a:cxnLst/>
              <a:rect l="l" t="t" r="r" b="b"/>
              <a:pathLst>
                <a:path w="21275" h="26034" extrusionOk="0">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589228" y="4011257"/>
              <a:ext cx="2975154" cy="2064055"/>
            </a:xfrm>
            <a:custGeom>
              <a:avLst/>
              <a:gdLst/>
              <a:ahLst/>
              <a:cxnLst/>
              <a:rect l="l" t="t" r="r" b="b"/>
              <a:pathLst>
                <a:path w="17467" h="20461" extrusionOk="0">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4"/>
          <p:cNvSpPr/>
          <p:nvPr/>
        </p:nvSpPr>
        <p:spPr>
          <a:xfrm rot="-8817918" flipH="1">
            <a:off x="-557868" y="-661936"/>
            <a:ext cx="1499946" cy="1624101"/>
          </a:xfrm>
          <a:custGeom>
            <a:avLst/>
            <a:gdLst/>
            <a:ahLst/>
            <a:cxnLst/>
            <a:rect l="l" t="t" r="r" b="b"/>
            <a:pathLst>
              <a:path w="31085" h="33658" extrusionOk="0">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rot="1982082" flipH="1">
            <a:off x="8238357" y="3949264"/>
            <a:ext cx="1499946" cy="1624101"/>
          </a:xfrm>
          <a:custGeom>
            <a:avLst/>
            <a:gdLst/>
            <a:ahLst/>
            <a:cxnLst/>
            <a:rect l="l" t="t" r="r" b="b"/>
            <a:pathLst>
              <a:path w="31085" h="33658" extrusionOk="0">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4"/>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385"/>
        <p:cNvGrpSpPr/>
        <p:nvPr/>
      </p:nvGrpSpPr>
      <p:grpSpPr>
        <a:xfrm>
          <a:off x="0" y="0"/>
          <a:ext cx="0" cy="0"/>
          <a:chOff x="0" y="0"/>
          <a:chExt cx="0" cy="0"/>
        </a:xfrm>
      </p:grpSpPr>
      <p:grpSp>
        <p:nvGrpSpPr>
          <p:cNvPr id="386" name="Google Shape;386;p21"/>
          <p:cNvGrpSpPr/>
          <p:nvPr/>
        </p:nvGrpSpPr>
        <p:grpSpPr>
          <a:xfrm>
            <a:off x="-3356036" y="-3027455"/>
            <a:ext cx="12991789" cy="9196283"/>
            <a:chOff x="-3356036" y="-3027455"/>
            <a:chExt cx="12991789" cy="9196283"/>
          </a:xfrm>
        </p:grpSpPr>
        <p:sp>
          <p:nvSpPr>
            <p:cNvPr id="387" name="Google Shape;387;p21"/>
            <p:cNvSpPr/>
            <p:nvPr/>
          </p:nvSpPr>
          <p:spPr>
            <a:xfrm>
              <a:off x="12" y="-335050"/>
              <a:ext cx="8797885" cy="6125887"/>
            </a:xfrm>
            <a:custGeom>
              <a:avLst/>
              <a:gdLst/>
              <a:ahLst/>
              <a:cxnLst/>
              <a:rect l="l" t="t" r="r" b="b"/>
              <a:pathLst>
                <a:path w="51652" h="60726" extrusionOk="0">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a:off x="425326" y="81070"/>
              <a:ext cx="8887649" cy="5913540"/>
            </a:xfrm>
            <a:custGeom>
              <a:avLst/>
              <a:gdLst/>
              <a:ahLst/>
              <a:cxnLst/>
              <a:rect l="l" t="t" r="r" b="b"/>
              <a:pathLst>
                <a:path w="52179" h="58621" extrusionOk="0">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a:off x="-3356036" y="-3027455"/>
              <a:ext cx="8692962" cy="5816496"/>
            </a:xfrm>
            <a:custGeom>
              <a:avLst/>
              <a:gdLst/>
              <a:ahLst/>
              <a:cxnLst/>
              <a:rect l="l" t="t" r="r" b="b"/>
              <a:pathLst>
                <a:path w="51036" h="57659" extrusionOk="0">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1"/>
            <p:cNvSpPr/>
            <p:nvPr/>
          </p:nvSpPr>
          <p:spPr>
            <a:xfrm>
              <a:off x="1474218" y="462084"/>
              <a:ext cx="7990521" cy="5562587"/>
            </a:xfrm>
            <a:custGeom>
              <a:avLst/>
              <a:gdLst/>
              <a:ahLst/>
              <a:cxnLst/>
              <a:rect l="l" t="t" r="r" b="b"/>
              <a:pathLst>
                <a:path w="46912" h="55142" extrusionOk="0">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p:cNvSpPr/>
            <p:nvPr/>
          </p:nvSpPr>
          <p:spPr>
            <a:xfrm>
              <a:off x="-830828" y="-1239055"/>
              <a:ext cx="7662636" cy="5467460"/>
            </a:xfrm>
            <a:custGeom>
              <a:avLst/>
              <a:gdLst/>
              <a:ahLst/>
              <a:cxnLst/>
              <a:rect l="l" t="t" r="r" b="b"/>
              <a:pathLst>
                <a:path w="44987" h="54199" extrusionOk="0">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5" y="-335047"/>
              <a:ext cx="7135294" cy="5238972"/>
            </a:xfrm>
            <a:custGeom>
              <a:avLst/>
              <a:gdLst/>
              <a:ahLst/>
              <a:cxnLst/>
              <a:rect l="l" t="t" r="r" b="b"/>
              <a:pathLst>
                <a:path w="41891" h="51934" extrusionOk="0">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2711325" y="1092165"/>
              <a:ext cx="6924425" cy="5054972"/>
            </a:xfrm>
            <a:custGeom>
              <a:avLst/>
              <a:gdLst/>
              <a:ahLst/>
              <a:cxnLst/>
              <a:rect l="l" t="t" r="r" b="b"/>
              <a:pathLst>
                <a:path w="40653" h="50110" extrusionOk="0">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1125529" y="-1024099"/>
              <a:ext cx="6303573" cy="4705128"/>
            </a:xfrm>
            <a:custGeom>
              <a:avLst/>
              <a:gdLst/>
              <a:ahLst/>
              <a:cxnLst/>
              <a:rect l="l" t="t" r="r" b="b"/>
              <a:pathLst>
                <a:path w="37008" h="46642" extrusionOk="0">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p:nvPr/>
          </p:nvSpPr>
          <p:spPr>
            <a:xfrm>
              <a:off x="3817959" y="1843601"/>
              <a:ext cx="5798544" cy="4325224"/>
            </a:xfrm>
            <a:custGeom>
              <a:avLst/>
              <a:gdLst/>
              <a:ahLst/>
              <a:cxnLst/>
              <a:rect l="l" t="t" r="r" b="b"/>
              <a:pathLst>
                <a:path w="34043" h="42876" extrusionOk="0">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1"/>
            <p:cNvSpPr/>
            <p:nvPr/>
          </p:nvSpPr>
          <p:spPr>
            <a:xfrm>
              <a:off x="4578484" y="2198491"/>
              <a:ext cx="5057268" cy="3970337"/>
            </a:xfrm>
            <a:custGeom>
              <a:avLst/>
              <a:gdLst/>
              <a:ahLst/>
              <a:cxnLst/>
              <a:rect l="l" t="t" r="r" b="b"/>
              <a:pathLst>
                <a:path w="29691" h="39358" extrusionOk="0">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1"/>
            <p:cNvSpPr/>
            <p:nvPr/>
          </p:nvSpPr>
          <p:spPr>
            <a:xfrm>
              <a:off x="-616092" y="-714969"/>
              <a:ext cx="4133909" cy="3277913"/>
            </a:xfrm>
            <a:custGeom>
              <a:avLst/>
              <a:gdLst/>
              <a:ahLst/>
              <a:cxnLst/>
              <a:rect l="l" t="t" r="r" b="b"/>
              <a:pathLst>
                <a:path w="24270" h="32494" extrusionOk="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5840978" y="3164582"/>
              <a:ext cx="3623771" cy="2626245"/>
            </a:xfrm>
            <a:custGeom>
              <a:avLst/>
              <a:gdLst/>
              <a:ahLst/>
              <a:cxnLst/>
              <a:rect l="l" t="t" r="r" b="b"/>
              <a:pathLst>
                <a:path w="21275" h="26034" extrusionOk="0">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6589228" y="4011257"/>
              <a:ext cx="2975154" cy="2064055"/>
            </a:xfrm>
            <a:custGeom>
              <a:avLst/>
              <a:gdLst/>
              <a:ahLst/>
              <a:cxnLst/>
              <a:rect l="l" t="t" r="r" b="b"/>
              <a:pathLst>
                <a:path w="17467" h="20461" extrusionOk="0">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21"/>
          <p:cNvSpPr txBox="1">
            <a:spLocks noGrp="1"/>
          </p:cNvSpPr>
          <p:nvPr>
            <p:ph type="title"/>
          </p:nvPr>
        </p:nvSpPr>
        <p:spPr>
          <a:xfrm>
            <a:off x="919400" y="1264100"/>
            <a:ext cx="5059800" cy="16620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104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401" name="Google Shape;401;p21"/>
          <p:cNvSpPr txBox="1">
            <a:spLocks noGrp="1"/>
          </p:cNvSpPr>
          <p:nvPr>
            <p:ph type="subTitle" idx="1"/>
          </p:nvPr>
        </p:nvSpPr>
        <p:spPr>
          <a:xfrm>
            <a:off x="878500" y="2926025"/>
            <a:ext cx="5100600" cy="711300"/>
          </a:xfrm>
          <a:prstGeom prst="rect">
            <a:avLst/>
          </a:prstGeom>
          <a:solidFill>
            <a:srgbClr val="FFFFFF"/>
          </a:solid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2" name="Google Shape;402;p21"/>
          <p:cNvSpPr/>
          <p:nvPr/>
        </p:nvSpPr>
        <p:spPr>
          <a:xfrm>
            <a:off x="-669699" y="3888022"/>
            <a:ext cx="1728481" cy="1871553"/>
          </a:xfrm>
          <a:custGeom>
            <a:avLst/>
            <a:gdLst/>
            <a:ahLst/>
            <a:cxnLst/>
            <a:rect l="l" t="t" r="r" b="b"/>
            <a:pathLst>
              <a:path w="31085" h="33658" extrusionOk="0">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1"/>
          <p:cNvSpPr/>
          <p:nvPr/>
        </p:nvSpPr>
        <p:spPr>
          <a:xfrm rot="3681758">
            <a:off x="129491" y="-1137914"/>
            <a:ext cx="2297983" cy="2488087"/>
          </a:xfrm>
          <a:custGeom>
            <a:avLst/>
            <a:gdLst/>
            <a:ahLst/>
            <a:cxnLst/>
            <a:rect l="l" t="t" r="r" b="b"/>
            <a:pathLst>
              <a:path w="31085" h="33658" extrusionOk="0">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
  <p:cSld name="BLANK_1_1_1_1_1_1_1_1">
    <p:spTree>
      <p:nvGrpSpPr>
        <p:cNvPr id="1" name="Shape 582"/>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BLANK_1_1_1_1_1_1_1_1_1_1">
    <p:spTree>
      <p:nvGrpSpPr>
        <p:cNvPr id="1" name="Shape 598"/>
        <p:cNvGrpSpPr/>
        <p:nvPr/>
      </p:nvGrpSpPr>
      <p:grpSpPr>
        <a:xfrm>
          <a:off x="0" y="0"/>
          <a:ext cx="0" cy="0"/>
          <a:chOff x="0" y="0"/>
          <a:chExt cx="0" cy="0"/>
        </a:xfrm>
      </p:grpSpPr>
      <p:grpSp>
        <p:nvGrpSpPr>
          <p:cNvPr id="599" name="Google Shape;599;p33"/>
          <p:cNvGrpSpPr/>
          <p:nvPr/>
        </p:nvGrpSpPr>
        <p:grpSpPr>
          <a:xfrm>
            <a:off x="-3356036" y="-3027455"/>
            <a:ext cx="12991789" cy="9196283"/>
            <a:chOff x="-3356036" y="-3027455"/>
            <a:chExt cx="12991789" cy="9196283"/>
          </a:xfrm>
        </p:grpSpPr>
        <p:sp>
          <p:nvSpPr>
            <p:cNvPr id="600" name="Google Shape;600;p33"/>
            <p:cNvSpPr/>
            <p:nvPr/>
          </p:nvSpPr>
          <p:spPr>
            <a:xfrm>
              <a:off x="12" y="-335050"/>
              <a:ext cx="8797885" cy="6125887"/>
            </a:xfrm>
            <a:custGeom>
              <a:avLst/>
              <a:gdLst/>
              <a:ahLst/>
              <a:cxnLst/>
              <a:rect l="l" t="t" r="r" b="b"/>
              <a:pathLst>
                <a:path w="51652" h="60726" extrusionOk="0">
                  <a:moveTo>
                    <a:pt x="51651" y="1"/>
                  </a:moveTo>
                  <a:lnTo>
                    <a:pt x="51651" y="1"/>
                  </a:lnTo>
                  <a:cubicBezTo>
                    <a:pt x="51287" y="341"/>
                    <a:pt x="51174" y="862"/>
                    <a:pt x="50994" y="1309"/>
                  </a:cubicBezTo>
                  <a:cubicBezTo>
                    <a:pt x="50970" y="1364"/>
                    <a:pt x="50915" y="1464"/>
                    <a:pt x="50892" y="1519"/>
                  </a:cubicBezTo>
                  <a:cubicBezTo>
                    <a:pt x="50862" y="1572"/>
                    <a:pt x="50815" y="1674"/>
                    <a:pt x="50791" y="1722"/>
                  </a:cubicBezTo>
                  <a:cubicBezTo>
                    <a:pt x="50067" y="3061"/>
                    <a:pt x="48961" y="4131"/>
                    <a:pt x="47861" y="5165"/>
                  </a:cubicBezTo>
                  <a:cubicBezTo>
                    <a:pt x="47198" y="5643"/>
                    <a:pt x="46576" y="6170"/>
                    <a:pt x="45894" y="6629"/>
                  </a:cubicBezTo>
                  <a:cubicBezTo>
                    <a:pt x="45220" y="7102"/>
                    <a:pt x="44503" y="7502"/>
                    <a:pt x="43821" y="7969"/>
                  </a:cubicBezTo>
                  <a:cubicBezTo>
                    <a:pt x="43229" y="8380"/>
                    <a:pt x="42542" y="8680"/>
                    <a:pt x="42064" y="9235"/>
                  </a:cubicBezTo>
                  <a:cubicBezTo>
                    <a:pt x="40922" y="10485"/>
                    <a:pt x="39625" y="11585"/>
                    <a:pt x="38279" y="12601"/>
                  </a:cubicBezTo>
                  <a:cubicBezTo>
                    <a:pt x="36773" y="13730"/>
                    <a:pt x="35333" y="14956"/>
                    <a:pt x="34017" y="16301"/>
                  </a:cubicBezTo>
                  <a:cubicBezTo>
                    <a:pt x="33319" y="16982"/>
                    <a:pt x="32511" y="17544"/>
                    <a:pt x="31848" y="18267"/>
                  </a:cubicBezTo>
                  <a:cubicBezTo>
                    <a:pt x="31137" y="18937"/>
                    <a:pt x="30538" y="19702"/>
                    <a:pt x="29912" y="20449"/>
                  </a:cubicBezTo>
                  <a:cubicBezTo>
                    <a:pt x="29396" y="21082"/>
                    <a:pt x="28889" y="21728"/>
                    <a:pt x="28453" y="22422"/>
                  </a:cubicBezTo>
                  <a:cubicBezTo>
                    <a:pt x="27897" y="23306"/>
                    <a:pt x="27275" y="24161"/>
                    <a:pt x="26808" y="25099"/>
                  </a:cubicBezTo>
                  <a:cubicBezTo>
                    <a:pt x="26725" y="25261"/>
                    <a:pt x="26642" y="25422"/>
                    <a:pt x="26563" y="25584"/>
                  </a:cubicBezTo>
                  <a:cubicBezTo>
                    <a:pt x="26474" y="25757"/>
                    <a:pt x="26391" y="25931"/>
                    <a:pt x="26306" y="26103"/>
                  </a:cubicBezTo>
                  <a:cubicBezTo>
                    <a:pt x="26235" y="26235"/>
                    <a:pt x="26169" y="26373"/>
                    <a:pt x="26104" y="26511"/>
                  </a:cubicBezTo>
                  <a:cubicBezTo>
                    <a:pt x="25644" y="27323"/>
                    <a:pt x="25236" y="28166"/>
                    <a:pt x="24849" y="29015"/>
                  </a:cubicBezTo>
                  <a:cubicBezTo>
                    <a:pt x="24639" y="29517"/>
                    <a:pt x="24436" y="30020"/>
                    <a:pt x="24245" y="30533"/>
                  </a:cubicBezTo>
                  <a:cubicBezTo>
                    <a:pt x="24137" y="30844"/>
                    <a:pt x="24017" y="31143"/>
                    <a:pt x="23892" y="31447"/>
                  </a:cubicBezTo>
                  <a:cubicBezTo>
                    <a:pt x="23737" y="31770"/>
                    <a:pt x="23605" y="32105"/>
                    <a:pt x="23486" y="32445"/>
                  </a:cubicBezTo>
                  <a:cubicBezTo>
                    <a:pt x="23384" y="32685"/>
                    <a:pt x="23288" y="32925"/>
                    <a:pt x="23186" y="33157"/>
                  </a:cubicBezTo>
                  <a:cubicBezTo>
                    <a:pt x="23007" y="33521"/>
                    <a:pt x="22846" y="33893"/>
                    <a:pt x="22678" y="34263"/>
                  </a:cubicBezTo>
                  <a:cubicBezTo>
                    <a:pt x="22607" y="34395"/>
                    <a:pt x="22541" y="34531"/>
                    <a:pt x="22475" y="34669"/>
                  </a:cubicBezTo>
                  <a:cubicBezTo>
                    <a:pt x="22295" y="35046"/>
                    <a:pt x="22074" y="35405"/>
                    <a:pt x="21878" y="35775"/>
                  </a:cubicBezTo>
                  <a:cubicBezTo>
                    <a:pt x="21125" y="37000"/>
                    <a:pt x="20449" y="38268"/>
                    <a:pt x="19803" y="39552"/>
                  </a:cubicBezTo>
                  <a:cubicBezTo>
                    <a:pt x="18835" y="41400"/>
                    <a:pt x="17299" y="42859"/>
                    <a:pt x="16134" y="44574"/>
                  </a:cubicBezTo>
                  <a:cubicBezTo>
                    <a:pt x="15739" y="45166"/>
                    <a:pt x="15230" y="45674"/>
                    <a:pt x="14771" y="46218"/>
                  </a:cubicBezTo>
                  <a:cubicBezTo>
                    <a:pt x="13988" y="46984"/>
                    <a:pt x="13252" y="47796"/>
                    <a:pt x="12559" y="48651"/>
                  </a:cubicBezTo>
                  <a:cubicBezTo>
                    <a:pt x="11334" y="50145"/>
                    <a:pt x="9582" y="51120"/>
                    <a:pt x="8429" y="52686"/>
                  </a:cubicBezTo>
                  <a:cubicBezTo>
                    <a:pt x="7836" y="53462"/>
                    <a:pt x="7226" y="54221"/>
                    <a:pt x="6564" y="54938"/>
                  </a:cubicBezTo>
                  <a:cubicBezTo>
                    <a:pt x="5595" y="56116"/>
                    <a:pt x="4429" y="57103"/>
                    <a:pt x="3353" y="58179"/>
                  </a:cubicBezTo>
                  <a:cubicBezTo>
                    <a:pt x="2649" y="58902"/>
                    <a:pt x="1847" y="59518"/>
                    <a:pt x="1010" y="60080"/>
                  </a:cubicBezTo>
                  <a:cubicBezTo>
                    <a:pt x="837" y="60175"/>
                    <a:pt x="669" y="60282"/>
                    <a:pt x="497" y="60384"/>
                  </a:cubicBezTo>
                  <a:cubicBezTo>
                    <a:pt x="317" y="60480"/>
                    <a:pt x="30" y="60469"/>
                    <a:pt x="0" y="60726"/>
                  </a:cubicBezTo>
                  <a:cubicBezTo>
                    <a:pt x="210" y="60713"/>
                    <a:pt x="395" y="60624"/>
                    <a:pt x="580" y="60533"/>
                  </a:cubicBezTo>
                  <a:cubicBezTo>
                    <a:pt x="1494" y="60008"/>
                    <a:pt x="2326" y="59350"/>
                    <a:pt x="3126" y="58663"/>
                  </a:cubicBezTo>
                  <a:cubicBezTo>
                    <a:pt x="3904" y="57898"/>
                    <a:pt x="4674" y="57120"/>
                    <a:pt x="5452" y="56350"/>
                  </a:cubicBezTo>
                  <a:cubicBezTo>
                    <a:pt x="6760" y="55101"/>
                    <a:pt x="7885" y="53672"/>
                    <a:pt x="8997" y="52243"/>
                  </a:cubicBezTo>
                  <a:cubicBezTo>
                    <a:pt x="9391" y="51718"/>
                    <a:pt x="9941" y="51359"/>
                    <a:pt x="10418" y="50910"/>
                  </a:cubicBezTo>
                  <a:cubicBezTo>
                    <a:pt x="11315" y="50145"/>
                    <a:pt x="12236" y="49387"/>
                    <a:pt x="12959" y="48441"/>
                  </a:cubicBezTo>
                  <a:cubicBezTo>
                    <a:pt x="13431" y="47844"/>
                    <a:pt x="13982" y="47312"/>
                    <a:pt x="14471" y="46733"/>
                  </a:cubicBezTo>
                  <a:cubicBezTo>
                    <a:pt x="15338" y="45908"/>
                    <a:pt x="16091" y="44975"/>
                    <a:pt x="16755" y="43982"/>
                  </a:cubicBezTo>
                  <a:cubicBezTo>
                    <a:pt x="17812" y="42608"/>
                    <a:pt x="19009" y="41328"/>
                    <a:pt x="19856" y="39804"/>
                  </a:cubicBezTo>
                  <a:cubicBezTo>
                    <a:pt x="20013" y="39499"/>
                    <a:pt x="20174" y="39201"/>
                    <a:pt x="20317" y="38890"/>
                  </a:cubicBezTo>
                  <a:cubicBezTo>
                    <a:pt x="20700" y="38142"/>
                    <a:pt x="21130" y="37413"/>
                    <a:pt x="21519" y="36672"/>
                  </a:cubicBezTo>
                  <a:cubicBezTo>
                    <a:pt x="22104" y="35734"/>
                    <a:pt x="22648" y="34771"/>
                    <a:pt x="23079" y="33761"/>
                  </a:cubicBezTo>
                  <a:cubicBezTo>
                    <a:pt x="23264" y="33397"/>
                    <a:pt x="23420" y="33019"/>
                    <a:pt x="23581" y="32643"/>
                  </a:cubicBezTo>
                  <a:cubicBezTo>
                    <a:pt x="23688" y="32338"/>
                    <a:pt x="23809" y="32034"/>
                    <a:pt x="23939" y="31734"/>
                  </a:cubicBezTo>
                  <a:cubicBezTo>
                    <a:pt x="24460" y="30527"/>
                    <a:pt x="24849" y="29272"/>
                    <a:pt x="25451" y="28106"/>
                  </a:cubicBezTo>
                  <a:cubicBezTo>
                    <a:pt x="25476" y="28053"/>
                    <a:pt x="25523" y="27951"/>
                    <a:pt x="25553" y="27896"/>
                  </a:cubicBezTo>
                  <a:cubicBezTo>
                    <a:pt x="25619" y="27766"/>
                    <a:pt x="25685" y="27634"/>
                    <a:pt x="25757" y="27502"/>
                  </a:cubicBezTo>
                  <a:cubicBezTo>
                    <a:pt x="26240" y="26648"/>
                    <a:pt x="26642" y="25752"/>
                    <a:pt x="27114" y="24891"/>
                  </a:cubicBezTo>
                  <a:cubicBezTo>
                    <a:pt x="27562" y="24006"/>
                    <a:pt x="28171" y="23217"/>
                    <a:pt x="28679" y="22362"/>
                  </a:cubicBezTo>
                  <a:cubicBezTo>
                    <a:pt x="28979" y="21920"/>
                    <a:pt x="29289" y="21484"/>
                    <a:pt x="29630" y="21071"/>
                  </a:cubicBezTo>
                  <a:cubicBezTo>
                    <a:pt x="30808" y="19583"/>
                    <a:pt x="32075" y="18141"/>
                    <a:pt x="33564" y="16952"/>
                  </a:cubicBezTo>
                  <a:cubicBezTo>
                    <a:pt x="34102" y="16391"/>
                    <a:pt x="34693" y="15870"/>
                    <a:pt x="35267" y="15344"/>
                  </a:cubicBezTo>
                  <a:cubicBezTo>
                    <a:pt x="37162" y="13450"/>
                    <a:pt x="39523" y="12099"/>
                    <a:pt x="41375" y="10156"/>
                  </a:cubicBezTo>
                  <a:cubicBezTo>
                    <a:pt x="41956" y="9594"/>
                    <a:pt x="42470" y="8931"/>
                    <a:pt x="43204" y="8554"/>
                  </a:cubicBezTo>
                  <a:cubicBezTo>
                    <a:pt x="44539" y="7669"/>
                    <a:pt x="45937" y="6893"/>
                    <a:pt x="47174" y="5883"/>
                  </a:cubicBezTo>
                  <a:cubicBezTo>
                    <a:pt x="47670" y="5511"/>
                    <a:pt x="48190" y="5165"/>
                    <a:pt x="48614" y="4711"/>
                  </a:cubicBezTo>
                  <a:cubicBezTo>
                    <a:pt x="49458" y="3861"/>
                    <a:pt x="50270" y="2965"/>
                    <a:pt x="50868" y="1925"/>
                  </a:cubicBezTo>
                  <a:cubicBezTo>
                    <a:pt x="51155" y="1441"/>
                    <a:pt x="51274" y="879"/>
                    <a:pt x="51555" y="395"/>
                  </a:cubicBezTo>
                  <a:cubicBezTo>
                    <a:pt x="51597" y="263"/>
                    <a:pt x="51627" y="131"/>
                    <a:pt x="51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425326" y="81070"/>
              <a:ext cx="8887649" cy="5913540"/>
            </a:xfrm>
            <a:custGeom>
              <a:avLst/>
              <a:gdLst/>
              <a:ahLst/>
              <a:cxnLst/>
              <a:rect l="l" t="t" r="r" b="b"/>
              <a:pathLst>
                <a:path w="52179" h="58621" extrusionOk="0">
                  <a:moveTo>
                    <a:pt x="52089" y="0"/>
                  </a:moveTo>
                  <a:cubicBezTo>
                    <a:pt x="51025" y="812"/>
                    <a:pt x="50194" y="1871"/>
                    <a:pt x="49160" y="2713"/>
                  </a:cubicBezTo>
                  <a:cubicBezTo>
                    <a:pt x="48503" y="3364"/>
                    <a:pt x="47844" y="4023"/>
                    <a:pt x="47055" y="4519"/>
                  </a:cubicBezTo>
                  <a:cubicBezTo>
                    <a:pt x="46285" y="5003"/>
                    <a:pt x="45520" y="5493"/>
                    <a:pt x="44749" y="5977"/>
                  </a:cubicBezTo>
                  <a:cubicBezTo>
                    <a:pt x="43518" y="6743"/>
                    <a:pt x="42280" y="7513"/>
                    <a:pt x="41121" y="8393"/>
                  </a:cubicBezTo>
                  <a:cubicBezTo>
                    <a:pt x="39758" y="9276"/>
                    <a:pt x="38599" y="10424"/>
                    <a:pt x="37325" y="11428"/>
                  </a:cubicBezTo>
                  <a:cubicBezTo>
                    <a:pt x="36834" y="11823"/>
                    <a:pt x="36483" y="12343"/>
                    <a:pt x="36058" y="12791"/>
                  </a:cubicBezTo>
                  <a:cubicBezTo>
                    <a:pt x="35663" y="13299"/>
                    <a:pt x="35191" y="13736"/>
                    <a:pt x="34797" y="14244"/>
                  </a:cubicBezTo>
                  <a:cubicBezTo>
                    <a:pt x="34080" y="15171"/>
                    <a:pt x="33266" y="16019"/>
                    <a:pt x="32626" y="17000"/>
                  </a:cubicBezTo>
                  <a:cubicBezTo>
                    <a:pt x="32154" y="17729"/>
                    <a:pt x="31533" y="18350"/>
                    <a:pt x="31067" y="19080"/>
                  </a:cubicBezTo>
                  <a:cubicBezTo>
                    <a:pt x="30582" y="19845"/>
                    <a:pt x="30020" y="20557"/>
                    <a:pt x="29608" y="21357"/>
                  </a:cubicBezTo>
                  <a:cubicBezTo>
                    <a:pt x="29465" y="21638"/>
                    <a:pt x="29302" y="21906"/>
                    <a:pt x="29147" y="22182"/>
                  </a:cubicBezTo>
                  <a:cubicBezTo>
                    <a:pt x="28849" y="22684"/>
                    <a:pt x="28544" y="23186"/>
                    <a:pt x="28245" y="23688"/>
                  </a:cubicBezTo>
                  <a:cubicBezTo>
                    <a:pt x="28155" y="23820"/>
                    <a:pt x="28077" y="23951"/>
                    <a:pt x="27994" y="24088"/>
                  </a:cubicBezTo>
                  <a:cubicBezTo>
                    <a:pt x="27898" y="24256"/>
                    <a:pt x="27790" y="24417"/>
                    <a:pt x="27689" y="24585"/>
                  </a:cubicBezTo>
                  <a:cubicBezTo>
                    <a:pt x="27558" y="24824"/>
                    <a:pt x="27420" y="25057"/>
                    <a:pt x="27288" y="25291"/>
                  </a:cubicBezTo>
                  <a:cubicBezTo>
                    <a:pt x="27222" y="25428"/>
                    <a:pt x="27151" y="25559"/>
                    <a:pt x="27086" y="25691"/>
                  </a:cubicBezTo>
                  <a:cubicBezTo>
                    <a:pt x="26828" y="26193"/>
                    <a:pt x="26571" y="26695"/>
                    <a:pt x="26326" y="27209"/>
                  </a:cubicBezTo>
                  <a:cubicBezTo>
                    <a:pt x="26154" y="27550"/>
                    <a:pt x="25974" y="27890"/>
                    <a:pt x="25776" y="28213"/>
                  </a:cubicBezTo>
                  <a:cubicBezTo>
                    <a:pt x="25567" y="28577"/>
                    <a:pt x="25364" y="28949"/>
                    <a:pt x="25172" y="29319"/>
                  </a:cubicBezTo>
                  <a:cubicBezTo>
                    <a:pt x="25106" y="29457"/>
                    <a:pt x="25042" y="29594"/>
                    <a:pt x="24970" y="29725"/>
                  </a:cubicBezTo>
                  <a:cubicBezTo>
                    <a:pt x="24783" y="30132"/>
                    <a:pt x="24581" y="30533"/>
                    <a:pt x="24413" y="30952"/>
                  </a:cubicBezTo>
                  <a:cubicBezTo>
                    <a:pt x="24246" y="31322"/>
                    <a:pt x="24091" y="31698"/>
                    <a:pt x="23906" y="32056"/>
                  </a:cubicBezTo>
                  <a:cubicBezTo>
                    <a:pt x="23840" y="32188"/>
                    <a:pt x="23768" y="32326"/>
                    <a:pt x="23708" y="32464"/>
                  </a:cubicBezTo>
                  <a:cubicBezTo>
                    <a:pt x="23588" y="32690"/>
                    <a:pt x="23481" y="32924"/>
                    <a:pt x="23362" y="33156"/>
                  </a:cubicBezTo>
                  <a:cubicBezTo>
                    <a:pt x="22824" y="34310"/>
                    <a:pt x="22256" y="35458"/>
                    <a:pt x="21646" y="36575"/>
                  </a:cubicBezTo>
                  <a:cubicBezTo>
                    <a:pt x="21563" y="36749"/>
                    <a:pt x="21478" y="36922"/>
                    <a:pt x="21395" y="37096"/>
                  </a:cubicBezTo>
                  <a:cubicBezTo>
                    <a:pt x="21048" y="37753"/>
                    <a:pt x="20666" y="38387"/>
                    <a:pt x="20236" y="38991"/>
                  </a:cubicBezTo>
                  <a:cubicBezTo>
                    <a:pt x="19136" y="40915"/>
                    <a:pt x="17539" y="42476"/>
                    <a:pt x="16272" y="44280"/>
                  </a:cubicBezTo>
                  <a:cubicBezTo>
                    <a:pt x="15674" y="45118"/>
                    <a:pt x="14928" y="45822"/>
                    <a:pt x="14228" y="46570"/>
                  </a:cubicBezTo>
                  <a:cubicBezTo>
                    <a:pt x="13444" y="47442"/>
                    <a:pt x="12531" y="48178"/>
                    <a:pt x="11585" y="48877"/>
                  </a:cubicBezTo>
                  <a:cubicBezTo>
                    <a:pt x="10940" y="49373"/>
                    <a:pt x="10241" y="49803"/>
                    <a:pt x="9631" y="50347"/>
                  </a:cubicBezTo>
                  <a:cubicBezTo>
                    <a:pt x="8178" y="51615"/>
                    <a:pt x="6583" y="52714"/>
                    <a:pt x="5178" y="54048"/>
                  </a:cubicBezTo>
                  <a:cubicBezTo>
                    <a:pt x="4580" y="54658"/>
                    <a:pt x="3970" y="55255"/>
                    <a:pt x="3344" y="55842"/>
                  </a:cubicBezTo>
                  <a:cubicBezTo>
                    <a:pt x="2715" y="56349"/>
                    <a:pt x="2196" y="56976"/>
                    <a:pt x="1568" y="57479"/>
                  </a:cubicBezTo>
                  <a:cubicBezTo>
                    <a:pt x="1233" y="57778"/>
                    <a:pt x="910" y="58113"/>
                    <a:pt x="503" y="58316"/>
                  </a:cubicBezTo>
                  <a:cubicBezTo>
                    <a:pt x="331" y="58405"/>
                    <a:pt x="139" y="58471"/>
                    <a:pt x="1" y="58620"/>
                  </a:cubicBezTo>
                  <a:cubicBezTo>
                    <a:pt x="216" y="58615"/>
                    <a:pt x="431" y="58560"/>
                    <a:pt x="618" y="58453"/>
                  </a:cubicBezTo>
                  <a:cubicBezTo>
                    <a:pt x="1256" y="58071"/>
                    <a:pt x="1771" y="57520"/>
                    <a:pt x="2309" y="57012"/>
                  </a:cubicBezTo>
                  <a:cubicBezTo>
                    <a:pt x="3032" y="56433"/>
                    <a:pt x="3636" y="55715"/>
                    <a:pt x="4348" y="55124"/>
                  </a:cubicBezTo>
                  <a:cubicBezTo>
                    <a:pt x="5052" y="54496"/>
                    <a:pt x="5662" y="53754"/>
                    <a:pt x="6415" y="53175"/>
                  </a:cubicBezTo>
                  <a:cubicBezTo>
                    <a:pt x="7259" y="52463"/>
                    <a:pt x="8131" y="51800"/>
                    <a:pt x="8992" y="51113"/>
                  </a:cubicBezTo>
                  <a:cubicBezTo>
                    <a:pt x="10360" y="49839"/>
                    <a:pt x="12010" y="48913"/>
                    <a:pt x="13386" y="47640"/>
                  </a:cubicBezTo>
                  <a:cubicBezTo>
                    <a:pt x="14497" y="46498"/>
                    <a:pt x="15704" y="45434"/>
                    <a:pt x="16606" y="44107"/>
                  </a:cubicBezTo>
                  <a:cubicBezTo>
                    <a:pt x="17761" y="42511"/>
                    <a:pt x="19166" y="41101"/>
                    <a:pt x="20181" y="39408"/>
                  </a:cubicBezTo>
                  <a:cubicBezTo>
                    <a:pt x="20385" y="39057"/>
                    <a:pt x="20636" y="38740"/>
                    <a:pt x="20846" y="38393"/>
                  </a:cubicBezTo>
                  <a:cubicBezTo>
                    <a:pt x="20953" y="38232"/>
                    <a:pt x="21048" y="38058"/>
                    <a:pt x="21144" y="37891"/>
                  </a:cubicBezTo>
                  <a:cubicBezTo>
                    <a:pt x="21340" y="37562"/>
                    <a:pt x="21520" y="37228"/>
                    <a:pt x="21693" y="36892"/>
                  </a:cubicBezTo>
                  <a:cubicBezTo>
                    <a:pt x="21771" y="36713"/>
                    <a:pt x="21861" y="36546"/>
                    <a:pt x="21950" y="36373"/>
                  </a:cubicBezTo>
                  <a:cubicBezTo>
                    <a:pt x="22459" y="35416"/>
                    <a:pt x="22937" y="34442"/>
                    <a:pt x="23403" y="33468"/>
                  </a:cubicBezTo>
                  <a:cubicBezTo>
                    <a:pt x="23469" y="33330"/>
                    <a:pt x="23535" y="33192"/>
                    <a:pt x="23607" y="33060"/>
                  </a:cubicBezTo>
                  <a:cubicBezTo>
                    <a:pt x="23654" y="32953"/>
                    <a:pt x="23708" y="32845"/>
                    <a:pt x="23762" y="32738"/>
                  </a:cubicBezTo>
                  <a:cubicBezTo>
                    <a:pt x="23875" y="32511"/>
                    <a:pt x="23989" y="32279"/>
                    <a:pt x="24109" y="32045"/>
                  </a:cubicBezTo>
                  <a:cubicBezTo>
                    <a:pt x="24246" y="31752"/>
                    <a:pt x="24377" y="31446"/>
                    <a:pt x="24515" y="31148"/>
                  </a:cubicBezTo>
                  <a:cubicBezTo>
                    <a:pt x="24647" y="30844"/>
                    <a:pt x="24766" y="30538"/>
                    <a:pt x="24915" y="30246"/>
                  </a:cubicBezTo>
                  <a:cubicBezTo>
                    <a:pt x="24940" y="30191"/>
                    <a:pt x="24993" y="30091"/>
                    <a:pt x="25017" y="30042"/>
                  </a:cubicBezTo>
                  <a:cubicBezTo>
                    <a:pt x="25101" y="29863"/>
                    <a:pt x="25185" y="29689"/>
                    <a:pt x="25274" y="29517"/>
                  </a:cubicBezTo>
                  <a:cubicBezTo>
                    <a:pt x="25352" y="29355"/>
                    <a:pt x="25436" y="29194"/>
                    <a:pt x="25519" y="29032"/>
                  </a:cubicBezTo>
                  <a:cubicBezTo>
                    <a:pt x="25657" y="28751"/>
                    <a:pt x="25831" y="28488"/>
                    <a:pt x="25980" y="28213"/>
                  </a:cubicBezTo>
                  <a:cubicBezTo>
                    <a:pt x="26512" y="27250"/>
                    <a:pt x="26971" y="26253"/>
                    <a:pt x="27492" y="25285"/>
                  </a:cubicBezTo>
                  <a:cubicBezTo>
                    <a:pt x="27617" y="25051"/>
                    <a:pt x="27760" y="24819"/>
                    <a:pt x="27892" y="24579"/>
                  </a:cubicBezTo>
                  <a:cubicBezTo>
                    <a:pt x="27994" y="24411"/>
                    <a:pt x="28096" y="24251"/>
                    <a:pt x="28198" y="24088"/>
                  </a:cubicBezTo>
                  <a:cubicBezTo>
                    <a:pt x="28305" y="23922"/>
                    <a:pt x="28406" y="23754"/>
                    <a:pt x="28502" y="23581"/>
                  </a:cubicBezTo>
                  <a:cubicBezTo>
                    <a:pt x="28687" y="23288"/>
                    <a:pt x="28872" y="22990"/>
                    <a:pt x="29046" y="22690"/>
                  </a:cubicBezTo>
                  <a:cubicBezTo>
                    <a:pt x="29327" y="22223"/>
                    <a:pt x="29589" y="21746"/>
                    <a:pt x="29853" y="21274"/>
                  </a:cubicBezTo>
                  <a:cubicBezTo>
                    <a:pt x="30314" y="20425"/>
                    <a:pt x="30911" y="19660"/>
                    <a:pt x="31431" y="18846"/>
                  </a:cubicBezTo>
                  <a:cubicBezTo>
                    <a:pt x="31903" y="18207"/>
                    <a:pt x="32430" y="17603"/>
                    <a:pt x="32872" y="16940"/>
                  </a:cubicBezTo>
                  <a:cubicBezTo>
                    <a:pt x="33506" y="15989"/>
                    <a:pt x="34318" y="15171"/>
                    <a:pt x="34999" y="14256"/>
                  </a:cubicBezTo>
                  <a:cubicBezTo>
                    <a:pt x="35705" y="13478"/>
                    <a:pt x="36381" y="12678"/>
                    <a:pt x="37074" y="11894"/>
                  </a:cubicBezTo>
                  <a:cubicBezTo>
                    <a:pt x="37678" y="11345"/>
                    <a:pt x="38312" y="10837"/>
                    <a:pt x="38927" y="10311"/>
                  </a:cubicBezTo>
                  <a:cubicBezTo>
                    <a:pt x="39614" y="9725"/>
                    <a:pt x="40296" y="9121"/>
                    <a:pt x="41060" y="8631"/>
                  </a:cubicBezTo>
                  <a:cubicBezTo>
                    <a:pt x="41868" y="8045"/>
                    <a:pt x="42680" y="7472"/>
                    <a:pt x="43524" y="6939"/>
                  </a:cubicBezTo>
                  <a:cubicBezTo>
                    <a:pt x="44767" y="6175"/>
                    <a:pt x="45987" y="5386"/>
                    <a:pt x="47218" y="4608"/>
                  </a:cubicBezTo>
                  <a:cubicBezTo>
                    <a:pt x="48031" y="4095"/>
                    <a:pt x="48669" y="3377"/>
                    <a:pt x="49387" y="2749"/>
                  </a:cubicBezTo>
                  <a:cubicBezTo>
                    <a:pt x="49961" y="2211"/>
                    <a:pt x="50511" y="1656"/>
                    <a:pt x="51072" y="1099"/>
                  </a:cubicBezTo>
                  <a:cubicBezTo>
                    <a:pt x="51431" y="741"/>
                    <a:pt x="51874" y="459"/>
                    <a:pt x="52178" y="42"/>
                  </a:cubicBezTo>
                  <a:lnTo>
                    <a:pt x="520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3356036" y="-3027455"/>
              <a:ext cx="8692962" cy="5816496"/>
            </a:xfrm>
            <a:custGeom>
              <a:avLst/>
              <a:gdLst/>
              <a:ahLst/>
              <a:cxnLst/>
              <a:rect l="l" t="t" r="r" b="b"/>
              <a:pathLst>
                <a:path w="51036" h="57659" extrusionOk="0">
                  <a:moveTo>
                    <a:pt x="50928" y="1"/>
                  </a:moveTo>
                  <a:cubicBezTo>
                    <a:pt x="50445" y="490"/>
                    <a:pt x="49775" y="784"/>
                    <a:pt x="49392" y="1369"/>
                  </a:cubicBezTo>
                  <a:cubicBezTo>
                    <a:pt x="49190" y="1645"/>
                    <a:pt x="48867" y="1794"/>
                    <a:pt x="48633" y="2032"/>
                  </a:cubicBezTo>
                  <a:cubicBezTo>
                    <a:pt x="48257" y="2362"/>
                    <a:pt x="47957" y="2774"/>
                    <a:pt x="47551" y="3055"/>
                  </a:cubicBezTo>
                  <a:cubicBezTo>
                    <a:pt x="47217" y="3306"/>
                    <a:pt x="46870" y="3527"/>
                    <a:pt x="46553" y="3790"/>
                  </a:cubicBezTo>
                  <a:cubicBezTo>
                    <a:pt x="45734" y="4429"/>
                    <a:pt x="44831" y="4944"/>
                    <a:pt x="43983" y="5536"/>
                  </a:cubicBezTo>
                  <a:cubicBezTo>
                    <a:pt x="43289" y="6020"/>
                    <a:pt x="42536" y="6438"/>
                    <a:pt x="41926" y="7025"/>
                  </a:cubicBezTo>
                  <a:cubicBezTo>
                    <a:pt x="40994" y="7765"/>
                    <a:pt x="40241" y="8686"/>
                    <a:pt x="39404" y="9528"/>
                  </a:cubicBezTo>
                  <a:cubicBezTo>
                    <a:pt x="39027" y="9958"/>
                    <a:pt x="38549" y="10288"/>
                    <a:pt x="38155" y="10706"/>
                  </a:cubicBezTo>
                  <a:cubicBezTo>
                    <a:pt x="37371" y="11465"/>
                    <a:pt x="36595" y="12236"/>
                    <a:pt x="35890" y="13067"/>
                  </a:cubicBezTo>
                  <a:cubicBezTo>
                    <a:pt x="35418" y="13569"/>
                    <a:pt x="34897" y="14030"/>
                    <a:pt x="34472" y="14568"/>
                  </a:cubicBezTo>
                  <a:cubicBezTo>
                    <a:pt x="33970" y="15117"/>
                    <a:pt x="33576" y="15745"/>
                    <a:pt x="33109" y="16325"/>
                  </a:cubicBezTo>
                  <a:cubicBezTo>
                    <a:pt x="32482" y="17138"/>
                    <a:pt x="31926" y="17999"/>
                    <a:pt x="31412" y="18889"/>
                  </a:cubicBezTo>
                  <a:cubicBezTo>
                    <a:pt x="30742" y="19995"/>
                    <a:pt x="30019" y="21065"/>
                    <a:pt x="29445" y="22224"/>
                  </a:cubicBezTo>
                  <a:cubicBezTo>
                    <a:pt x="29224" y="22590"/>
                    <a:pt x="29028" y="22960"/>
                    <a:pt x="28841" y="23336"/>
                  </a:cubicBezTo>
                  <a:cubicBezTo>
                    <a:pt x="28460" y="24210"/>
                    <a:pt x="27952" y="25010"/>
                    <a:pt x="27527" y="25859"/>
                  </a:cubicBezTo>
                  <a:cubicBezTo>
                    <a:pt x="27425" y="26056"/>
                    <a:pt x="27324" y="26260"/>
                    <a:pt x="27227" y="26463"/>
                  </a:cubicBezTo>
                  <a:cubicBezTo>
                    <a:pt x="27042" y="26792"/>
                    <a:pt x="26857" y="27120"/>
                    <a:pt x="26678" y="27455"/>
                  </a:cubicBezTo>
                  <a:cubicBezTo>
                    <a:pt x="26499" y="27796"/>
                    <a:pt x="26331" y="28149"/>
                    <a:pt x="26123" y="28477"/>
                  </a:cubicBezTo>
                  <a:cubicBezTo>
                    <a:pt x="25829" y="28949"/>
                    <a:pt x="25644" y="29482"/>
                    <a:pt x="25417" y="29984"/>
                  </a:cubicBezTo>
                  <a:cubicBezTo>
                    <a:pt x="25160" y="30545"/>
                    <a:pt x="24825" y="31065"/>
                    <a:pt x="24502" y="31592"/>
                  </a:cubicBezTo>
                  <a:cubicBezTo>
                    <a:pt x="24401" y="31758"/>
                    <a:pt x="24299" y="31932"/>
                    <a:pt x="24203" y="32106"/>
                  </a:cubicBezTo>
                  <a:cubicBezTo>
                    <a:pt x="23779" y="32781"/>
                    <a:pt x="23318" y="33438"/>
                    <a:pt x="22895" y="34120"/>
                  </a:cubicBezTo>
                  <a:cubicBezTo>
                    <a:pt x="22142" y="35262"/>
                    <a:pt x="21370" y="36385"/>
                    <a:pt x="20689" y="37574"/>
                  </a:cubicBezTo>
                  <a:cubicBezTo>
                    <a:pt x="20258" y="38382"/>
                    <a:pt x="19684" y="39105"/>
                    <a:pt x="19171" y="39864"/>
                  </a:cubicBezTo>
                  <a:cubicBezTo>
                    <a:pt x="18656" y="40713"/>
                    <a:pt x="18071" y="41526"/>
                    <a:pt x="17467" y="42316"/>
                  </a:cubicBezTo>
                  <a:cubicBezTo>
                    <a:pt x="16941" y="43050"/>
                    <a:pt x="16391" y="43773"/>
                    <a:pt x="15745" y="44419"/>
                  </a:cubicBezTo>
                  <a:cubicBezTo>
                    <a:pt x="15058" y="45232"/>
                    <a:pt x="14305" y="45997"/>
                    <a:pt x="13498" y="46697"/>
                  </a:cubicBezTo>
                  <a:cubicBezTo>
                    <a:pt x="12136" y="47963"/>
                    <a:pt x="10718" y="49166"/>
                    <a:pt x="9289" y="50349"/>
                  </a:cubicBezTo>
                  <a:cubicBezTo>
                    <a:pt x="7975" y="51472"/>
                    <a:pt x="6528" y="52422"/>
                    <a:pt x="5165" y="53475"/>
                  </a:cubicBezTo>
                  <a:cubicBezTo>
                    <a:pt x="3653" y="54538"/>
                    <a:pt x="2266" y="55752"/>
                    <a:pt x="861" y="56935"/>
                  </a:cubicBezTo>
                  <a:cubicBezTo>
                    <a:pt x="574" y="57181"/>
                    <a:pt x="229" y="57354"/>
                    <a:pt x="0" y="57658"/>
                  </a:cubicBezTo>
                  <a:cubicBezTo>
                    <a:pt x="144" y="57635"/>
                    <a:pt x="293" y="57594"/>
                    <a:pt x="414" y="57503"/>
                  </a:cubicBezTo>
                  <a:cubicBezTo>
                    <a:pt x="946" y="57098"/>
                    <a:pt x="1454" y="56654"/>
                    <a:pt x="1967" y="56231"/>
                  </a:cubicBezTo>
                  <a:cubicBezTo>
                    <a:pt x="4012" y="54419"/>
                    <a:pt x="6290" y="52888"/>
                    <a:pt x="8464" y="51239"/>
                  </a:cubicBezTo>
                  <a:cubicBezTo>
                    <a:pt x="10599" y="49517"/>
                    <a:pt x="12666" y="47718"/>
                    <a:pt x="14669" y="45853"/>
                  </a:cubicBezTo>
                  <a:cubicBezTo>
                    <a:pt x="15566" y="44862"/>
                    <a:pt x="16511" y="43917"/>
                    <a:pt x="17300" y="42835"/>
                  </a:cubicBezTo>
                  <a:cubicBezTo>
                    <a:pt x="17910" y="41974"/>
                    <a:pt x="18584" y="41155"/>
                    <a:pt x="19116" y="40247"/>
                  </a:cubicBezTo>
                  <a:cubicBezTo>
                    <a:pt x="19618" y="39464"/>
                    <a:pt x="20211" y="38741"/>
                    <a:pt x="20677" y="37940"/>
                  </a:cubicBezTo>
                  <a:cubicBezTo>
                    <a:pt x="20808" y="37700"/>
                    <a:pt x="20951" y="37474"/>
                    <a:pt x="21077" y="37234"/>
                  </a:cubicBezTo>
                  <a:cubicBezTo>
                    <a:pt x="22142" y="35488"/>
                    <a:pt x="23318" y="33821"/>
                    <a:pt x="24407" y="32094"/>
                  </a:cubicBezTo>
                  <a:cubicBezTo>
                    <a:pt x="24532" y="31860"/>
                    <a:pt x="24675" y="31628"/>
                    <a:pt x="24807" y="31394"/>
                  </a:cubicBezTo>
                  <a:cubicBezTo>
                    <a:pt x="25004" y="31054"/>
                    <a:pt x="25238" y="30737"/>
                    <a:pt x="25417" y="30384"/>
                  </a:cubicBezTo>
                  <a:cubicBezTo>
                    <a:pt x="25555" y="30078"/>
                    <a:pt x="25680" y="29774"/>
                    <a:pt x="25817" y="29476"/>
                  </a:cubicBezTo>
                  <a:cubicBezTo>
                    <a:pt x="26129" y="28693"/>
                    <a:pt x="26612" y="27998"/>
                    <a:pt x="26976" y="27239"/>
                  </a:cubicBezTo>
                  <a:cubicBezTo>
                    <a:pt x="27324" y="26660"/>
                    <a:pt x="27616" y="26044"/>
                    <a:pt x="27928" y="25446"/>
                  </a:cubicBezTo>
                  <a:cubicBezTo>
                    <a:pt x="28113" y="25065"/>
                    <a:pt x="28334" y="24706"/>
                    <a:pt x="28537" y="24340"/>
                  </a:cubicBezTo>
                  <a:cubicBezTo>
                    <a:pt x="28620" y="24168"/>
                    <a:pt x="28711" y="23994"/>
                    <a:pt x="28788" y="23821"/>
                  </a:cubicBezTo>
                  <a:cubicBezTo>
                    <a:pt x="28813" y="23773"/>
                    <a:pt x="28866" y="23666"/>
                    <a:pt x="28890" y="23617"/>
                  </a:cubicBezTo>
                  <a:cubicBezTo>
                    <a:pt x="28992" y="23415"/>
                    <a:pt x="29092" y="23211"/>
                    <a:pt x="29194" y="23007"/>
                  </a:cubicBezTo>
                  <a:cubicBezTo>
                    <a:pt x="29404" y="22613"/>
                    <a:pt x="29643" y="22224"/>
                    <a:pt x="29846" y="21818"/>
                  </a:cubicBezTo>
                  <a:cubicBezTo>
                    <a:pt x="30300" y="20952"/>
                    <a:pt x="30838" y="20132"/>
                    <a:pt x="31359" y="19296"/>
                  </a:cubicBezTo>
                  <a:cubicBezTo>
                    <a:pt x="31956" y="18273"/>
                    <a:pt x="32579" y="17258"/>
                    <a:pt x="33319" y="16331"/>
                  </a:cubicBezTo>
                  <a:cubicBezTo>
                    <a:pt x="33827" y="15668"/>
                    <a:pt x="34281" y="14956"/>
                    <a:pt x="34880" y="14370"/>
                  </a:cubicBezTo>
                  <a:cubicBezTo>
                    <a:pt x="35519" y="13599"/>
                    <a:pt x="36278" y="12948"/>
                    <a:pt x="36905" y="12170"/>
                  </a:cubicBezTo>
                  <a:cubicBezTo>
                    <a:pt x="37509" y="11572"/>
                    <a:pt x="38077" y="10927"/>
                    <a:pt x="38747" y="10396"/>
                  </a:cubicBezTo>
                  <a:cubicBezTo>
                    <a:pt x="40199" y="9092"/>
                    <a:pt x="41388" y="7484"/>
                    <a:pt x="43015" y="6385"/>
                  </a:cubicBezTo>
                  <a:cubicBezTo>
                    <a:pt x="43761" y="5894"/>
                    <a:pt x="44491" y="5386"/>
                    <a:pt x="45244" y="4909"/>
                  </a:cubicBezTo>
                  <a:cubicBezTo>
                    <a:pt x="45339" y="4843"/>
                    <a:pt x="45441" y="4771"/>
                    <a:pt x="45549" y="4711"/>
                  </a:cubicBezTo>
                  <a:cubicBezTo>
                    <a:pt x="46224" y="4286"/>
                    <a:pt x="46840" y="3767"/>
                    <a:pt x="47491" y="3306"/>
                  </a:cubicBezTo>
                  <a:cubicBezTo>
                    <a:pt x="47993" y="2978"/>
                    <a:pt x="48340" y="2476"/>
                    <a:pt x="48807" y="2104"/>
                  </a:cubicBezTo>
                  <a:cubicBezTo>
                    <a:pt x="49435" y="1668"/>
                    <a:pt x="49852" y="986"/>
                    <a:pt x="50504" y="580"/>
                  </a:cubicBezTo>
                  <a:cubicBezTo>
                    <a:pt x="50690" y="401"/>
                    <a:pt x="51036" y="299"/>
                    <a:pt x="510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474218" y="462084"/>
              <a:ext cx="7990521" cy="5562587"/>
            </a:xfrm>
            <a:custGeom>
              <a:avLst/>
              <a:gdLst/>
              <a:ahLst/>
              <a:cxnLst/>
              <a:rect l="l" t="t" r="r" b="b"/>
              <a:pathLst>
                <a:path w="46912" h="55142" extrusionOk="0">
                  <a:moveTo>
                    <a:pt x="46911" y="1"/>
                  </a:moveTo>
                  <a:cubicBezTo>
                    <a:pt x="46421" y="473"/>
                    <a:pt x="45835" y="825"/>
                    <a:pt x="45339" y="1292"/>
                  </a:cubicBezTo>
                  <a:cubicBezTo>
                    <a:pt x="44610" y="1932"/>
                    <a:pt x="43755" y="2439"/>
                    <a:pt x="43164" y="3228"/>
                  </a:cubicBezTo>
                  <a:cubicBezTo>
                    <a:pt x="42679" y="3916"/>
                    <a:pt x="41945" y="4357"/>
                    <a:pt x="41382" y="4974"/>
                  </a:cubicBezTo>
                  <a:cubicBezTo>
                    <a:pt x="41041" y="5344"/>
                    <a:pt x="40623" y="5626"/>
                    <a:pt x="40265" y="5978"/>
                  </a:cubicBezTo>
                  <a:cubicBezTo>
                    <a:pt x="39470" y="6588"/>
                    <a:pt x="38836" y="7370"/>
                    <a:pt x="38089" y="8040"/>
                  </a:cubicBezTo>
                  <a:cubicBezTo>
                    <a:pt x="37467" y="8572"/>
                    <a:pt x="37156" y="9367"/>
                    <a:pt x="36546" y="9911"/>
                  </a:cubicBezTo>
                  <a:cubicBezTo>
                    <a:pt x="35841" y="10569"/>
                    <a:pt x="35219" y="11315"/>
                    <a:pt x="34736" y="12153"/>
                  </a:cubicBezTo>
                  <a:cubicBezTo>
                    <a:pt x="33947" y="13318"/>
                    <a:pt x="33181" y="14496"/>
                    <a:pt x="32416" y="15673"/>
                  </a:cubicBezTo>
                  <a:cubicBezTo>
                    <a:pt x="32146" y="16104"/>
                    <a:pt x="31903" y="16551"/>
                    <a:pt x="31657" y="16995"/>
                  </a:cubicBezTo>
                  <a:cubicBezTo>
                    <a:pt x="31555" y="17161"/>
                    <a:pt x="31448" y="17329"/>
                    <a:pt x="31352" y="17503"/>
                  </a:cubicBezTo>
                  <a:cubicBezTo>
                    <a:pt x="30885" y="18339"/>
                    <a:pt x="30289" y="19086"/>
                    <a:pt x="29798" y="19905"/>
                  </a:cubicBezTo>
                  <a:cubicBezTo>
                    <a:pt x="29643" y="20181"/>
                    <a:pt x="29487" y="20443"/>
                    <a:pt x="29338" y="20725"/>
                  </a:cubicBezTo>
                  <a:cubicBezTo>
                    <a:pt x="29098" y="21125"/>
                    <a:pt x="28854" y="21531"/>
                    <a:pt x="28590" y="21920"/>
                  </a:cubicBezTo>
                  <a:cubicBezTo>
                    <a:pt x="27993" y="23031"/>
                    <a:pt x="27036" y="23911"/>
                    <a:pt x="26516" y="25059"/>
                  </a:cubicBezTo>
                  <a:cubicBezTo>
                    <a:pt x="26200" y="25740"/>
                    <a:pt x="25870" y="26414"/>
                    <a:pt x="25512" y="27078"/>
                  </a:cubicBezTo>
                  <a:cubicBezTo>
                    <a:pt x="24843" y="28118"/>
                    <a:pt x="23994" y="29057"/>
                    <a:pt x="23450" y="30180"/>
                  </a:cubicBezTo>
                  <a:cubicBezTo>
                    <a:pt x="22924" y="31280"/>
                    <a:pt x="22040" y="32147"/>
                    <a:pt x="21430" y="33200"/>
                  </a:cubicBezTo>
                  <a:cubicBezTo>
                    <a:pt x="21334" y="33366"/>
                    <a:pt x="21226" y="33534"/>
                    <a:pt x="21130" y="33708"/>
                  </a:cubicBezTo>
                  <a:cubicBezTo>
                    <a:pt x="20813" y="34269"/>
                    <a:pt x="20526" y="34850"/>
                    <a:pt x="20228" y="35423"/>
                  </a:cubicBezTo>
                  <a:cubicBezTo>
                    <a:pt x="19809" y="36230"/>
                    <a:pt x="19199" y="36917"/>
                    <a:pt x="18656" y="37640"/>
                  </a:cubicBezTo>
                  <a:cubicBezTo>
                    <a:pt x="18100" y="38268"/>
                    <a:pt x="17532" y="38889"/>
                    <a:pt x="16953" y="39493"/>
                  </a:cubicBezTo>
                  <a:cubicBezTo>
                    <a:pt x="16258" y="40337"/>
                    <a:pt x="15590" y="41209"/>
                    <a:pt x="14837" y="42004"/>
                  </a:cubicBezTo>
                  <a:cubicBezTo>
                    <a:pt x="14335" y="42608"/>
                    <a:pt x="13868" y="43248"/>
                    <a:pt x="13330" y="43827"/>
                  </a:cubicBezTo>
                  <a:cubicBezTo>
                    <a:pt x="12045" y="45411"/>
                    <a:pt x="10276" y="46475"/>
                    <a:pt x="8787" y="47844"/>
                  </a:cubicBezTo>
                  <a:cubicBezTo>
                    <a:pt x="8040" y="48573"/>
                    <a:pt x="7256" y="49267"/>
                    <a:pt x="6522" y="50007"/>
                  </a:cubicBezTo>
                  <a:cubicBezTo>
                    <a:pt x="5763" y="50666"/>
                    <a:pt x="4980" y="51299"/>
                    <a:pt x="4179" y="51914"/>
                  </a:cubicBezTo>
                  <a:cubicBezTo>
                    <a:pt x="2881" y="52901"/>
                    <a:pt x="1680" y="54019"/>
                    <a:pt x="306" y="54891"/>
                  </a:cubicBezTo>
                  <a:cubicBezTo>
                    <a:pt x="185" y="54951"/>
                    <a:pt x="78" y="55034"/>
                    <a:pt x="0" y="55142"/>
                  </a:cubicBezTo>
                  <a:cubicBezTo>
                    <a:pt x="389" y="55136"/>
                    <a:pt x="682" y="54855"/>
                    <a:pt x="980" y="54647"/>
                  </a:cubicBezTo>
                  <a:cubicBezTo>
                    <a:pt x="1854" y="54013"/>
                    <a:pt x="2690" y="53326"/>
                    <a:pt x="3521" y="52638"/>
                  </a:cubicBezTo>
                  <a:cubicBezTo>
                    <a:pt x="5087" y="51436"/>
                    <a:pt x="6641" y="50211"/>
                    <a:pt x="8028" y="48801"/>
                  </a:cubicBezTo>
                  <a:cubicBezTo>
                    <a:pt x="9283" y="47485"/>
                    <a:pt x="10795" y="46463"/>
                    <a:pt x="12158" y="45273"/>
                  </a:cubicBezTo>
                  <a:cubicBezTo>
                    <a:pt x="13025" y="44461"/>
                    <a:pt x="13814" y="43570"/>
                    <a:pt x="14544" y="42632"/>
                  </a:cubicBezTo>
                  <a:cubicBezTo>
                    <a:pt x="15069" y="41944"/>
                    <a:pt x="15697" y="41353"/>
                    <a:pt x="16217" y="40660"/>
                  </a:cubicBezTo>
                  <a:cubicBezTo>
                    <a:pt x="16839" y="39876"/>
                    <a:pt x="17485" y="39110"/>
                    <a:pt x="18208" y="38417"/>
                  </a:cubicBezTo>
                  <a:cubicBezTo>
                    <a:pt x="19033" y="37449"/>
                    <a:pt x="19875" y="36463"/>
                    <a:pt x="20473" y="35333"/>
                  </a:cubicBezTo>
                  <a:cubicBezTo>
                    <a:pt x="20521" y="35225"/>
                    <a:pt x="20575" y="35118"/>
                    <a:pt x="20628" y="35010"/>
                  </a:cubicBezTo>
                  <a:cubicBezTo>
                    <a:pt x="20713" y="34855"/>
                    <a:pt x="20796" y="34687"/>
                    <a:pt x="20873" y="34533"/>
                  </a:cubicBezTo>
                  <a:cubicBezTo>
                    <a:pt x="21036" y="34221"/>
                    <a:pt x="21208" y="33923"/>
                    <a:pt x="21376" y="33617"/>
                  </a:cubicBezTo>
                  <a:cubicBezTo>
                    <a:pt x="21459" y="33474"/>
                    <a:pt x="21549" y="33336"/>
                    <a:pt x="21632" y="33193"/>
                  </a:cubicBezTo>
                  <a:cubicBezTo>
                    <a:pt x="22104" y="32381"/>
                    <a:pt x="22769" y="31693"/>
                    <a:pt x="23252" y="30886"/>
                  </a:cubicBezTo>
                  <a:cubicBezTo>
                    <a:pt x="23431" y="30587"/>
                    <a:pt x="23599" y="30282"/>
                    <a:pt x="23748" y="29972"/>
                  </a:cubicBezTo>
                  <a:cubicBezTo>
                    <a:pt x="23969" y="29559"/>
                    <a:pt x="24245" y="29176"/>
                    <a:pt x="24502" y="28788"/>
                  </a:cubicBezTo>
                  <a:cubicBezTo>
                    <a:pt x="24915" y="28166"/>
                    <a:pt x="25434" y="27622"/>
                    <a:pt x="25770" y="26952"/>
                  </a:cubicBezTo>
                  <a:cubicBezTo>
                    <a:pt x="25817" y="26857"/>
                    <a:pt x="25864" y="26767"/>
                    <a:pt x="25919" y="26672"/>
                  </a:cubicBezTo>
                  <a:cubicBezTo>
                    <a:pt x="26146" y="26235"/>
                    <a:pt x="26361" y="25787"/>
                    <a:pt x="26570" y="25338"/>
                  </a:cubicBezTo>
                  <a:cubicBezTo>
                    <a:pt x="26910" y="24574"/>
                    <a:pt x="27401" y="23892"/>
                    <a:pt x="27927" y="23241"/>
                  </a:cubicBezTo>
                  <a:cubicBezTo>
                    <a:pt x="28501" y="22427"/>
                    <a:pt x="29026" y="21572"/>
                    <a:pt x="29541" y="20719"/>
                  </a:cubicBezTo>
                  <a:cubicBezTo>
                    <a:pt x="29660" y="20479"/>
                    <a:pt x="29804" y="20245"/>
                    <a:pt x="29942" y="20013"/>
                  </a:cubicBezTo>
                  <a:cubicBezTo>
                    <a:pt x="30432" y="19147"/>
                    <a:pt x="31083" y="18381"/>
                    <a:pt x="31555" y="17497"/>
                  </a:cubicBezTo>
                  <a:cubicBezTo>
                    <a:pt x="31669" y="17287"/>
                    <a:pt x="31795" y="17084"/>
                    <a:pt x="31914" y="16874"/>
                  </a:cubicBezTo>
                  <a:cubicBezTo>
                    <a:pt x="32046" y="16642"/>
                    <a:pt x="32182" y="16408"/>
                    <a:pt x="32314" y="16170"/>
                  </a:cubicBezTo>
                  <a:cubicBezTo>
                    <a:pt x="32416" y="16002"/>
                    <a:pt x="32518" y="15834"/>
                    <a:pt x="32613" y="15668"/>
                  </a:cubicBezTo>
                  <a:cubicBezTo>
                    <a:pt x="33385" y="14490"/>
                    <a:pt x="34168" y="13318"/>
                    <a:pt x="34932" y="12140"/>
                  </a:cubicBezTo>
                  <a:cubicBezTo>
                    <a:pt x="35016" y="12015"/>
                    <a:pt x="35100" y="11883"/>
                    <a:pt x="35184" y="11758"/>
                  </a:cubicBezTo>
                  <a:cubicBezTo>
                    <a:pt x="35901" y="10628"/>
                    <a:pt x="37054" y="9852"/>
                    <a:pt x="37718" y="8674"/>
                  </a:cubicBezTo>
                  <a:cubicBezTo>
                    <a:pt x="38704" y="7579"/>
                    <a:pt x="39793" y="6570"/>
                    <a:pt x="40928" y="5631"/>
                  </a:cubicBezTo>
                  <a:cubicBezTo>
                    <a:pt x="41741" y="4759"/>
                    <a:pt x="42762" y="4106"/>
                    <a:pt x="43457" y="3132"/>
                  </a:cubicBezTo>
                  <a:cubicBezTo>
                    <a:pt x="43940" y="2492"/>
                    <a:pt x="44663" y="2117"/>
                    <a:pt x="45250" y="1596"/>
                  </a:cubicBezTo>
                  <a:cubicBezTo>
                    <a:pt x="45711" y="1137"/>
                    <a:pt x="46260" y="795"/>
                    <a:pt x="46762" y="384"/>
                  </a:cubicBezTo>
                  <a:cubicBezTo>
                    <a:pt x="46900" y="299"/>
                    <a:pt x="46894" y="138"/>
                    <a:pt x="469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830828" y="-1239055"/>
              <a:ext cx="7662636" cy="5467460"/>
            </a:xfrm>
            <a:custGeom>
              <a:avLst/>
              <a:gdLst/>
              <a:ahLst/>
              <a:cxnLst/>
              <a:rect l="l" t="t" r="r" b="b"/>
              <a:pathLst>
                <a:path w="44987" h="54199" extrusionOk="0">
                  <a:moveTo>
                    <a:pt x="44968" y="0"/>
                  </a:moveTo>
                  <a:cubicBezTo>
                    <a:pt x="44760" y="0"/>
                    <a:pt x="44575" y="92"/>
                    <a:pt x="44395" y="186"/>
                  </a:cubicBezTo>
                  <a:cubicBezTo>
                    <a:pt x="43283" y="741"/>
                    <a:pt x="42362" y="1573"/>
                    <a:pt x="41375" y="2313"/>
                  </a:cubicBezTo>
                  <a:cubicBezTo>
                    <a:pt x="41298" y="2362"/>
                    <a:pt x="41215" y="2409"/>
                    <a:pt x="41137" y="2451"/>
                  </a:cubicBezTo>
                  <a:lnTo>
                    <a:pt x="41089" y="2511"/>
                  </a:lnTo>
                  <a:cubicBezTo>
                    <a:pt x="40277" y="2989"/>
                    <a:pt x="39595" y="3646"/>
                    <a:pt x="38895" y="4263"/>
                  </a:cubicBezTo>
                  <a:cubicBezTo>
                    <a:pt x="38244" y="4782"/>
                    <a:pt x="37623" y="5332"/>
                    <a:pt x="37054" y="5936"/>
                  </a:cubicBezTo>
                  <a:cubicBezTo>
                    <a:pt x="35775" y="7419"/>
                    <a:pt x="34561" y="8978"/>
                    <a:pt x="33528" y="10647"/>
                  </a:cubicBezTo>
                  <a:cubicBezTo>
                    <a:pt x="33402" y="10843"/>
                    <a:pt x="33283" y="11041"/>
                    <a:pt x="33181" y="11244"/>
                  </a:cubicBezTo>
                  <a:cubicBezTo>
                    <a:pt x="32756" y="12063"/>
                    <a:pt x="32194" y="12799"/>
                    <a:pt x="31711" y="13575"/>
                  </a:cubicBezTo>
                  <a:cubicBezTo>
                    <a:pt x="31556" y="13803"/>
                    <a:pt x="31412" y="14035"/>
                    <a:pt x="31262" y="14269"/>
                  </a:cubicBezTo>
                  <a:cubicBezTo>
                    <a:pt x="31131" y="14502"/>
                    <a:pt x="30988" y="14728"/>
                    <a:pt x="30861" y="14968"/>
                  </a:cubicBezTo>
                  <a:cubicBezTo>
                    <a:pt x="30695" y="15273"/>
                    <a:pt x="30521" y="15572"/>
                    <a:pt x="30359" y="15876"/>
                  </a:cubicBezTo>
                  <a:cubicBezTo>
                    <a:pt x="30265" y="16049"/>
                    <a:pt x="30163" y="16217"/>
                    <a:pt x="30055" y="16385"/>
                  </a:cubicBezTo>
                  <a:cubicBezTo>
                    <a:pt x="29935" y="16587"/>
                    <a:pt x="29810" y="16791"/>
                    <a:pt x="29702" y="17001"/>
                  </a:cubicBezTo>
                  <a:cubicBezTo>
                    <a:pt x="29595" y="17167"/>
                    <a:pt x="29493" y="17335"/>
                    <a:pt x="29397" y="17503"/>
                  </a:cubicBezTo>
                  <a:cubicBezTo>
                    <a:pt x="29074" y="18058"/>
                    <a:pt x="28687" y="18566"/>
                    <a:pt x="28339" y="19104"/>
                  </a:cubicBezTo>
                  <a:cubicBezTo>
                    <a:pt x="28256" y="19241"/>
                    <a:pt x="28166" y="19379"/>
                    <a:pt x="28083" y="19523"/>
                  </a:cubicBezTo>
                  <a:cubicBezTo>
                    <a:pt x="27969" y="19713"/>
                    <a:pt x="27854" y="19911"/>
                    <a:pt x="27735" y="20102"/>
                  </a:cubicBezTo>
                  <a:cubicBezTo>
                    <a:pt x="27539" y="20444"/>
                    <a:pt x="27324" y="20778"/>
                    <a:pt x="27131" y="21119"/>
                  </a:cubicBezTo>
                  <a:cubicBezTo>
                    <a:pt x="26988" y="21393"/>
                    <a:pt x="26814" y="21657"/>
                    <a:pt x="26678" y="21931"/>
                  </a:cubicBezTo>
                  <a:cubicBezTo>
                    <a:pt x="26540" y="22171"/>
                    <a:pt x="26397" y="22403"/>
                    <a:pt x="26271" y="22643"/>
                  </a:cubicBezTo>
                  <a:cubicBezTo>
                    <a:pt x="26176" y="22816"/>
                    <a:pt x="26068" y="22977"/>
                    <a:pt x="25972" y="23151"/>
                  </a:cubicBezTo>
                  <a:cubicBezTo>
                    <a:pt x="25870" y="23319"/>
                    <a:pt x="25769" y="23479"/>
                    <a:pt x="25667" y="23647"/>
                  </a:cubicBezTo>
                  <a:cubicBezTo>
                    <a:pt x="25434" y="24017"/>
                    <a:pt x="25189" y="24389"/>
                    <a:pt x="24962" y="24759"/>
                  </a:cubicBezTo>
                  <a:cubicBezTo>
                    <a:pt x="24860" y="24927"/>
                    <a:pt x="24753" y="25087"/>
                    <a:pt x="24657" y="25261"/>
                  </a:cubicBezTo>
                  <a:cubicBezTo>
                    <a:pt x="24466" y="25602"/>
                    <a:pt x="24257" y="25931"/>
                    <a:pt x="24053" y="26265"/>
                  </a:cubicBezTo>
                  <a:cubicBezTo>
                    <a:pt x="23671" y="26886"/>
                    <a:pt x="23235" y="27467"/>
                    <a:pt x="22846" y="28083"/>
                  </a:cubicBezTo>
                  <a:cubicBezTo>
                    <a:pt x="22439" y="28740"/>
                    <a:pt x="21944" y="29332"/>
                    <a:pt x="21537" y="29989"/>
                  </a:cubicBezTo>
                  <a:cubicBezTo>
                    <a:pt x="20825" y="31167"/>
                    <a:pt x="19887" y="32171"/>
                    <a:pt x="19062" y="33265"/>
                  </a:cubicBezTo>
                  <a:cubicBezTo>
                    <a:pt x="18883" y="33493"/>
                    <a:pt x="18644" y="33672"/>
                    <a:pt x="18507" y="33934"/>
                  </a:cubicBezTo>
                  <a:cubicBezTo>
                    <a:pt x="18052" y="34210"/>
                    <a:pt x="17795" y="34699"/>
                    <a:pt x="17412" y="35052"/>
                  </a:cubicBezTo>
                  <a:cubicBezTo>
                    <a:pt x="16851" y="35739"/>
                    <a:pt x="16277" y="36409"/>
                    <a:pt x="15798" y="37157"/>
                  </a:cubicBezTo>
                  <a:cubicBezTo>
                    <a:pt x="15368" y="37772"/>
                    <a:pt x="14902" y="38363"/>
                    <a:pt x="14490" y="38986"/>
                  </a:cubicBezTo>
                  <a:lnTo>
                    <a:pt x="14435" y="39027"/>
                  </a:lnTo>
                  <a:cubicBezTo>
                    <a:pt x="14305" y="39242"/>
                    <a:pt x="14161" y="39446"/>
                    <a:pt x="14035" y="39654"/>
                  </a:cubicBezTo>
                  <a:cubicBezTo>
                    <a:pt x="13903" y="39894"/>
                    <a:pt x="13760" y="40128"/>
                    <a:pt x="13635" y="40366"/>
                  </a:cubicBezTo>
                  <a:cubicBezTo>
                    <a:pt x="13444" y="40707"/>
                    <a:pt x="13240" y="41041"/>
                    <a:pt x="13031" y="41376"/>
                  </a:cubicBezTo>
                  <a:cubicBezTo>
                    <a:pt x="12661" y="41927"/>
                    <a:pt x="12278" y="42476"/>
                    <a:pt x="11859" y="42990"/>
                  </a:cubicBezTo>
                  <a:cubicBezTo>
                    <a:pt x="11500" y="43409"/>
                    <a:pt x="11077" y="43767"/>
                    <a:pt x="10741" y="44198"/>
                  </a:cubicBezTo>
                  <a:cubicBezTo>
                    <a:pt x="10137" y="44962"/>
                    <a:pt x="9505" y="45715"/>
                    <a:pt x="8793" y="46385"/>
                  </a:cubicBezTo>
                  <a:cubicBezTo>
                    <a:pt x="7634" y="47635"/>
                    <a:pt x="6109" y="48460"/>
                    <a:pt x="4895" y="49655"/>
                  </a:cubicBezTo>
                  <a:cubicBezTo>
                    <a:pt x="4172" y="50319"/>
                    <a:pt x="3342" y="50844"/>
                    <a:pt x="2577" y="51454"/>
                  </a:cubicBezTo>
                  <a:cubicBezTo>
                    <a:pt x="1896" y="51986"/>
                    <a:pt x="1286" y="52590"/>
                    <a:pt x="669" y="53182"/>
                  </a:cubicBezTo>
                  <a:cubicBezTo>
                    <a:pt x="335" y="53409"/>
                    <a:pt x="114" y="53756"/>
                    <a:pt x="1" y="54144"/>
                  </a:cubicBezTo>
                  <a:lnTo>
                    <a:pt x="120" y="54198"/>
                  </a:lnTo>
                  <a:cubicBezTo>
                    <a:pt x="353" y="53552"/>
                    <a:pt x="944" y="53169"/>
                    <a:pt x="1422" y="52716"/>
                  </a:cubicBezTo>
                  <a:cubicBezTo>
                    <a:pt x="1805" y="52393"/>
                    <a:pt x="2117" y="51999"/>
                    <a:pt x="2528" y="51718"/>
                  </a:cubicBezTo>
                  <a:cubicBezTo>
                    <a:pt x="3264" y="51102"/>
                    <a:pt x="4083" y="50587"/>
                    <a:pt x="4812" y="49960"/>
                  </a:cubicBezTo>
                  <a:cubicBezTo>
                    <a:pt x="6049" y="48722"/>
                    <a:pt x="7598" y="47844"/>
                    <a:pt x="8835" y="46612"/>
                  </a:cubicBezTo>
                  <a:cubicBezTo>
                    <a:pt x="9384" y="45985"/>
                    <a:pt x="10001" y="45428"/>
                    <a:pt x="10503" y="44766"/>
                  </a:cubicBezTo>
                  <a:cubicBezTo>
                    <a:pt x="10832" y="44299"/>
                    <a:pt x="11274" y="43929"/>
                    <a:pt x="11626" y="43480"/>
                  </a:cubicBezTo>
                  <a:cubicBezTo>
                    <a:pt x="12253" y="42853"/>
                    <a:pt x="12755" y="42117"/>
                    <a:pt x="13229" y="41370"/>
                  </a:cubicBezTo>
                  <a:cubicBezTo>
                    <a:pt x="13312" y="41239"/>
                    <a:pt x="13395" y="41107"/>
                    <a:pt x="13480" y="40975"/>
                  </a:cubicBezTo>
                  <a:cubicBezTo>
                    <a:pt x="13599" y="40766"/>
                    <a:pt x="13718" y="40564"/>
                    <a:pt x="13831" y="40354"/>
                  </a:cubicBezTo>
                  <a:cubicBezTo>
                    <a:pt x="13963" y="40115"/>
                    <a:pt x="14101" y="39882"/>
                    <a:pt x="14233" y="39648"/>
                  </a:cubicBezTo>
                  <a:cubicBezTo>
                    <a:pt x="14807" y="38776"/>
                    <a:pt x="15452" y="37963"/>
                    <a:pt x="16044" y="37102"/>
                  </a:cubicBezTo>
                  <a:cubicBezTo>
                    <a:pt x="16557" y="36326"/>
                    <a:pt x="17167" y="35614"/>
                    <a:pt x="17759" y="34903"/>
                  </a:cubicBezTo>
                  <a:cubicBezTo>
                    <a:pt x="18076" y="34514"/>
                    <a:pt x="18512" y="34227"/>
                    <a:pt x="18775" y="33808"/>
                  </a:cubicBezTo>
                  <a:cubicBezTo>
                    <a:pt x="19332" y="33277"/>
                    <a:pt x="19749" y="32632"/>
                    <a:pt x="20251" y="32051"/>
                  </a:cubicBezTo>
                  <a:cubicBezTo>
                    <a:pt x="20861" y="31334"/>
                    <a:pt x="21393" y="30552"/>
                    <a:pt x="21889" y="29750"/>
                  </a:cubicBezTo>
                  <a:cubicBezTo>
                    <a:pt x="22511" y="28913"/>
                    <a:pt x="23073" y="28041"/>
                    <a:pt x="23658" y="27180"/>
                  </a:cubicBezTo>
                  <a:cubicBezTo>
                    <a:pt x="23707" y="27102"/>
                    <a:pt x="23754" y="27030"/>
                    <a:pt x="23802" y="26952"/>
                  </a:cubicBezTo>
                  <a:cubicBezTo>
                    <a:pt x="24060" y="26599"/>
                    <a:pt x="24292" y="26224"/>
                    <a:pt x="24513" y="25846"/>
                  </a:cubicBezTo>
                  <a:cubicBezTo>
                    <a:pt x="24866" y="25231"/>
                    <a:pt x="25236" y="24627"/>
                    <a:pt x="25625" y="24042"/>
                  </a:cubicBezTo>
                  <a:cubicBezTo>
                    <a:pt x="25912" y="23575"/>
                    <a:pt x="26205" y="23109"/>
                    <a:pt x="26474" y="22637"/>
                  </a:cubicBezTo>
                  <a:cubicBezTo>
                    <a:pt x="26618" y="22362"/>
                    <a:pt x="26786" y="22099"/>
                    <a:pt x="26929" y="21824"/>
                  </a:cubicBezTo>
                  <a:cubicBezTo>
                    <a:pt x="27060" y="21586"/>
                    <a:pt x="27203" y="21357"/>
                    <a:pt x="27335" y="21119"/>
                  </a:cubicBezTo>
                  <a:cubicBezTo>
                    <a:pt x="27431" y="20946"/>
                    <a:pt x="27539" y="20778"/>
                    <a:pt x="27634" y="20604"/>
                  </a:cubicBezTo>
                  <a:cubicBezTo>
                    <a:pt x="27754" y="20413"/>
                    <a:pt x="27873" y="20223"/>
                    <a:pt x="27986" y="20025"/>
                  </a:cubicBezTo>
                  <a:cubicBezTo>
                    <a:pt x="28077" y="19851"/>
                    <a:pt x="28177" y="19678"/>
                    <a:pt x="28285" y="19511"/>
                  </a:cubicBezTo>
                  <a:cubicBezTo>
                    <a:pt x="28626" y="18960"/>
                    <a:pt x="29009" y="18441"/>
                    <a:pt x="29349" y="17897"/>
                  </a:cubicBezTo>
                  <a:cubicBezTo>
                    <a:pt x="29540" y="17597"/>
                    <a:pt x="29719" y="17299"/>
                    <a:pt x="29899" y="16995"/>
                  </a:cubicBezTo>
                  <a:cubicBezTo>
                    <a:pt x="30014" y="16785"/>
                    <a:pt x="30144" y="16587"/>
                    <a:pt x="30257" y="16385"/>
                  </a:cubicBezTo>
                  <a:cubicBezTo>
                    <a:pt x="30372" y="16187"/>
                    <a:pt x="30491" y="15991"/>
                    <a:pt x="30605" y="15793"/>
                  </a:cubicBezTo>
                  <a:cubicBezTo>
                    <a:pt x="30760" y="15481"/>
                    <a:pt x="30939" y="15183"/>
                    <a:pt x="31107" y="14879"/>
                  </a:cubicBezTo>
                  <a:cubicBezTo>
                    <a:pt x="31220" y="14669"/>
                    <a:pt x="31346" y="14471"/>
                    <a:pt x="31465" y="14262"/>
                  </a:cubicBezTo>
                  <a:cubicBezTo>
                    <a:pt x="31884" y="13581"/>
                    <a:pt x="32350" y="12929"/>
                    <a:pt x="32775" y="12248"/>
                  </a:cubicBezTo>
                  <a:cubicBezTo>
                    <a:pt x="33013" y="11902"/>
                    <a:pt x="33228" y="11531"/>
                    <a:pt x="33426" y="11155"/>
                  </a:cubicBezTo>
                  <a:cubicBezTo>
                    <a:pt x="33540" y="10945"/>
                    <a:pt x="33665" y="10741"/>
                    <a:pt x="33785" y="10539"/>
                  </a:cubicBezTo>
                  <a:cubicBezTo>
                    <a:pt x="34897" y="8829"/>
                    <a:pt x="36139" y="7197"/>
                    <a:pt x="37509" y="5679"/>
                  </a:cubicBezTo>
                  <a:cubicBezTo>
                    <a:pt x="38232" y="5022"/>
                    <a:pt x="38985" y="4406"/>
                    <a:pt x="39720" y="3767"/>
                  </a:cubicBezTo>
                  <a:cubicBezTo>
                    <a:pt x="40492" y="2995"/>
                    <a:pt x="41490" y="2517"/>
                    <a:pt x="42308" y="1811"/>
                  </a:cubicBezTo>
                  <a:cubicBezTo>
                    <a:pt x="42918" y="1292"/>
                    <a:pt x="43582" y="837"/>
                    <a:pt x="44275" y="443"/>
                  </a:cubicBezTo>
                  <a:cubicBezTo>
                    <a:pt x="44413" y="377"/>
                    <a:pt x="44544" y="311"/>
                    <a:pt x="44682" y="252"/>
                  </a:cubicBezTo>
                  <a:cubicBezTo>
                    <a:pt x="44801" y="192"/>
                    <a:pt x="44897" y="103"/>
                    <a:pt x="44986" y="1"/>
                  </a:cubicBezTo>
                  <a:cubicBezTo>
                    <a:pt x="44980" y="1"/>
                    <a:pt x="44974" y="0"/>
                    <a:pt x="44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5" y="-335047"/>
              <a:ext cx="7135294" cy="5238972"/>
            </a:xfrm>
            <a:custGeom>
              <a:avLst/>
              <a:gdLst/>
              <a:ahLst/>
              <a:cxnLst/>
              <a:rect l="l" t="t" r="r" b="b"/>
              <a:pathLst>
                <a:path w="41891" h="51934" extrusionOk="0">
                  <a:moveTo>
                    <a:pt x="41890" y="1"/>
                  </a:moveTo>
                  <a:lnTo>
                    <a:pt x="41890" y="1"/>
                  </a:lnTo>
                  <a:cubicBezTo>
                    <a:pt x="41782" y="43"/>
                    <a:pt x="41675" y="90"/>
                    <a:pt x="41567" y="139"/>
                  </a:cubicBezTo>
                  <a:cubicBezTo>
                    <a:pt x="41016" y="449"/>
                    <a:pt x="40514" y="837"/>
                    <a:pt x="40012" y="1215"/>
                  </a:cubicBezTo>
                  <a:cubicBezTo>
                    <a:pt x="37998" y="2631"/>
                    <a:pt x="36205" y="4329"/>
                    <a:pt x="34496" y="6092"/>
                  </a:cubicBezTo>
                  <a:cubicBezTo>
                    <a:pt x="33898" y="6840"/>
                    <a:pt x="33313" y="7599"/>
                    <a:pt x="32690" y="8327"/>
                  </a:cubicBezTo>
                  <a:cubicBezTo>
                    <a:pt x="32075" y="9248"/>
                    <a:pt x="31399" y="10126"/>
                    <a:pt x="30814" y="11059"/>
                  </a:cubicBezTo>
                  <a:cubicBezTo>
                    <a:pt x="30712" y="11227"/>
                    <a:pt x="30604" y="11387"/>
                    <a:pt x="30508" y="11561"/>
                  </a:cubicBezTo>
                  <a:cubicBezTo>
                    <a:pt x="30019" y="12386"/>
                    <a:pt x="29439" y="13169"/>
                    <a:pt x="29104" y="14077"/>
                  </a:cubicBezTo>
                  <a:cubicBezTo>
                    <a:pt x="29081" y="14132"/>
                    <a:pt x="29026" y="14234"/>
                    <a:pt x="29002" y="14281"/>
                  </a:cubicBezTo>
                  <a:cubicBezTo>
                    <a:pt x="28913" y="14443"/>
                    <a:pt x="28830" y="14604"/>
                    <a:pt x="28751" y="14766"/>
                  </a:cubicBezTo>
                  <a:cubicBezTo>
                    <a:pt x="28507" y="15213"/>
                    <a:pt x="28220" y="15638"/>
                    <a:pt x="27992" y="16099"/>
                  </a:cubicBezTo>
                  <a:cubicBezTo>
                    <a:pt x="27818" y="16433"/>
                    <a:pt x="27622" y="16756"/>
                    <a:pt x="27442" y="17090"/>
                  </a:cubicBezTo>
                  <a:cubicBezTo>
                    <a:pt x="27155" y="17635"/>
                    <a:pt x="26802" y="18149"/>
                    <a:pt x="26534" y="18704"/>
                  </a:cubicBezTo>
                  <a:cubicBezTo>
                    <a:pt x="26361" y="19045"/>
                    <a:pt x="26157" y="19379"/>
                    <a:pt x="25978" y="19721"/>
                  </a:cubicBezTo>
                  <a:cubicBezTo>
                    <a:pt x="25870" y="19882"/>
                    <a:pt x="25768" y="20049"/>
                    <a:pt x="25679" y="20223"/>
                  </a:cubicBezTo>
                  <a:cubicBezTo>
                    <a:pt x="25105" y="21065"/>
                    <a:pt x="24490" y="21873"/>
                    <a:pt x="23963" y="22739"/>
                  </a:cubicBezTo>
                  <a:cubicBezTo>
                    <a:pt x="23801" y="22966"/>
                    <a:pt x="23665" y="23211"/>
                    <a:pt x="23514" y="23445"/>
                  </a:cubicBezTo>
                  <a:cubicBezTo>
                    <a:pt x="23414" y="23611"/>
                    <a:pt x="23312" y="23779"/>
                    <a:pt x="23210" y="23947"/>
                  </a:cubicBezTo>
                  <a:cubicBezTo>
                    <a:pt x="22899" y="24461"/>
                    <a:pt x="22576" y="24969"/>
                    <a:pt x="22206" y="25441"/>
                  </a:cubicBezTo>
                  <a:cubicBezTo>
                    <a:pt x="21190" y="26798"/>
                    <a:pt x="20150" y="28149"/>
                    <a:pt x="19163" y="29535"/>
                  </a:cubicBezTo>
                  <a:cubicBezTo>
                    <a:pt x="18457" y="30403"/>
                    <a:pt x="17908" y="31371"/>
                    <a:pt x="17310" y="32315"/>
                  </a:cubicBezTo>
                  <a:cubicBezTo>
                    <a:pt x="16785" y="33134"/>
                    <a:pt x="16283" y="33971"/>
                    <a:pt x="15654" y="34724"/>
                  </a:cubicBezTo>
                  <a:cubicBezTo>
                    <a:pt x="15003" y="35645"/>
                    <a:pt x="14327" y="36547"/>
                    <a:pt x="13687" y="37474"/>
                  </a:cubicBezTo>
                  <a:lnTo>
                    <a:pt x="13634" y="37521"/>
                  </a:lnTo>
                  <a:cubicBezTo>
                    <a:pt x="12934" y="38639"/>
                    <a:pt x="12117" y="39679"/>
                    <a:pt x="11273" y="40689"/>
                  </a:cubicBezTo>
                  <a:cubicBezTo>
                    <a:pt x="9940" y="42046"/>
                    <a:pt x="8649" y="43450"/>
                    <a:pt x="7196" y="44677"/>
                  </a:cubicBezTo>
                  <a:cubicBezTo>
                    <a:pt x="6635" y="45257"/>
                    <a:pt x="5995" y="45753"/>
                    <a:pt x="5446" y="46350"/>
                  </a:cubicBezTo>
                  <a:cubicBezTo>
                    <a:pt x="4555" y="47337"/>
                    <a:pt x="3598" y="48263"/>
                    <a:pt x="2660" y="49213"/>
                  </a:cubicBezTo>
                  <a:cubicBezTo>
                    <a:pt x="2254" y="49655"/>
                    <a:pt x="1763" y="50002"/>
                    <a:pt x="1333" y="50415"/>
                  </a:cubicBezTo>
                  <a:cubicBezTo>
                    <a:pt x="842" y="50839"/>
                    <a:pt x="317" y="51246"/>
                    <a:pt x="0" y="51826"/>
                  </a:cubicBezTo>
                  <a:cubicBezTo>
                    <a:pt x="36" y="51850"/>
                    <a:pt x="108" y="51903"/>
                    <a:pt x="143" y="51933"/>
                  </a:cubicBezTo>
                  <a:cubicBezTo>
                    <a:pt x="436" y="51341"/>
                    <a:pt x="1010" y="50989"/>
                    <a:pt x="1446" y="50523"/>
                  </a:cubicBezTo>
                  <a:cubicBezTo>
                    <a:pt x="1996" y="50068"/>
                    <a:pt x="2516" y="49578"/>
                    <a:pt x="3036" y="49094"/>
                  </a:cubicBezTo>
                  <a:cubicBezTo>
                    <a:pt x="4304" y="47737"/>
                    <a:pt x="5618" y="46434"/>
                    <a:pt x="6939" y="45136"/>
                  </a:cubicBezTo>
                  <a:cubicBezTo>
                    <a:pt x="7471" y="44736"/>
                    <a:pt x="7902" y="44216"/>
                    <a:pt x="8434" y="43809"/>
                  </a:cubicBezTo>
                  <a:cubicBezTo>
                    <a:pt x="8996" y="43301"/>
                    <a:pt x="9516" y="42740"/>
                    <a:pt x="10059" y="42208"/>
                  </a:cubicBezTo>
                  <a:cubicBezTo>
                    <a:pt x="11452" y="40827"/>
                    <a:pt x="12702" y="39297"/>
                    <a:pt x="13766" y="37647"/>
                  </a:cubicBezTo>
                  <a:cubicBezTo>
                    <a:pt x="14250" y="36930"/>
                    <a:pt x="14788" y="36249"/>
                    <a:pt x="15278" y="35537"/>
                  </a:cubicBezTo>
                  <a:cubicBezTo>
                    <a:pt x="15756" y="34837"/>
                    <a:pt x="16313" y="34204"/>
                    <a:pt x="16760" y="33487"/>
                  </a:cubicBezTo>
                  <a:cubicBezTo>
                    <a:pt x="17472" y="32411"/>
                    <a:pt x="18112" y="31292"/>
                    <a:pt x="18840" y="30235"/>
                  </a:cubicBezTo>
                  <a:cubicBezTo>
                    <a:pt x="19318" y="29631"/>
                    <a:pt x="19756" y="29004"/>
                    <a:pt x="20209" y="28387"/>
                  </a:cubicBezTo>
                  <a:cubicBezTo>
                    <a:pt x="21387" y="26745"/>
                    <a:pt x="22725" y="25208"/>
                    <a:pt x="23718" y="23438"/>
                  </a:cubicBezTo>
                  <a:cubicBezTo>
                    <a:pt x="24394" y="22290"/>
                    <a:pt x="25224" y="21244"/>
                    <a:pt x="25930" y="20115"/>
                  </a:cubicBezTo>
                  <a:cubicBezTo>
                    <a:pt x="26013" y="19983"/>
                    <a:pt x="26097" y="19851"/>
                    <a:pt x="26181" y="19721"/>
                  </a:cubicBezTo>
                  <a:cubicBezTo>
                    <a:pt x="26211" y="19666"/>
                    <a:pt x="26253" y="19572"/>
                    <a:pt x="26276" y="19523"/>
                  </a:cubicBezTo>
                  <a:cubicBezTo>
                    <a:pt x="26504" y="19117"/>
                    <a:pt x="26742" y="18717"/>
                    <a:pt x="26940" y="18298"/>
                  </a:cubicBezTo>
                  <a:cubicBezTo>
                    <a:pt x="27036" y="18124"/>
                    <a:pt x="27144" y="17963"/>
                    <a:pt x="27244" y="17790"/>
                  </a:cubicBezTo>
                  <a:cubicBezTo>
                    <a:pt x="27382" y="17556"/>
                    <a:pt x="27514" y="17324"/>
                    <a:pt x="27646" y="17084"/>
                  </a:cubicBezTo>
                  <a:cubicBezTo>
                    <a:pt x="27837" y="16708"/>
                    <a:pt x="28069" y="16361"/>
                    <a:pt x="28249" y="15978"/>
                  </a:cubicBezTo>
                  <a:cubicBezTo>
                    <a:pt x="28375" y="15740"/>
                    <a:pt x="28512" y="15512"/>
                    <a:pt x="28656" y="15279"/>
                  </a:cubicBezTo>
                  <a:cubicBezTo>
                    <a:pt x="28847" y="14951"/>
                    <a:pt x="29020" y="14609"/>
                    <a:pt x="29205" y="14275"/>
                  </a:cubicBezTo>
                  <a:cubicBezTo>
                    <a:pt x="29324" y="14005"/>
                    <a:pt x="29439" y="13737"/>
                    <a:pt x="29558" y="13467"/>
                  </a:cubicBezTo>
                  <a:cubicBezTo>
                    <a:pt x="29798" y="12973"/>
                    <a:pt x="30113" y="12529"/>
                    <a:pt x="30413" y="12069"/>
                  </a:cubicBezTo>
                  <a:cubicBezTo>
                    <a:pt x="30508" y="11897"/>
                    <a:pt x="30610" y="11729"/>
                    <a:pt x="30712" y="11555"/>
                  </a:cubicBezTo>
                  <a:cubicBezTo>
                    <a:pt x="30808" y="11387"/>
                    <a:pt x="30915" y="11227"/>
                    <a:pt x="31017" y="11059"/>
                  </a:cubicBezTo>
                  <a:cubicBezTo>
                    <a:pt x="31627" y="10115"/>
                    <a:pt x="32301" y="9200"/>
                    <a:pt x="32947" y="8280"/>
                  </a:cubicBezTo>
                  <a:cubicBezTo>
                    <a:pt x="33569" y="7580"/>
                    <a:pt x="34119" y="6833"/>
                    <a:pt x="34698" y="6104"/>
                  </a:cubicBezTo>
                  <a:cubicBezTo>
                    <a:pt x="35081" y="5679"/>
                    <a:pt x="35506" y="5290"/>
                    <a:pt x="35906" y="4884"/>
                  </a:cubicBezTo>
                  <a:cubicBezTo>
                    <a:pt x="37018" y="3910"/>
                    <a:pt x="38058" y="2852"/>
                    <a:pt x="39259" y="1985"/>
                  </a:cubicBezTo>
                  <a:cubicBezTo>
                    <a:pt x="39995" y="1453"/>
                    <a:pt x="40694" y="867"/>
                    <a:pt x="41471" y="396"/>
                  </a:cubicBezTo>
                  <a:cubicBezTo>
                    <a:pt x="41645" y="299"/>
                    <a:pt x="41841" y="210"/>
                    <a:pt x="41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2711325" y="1092165"/>
              <a:ext cx="6924425" cy="5054972"/>
            </a:xfrm>
            <a:custGeom>
              <a:avLst/>
              <a:gdLst/>
              <a:ahLst/>
              <a:cxnLst/>
              <a:rect l="l" t="t" r="r" b="b"/>
              <a:pathLst>
                <a:path w="40653" h="50110" extrusionOk="0">
                  <a:moveTo>
                    <a:pt x="40652" y="1"/>
                  </a:moveTo>
                  <a:cubicBezTo>
                    <a:pt x="40473" y="133"/>
                    <a:pt x="40294" y="258"/>
                    <a:pt x="40126" y="395"/>
                  </a:cubicBezTo>
                  <a:cubicBezTo>
                    <a:pt x="39445" y="1029"/>
                    <a:pt x="38686" y="1579"/>
                    <a:pt x="38046" y="2249"/>
                  </a:cubicBezTo>
                  <a:cubicBezTo>
                    <a:pt x="37341" y="2823"/>
                    <a:pt x="36719" y="3480"/>
                    <a:pt x="36086" y="4125"/>
                  </a:cubicBezTo>
                  <a:cubicBezTo>
                    <a:pt x="35237" y="5124"/>
                    <a:pt x="34418" y="6152"/>
                    <a:pt x="33570" y="7149"/>
                  </a:cubicBezTo>
                  <a:cubicBezTo>
                    <a:pt x="33162" y="7676"/>
                    <a:pt x="32685" y="8142"/>
                    <a:pt x="32296" y="8686"/>
                  </a:cubicBezTo>
                  <a:cubicBezTo>
                    <a:pt x="31124" y="10366"/>
                    <a:pt x="29929" y="12040"/>
                    <a:pt x="28823" y="13767"/>
                  </a:cubicBezTo>
                  <a:cubicBezTo>
                    <a:pt x="28232" y="14724"/>
                    <a:pt x="27562" y="15632"/>
                    <a:pt x="26971" y="16589"/>
                  </a:cubicBezTo>
                  <a:cubicBezTo>
                    <a:pt x="26373" y="17527"/>
                    <a:pt x="25738" y="18441"/>
                    <a:pt x="25201" y="19409"/>
                  </a:cubicBezTo>
                  <a:cubicBezTo>
                    <a:pt x="24657" y="20247"/>
                    <a:pt x="24071" y="21059"/>
                    <a:pt x="23587" y="21933"/>
                  </a:cubicBezTo>
                  <a:cubicBezTo>
                    <a:pt x="23449" y="22165"/>
                    <a:pt x="23305" y="22392"/>
                    <a:pt x="23186" y="22637"/>
                  </a:cubicBezTo>
                  <a:cubicBezTo>
                    <a:pt x="23054" y="22877"/>
                    <a:pt x="22918" y="23109"/>
                    <a:pt x="22780" y="23343"/>
                  </a:cubicBezTo>
                  <a:cubicBezTo>
                    <a:pt x="22679" y="23511"/>
                    <a:pt x="22571" y="23671"/>
                    <a:pt x="22475" y="23845"/>
                  </a:cubicBezTo>
                  <a:cubicBezTo>
                    <a:pt x="22093" y="24526"/>
                    <a:pt x="21686" y="25196"/>
                    <a:pt x="21220" y="25823"/>
                  </a:cubicBezTo>
                  <a:cubicBezTo>
                    <a:pt x="20808" y="26373"/>
                    <a:pt x="20515" y="27001"/>
                    <a:pt x="20113" y="27569"/>
                  </a:cubicBezTo>
                  <a:cubicBezTo>
                    <a:pt x="19456" y="28591"/>
                    <a:pt x="18847" y="29672"/>
                    <a:pt x="17944" y="30516"/>
                  </a:cubicBezTo>
                  <a:cubicBezTo>
                    <a:pt x="17180" y="31365"/>
                    <a:pt x="16468" y="32268"/>
                    <a:pt x="15817" y="33211"/>
                  </a:cubicBezTo>
                  <a:cubicBezTo>
                    <a:pt x="14860" y="34586"/>
                    <a:pt x="13550" y="35662"/>
                    <a:pt x="12601" y="37043"/>
                  </a:cubicBezTo>
                  <a:cubicBezTo>
                    <a:pt x="12044" y="37857"/>
                    <a:pt x="11406" y="38603"/>
                    <a:pt x="10789" y="39369"/>
                  </a:cubicBezTo>
                  <a:cubicBezTo>
                    <a:pt x="10388" y="39846"/>
                    <a:pt x="9850" y="40181"/>
                    <a:pt x="9433" y="40635"/>
                  </a:cubicBezTo>
                  <a:cubicBezTo>
                    <a:pt x="8589" y="41413"/>
                    <a:pt x="7819" y="42249"/>
                    <a:pt x="7066" y="43110"/>
                  </a:cubicBezTo>
                  <a:cubicBezTo>
                    <a:pt x="6349" y="43833"/>
                    <a:pt x="5624" y="44556"/>
                    <a:pt x="4895" y="45274"/>
                  </a:cubicBezTo>
                  <a:cubicBezTo>
                    <a:pt x="4208" y="45860"/>
                    <a:pt x="3521" y="46451"/>
                    <a:pt x="2857" y="47061"/>
                  </a:cubicBezTo>
                  <a:cubicBezTo>
                    <a:pt x="1966" y="47784"/>
                    <a:pt x="1297" y="48724"/>
                    <a:pt x="467" y="49506"/>
                  </a:cubicBezTo>
                  <a:cubicBezTo>
                    <a:pt x="293" y="49692"/>
                    <a:pt x="72" y="49853"/>
                    <a:pt x="1" y="50110"/>
                  </a:cubicBezTo>
                  <a:cubicBezTo>
                    <a:pt x="341" y="50079"/>
                    <a:pt x="448" y="49704"/>
                    <a:pt x="675" y="49513"/>
                  </a:cubicBezTo>
                  <a:cubicBezTo>
                    <a:pt x="1422" y="48783"/>
                    <a:pt x="2104" y="47982"/>
                    <a:pt x="2881" y="47282"/>
                  </a:cubicBezTo>
                  <a:cubicBezTo>
                    <a:pt x="3640" y="46493"/>
                    <a:pt x="4548" y="45872"/>
                    <a:pt x="5309" y="45077"/>
                  </a:cubicBezTo>
                  <a:cubicBezTo>
                    <a:pt x="5990" y="44484"/>
                    <a:pt x="6623" y="43839"/>
                    <a:pt x="7215" y="43165"/>
                  </a:cubicBezTo>
                  <a:cubicBezTo>
                    <a:pt x="7819" y="42584"/>
                    <a:pt x="8314" y="41909"/>
                    <a:pt x="8931" y="41341"/>
                  </a:cubicBezTo>
                  <a:cubicBezTo>
                    <a:pt x="9684" y="40522"/>
                    <a:pt x="10634" y="39894"/>
                    <a:pt x="11309" y="38997"/>
                  </a:cubicBezTo>
                  <a:cubicBezTo>
                    <a:pt x="12331" y="37796"/>
                    <a:pt x="13150" y="36422"/>
                    <a:pt x="14268" y="35297"/>
                  </a:cubicBezTo>
                  <a:cubicBezTo>
                    <a:pt x="15051" y="34533"/>
                    <a:pt x="15721" y="33653"/>
                    <a:pt x="16348" y="32757"/>
                  </a:cubicBezTo>
                  <a:cubicBezTo>
                    <a:pt x="16952" y="31920"/>
                    <a:pt x="17616" y="31131"/>
                    <a:pt x="18297" y="30361"/>
                  </a:cubicBezTo>
                  <a:cubicBezTo>
                    <a:pt x="18764" y="29942"/>
                    <a:pt x="19128" y="29434"/>
                    <a:pt x="19456" y="28908"/>
                  </a:cubicBezTo>
                  <a:cubicBezTo>
                    <a:pt x="19905" y="28185"/>
                    <a:pt x="20395" y="27492"/>
                    <a:pt x="20819" y="26750"/>
                  </a:cubicBezTo>
                  <a:cubicBezTo>
                    <a:pt x="21286" y="25955"/>
                    <a:pt x="21884" y="25244"/>
                    <a:pt x="22331" y="24436"/>
                  </a:cubicBezTo>
                  <a:cubicBezTo>
                    <a:pt x="22439" y="24234"/>
                    <a:pt x="22559" y="24036"/>
                    <a:pt x="22679" y="23839"/>
                  </a:cubicBezTo>
                  <a:cubicBezTo>
                    <a:pt x="22792" y="23636"/>
                    <a:pt x="22918" y="23432"/>
                    <a:pt x="23037" y="23230"/>
                  </a:cubicBezTo>
                  <a:cubicBezTo>
                    <a:pt x="23192" y="22973"/>
                    <a:pt x="23341" y="22703"/>
                    <a:pt x="23485" y="22435"/>
                  </a:cubicBezTo>
                  <a:cubicBezTo>
                    <a:pt x="24066" y="21346"/>
                    <a:pt x="24812" y="20355"/>
                    <a:pt x="25452" y="19302"/>
                  </a:cubicBezTo>
                  <a:cubicBezTo>
                    <a:pt x="25553" y="19135"/>
                    <a:pt x="25661" y="18967"/>
                    <a:pt x="25757" y="18800"/>
                  </a:cubicBezTo>
                  <a:cubicBezTo>
                    <a:pt x="26199" y="18041"/>
                    <a:pt x="26713" y="17329"/>
                    <a:pt x="27167" y="16582"/>
                  </a:cubicBezTo>
                  <a:cubicBezTo>
                    <a:pt x="27735" y="15674"/>
                    <a:pt x="28381" y="14813"/>
                    <a:pt x="28936" y="13905"/>
                  </a:cubicBezTo>
                  <a:cubicBezTo>
                    <a:pt x="29374" y="13175"/>
                    <a:pt x="29893" y="12506"/>
                    <a:pt x="30342" y="11783"/>
                  </a:cubicBezTo>
                  <a:cubicBezTo>
                    <a:pt x="30939" y="10879"/>
                    <a:pt x="31597" y="10018"/>
                    <a:pt x="32200" y="9116"/>
                  </a:cubicBezTo>
                  <a:cubicBezTo>
                    <a:pt x="32685" y="8369"/>
                    <a:pt x="33342" y="7759"/>
                    <a:pt x="33874" y="7049"/>
                  </a:cubicBezTo>
                  <a:cubicBezTo>
                    <a:pt x="35069" y="5692"/>
                    <a:pt x="36098" y="4173"/>
                    <a:pt x="37485" y="3002"/>
                  </a:cubicBezTo>
                  <a:cubicBezTo>
                    <a:pt x="38501" y="2021"/>
                    <a:pt x="39559" y="1088"/>
                    <a:pt x="40652" y="204"/>
                  </a:cubicBezTo>
                  <a:lnTo>
                    <a:pt x="406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125529" y="-1024099"/>
              <a:ext cx="6303573" cy="4705128"/>
            </a:xfrm>
            <a:custGeom>
              <a:avLst/>
              <a:gdLst/>
              <a:ahLst/>
              <a:cxnLst/>
              <a:rect l="l" t="t" r="r" b="b"/>
              <a:pathLst>
                <a:path w="37008" h="46642" extrusionOk="0">
                  <a:moveTo>
                    <a:pt x="37007" y="0"/>
                  </a:moveTo>
                  <a:cubicBezTo>
                    <a:pt x="36601" y="238"/>
                    <a:pt x="36188" y="478"/>
                    <a:pt x="35824" y="784"/>
                  </a:cubicBezTo>
                  <a:cubicBezTo>
                    <a:pt x="35048" y="1375"/>
                    <a:pt x="34187" y="1871"/>
                    <a:pt x="33517" y="2600"/>
                  </a:cubicBezTo>
                  <a:cubicBezTo>
                    <a:pt x="32549" y="3479"/>
                    <a:pt x="31754" y="4525"/>
                    <a:pt x="30905" y="5518"/>
                  </a:cubicBezTo>
                  <a:cubicBezTo>
                    <a:pt x="29649" y="6934"/>
                    <a:pt x="28609" y="8542"/>
                    <a:pt x="27737" y="10222"/>
                  </a:cubicBezTo>
                  <a:cubicBezTo>
                    <a:pt x="27599" y="10503"/>
                    <a:pt x="27426" y="10765"/>
                    <a:pt x="27277" y="11047"/>
                  </a:cubicBezTo>
                  <a:cubicBezTo>
                    <a:pt x="27114" y="11315"/>
                    <a:pt x="26929" y="11572"/>
                    <a:pt x="26769" y="11841"/>
                  </a:cubicBezTo>
                  <a:cubicBezTo>
                    <a:pt x="26684" y="11973"/>
                    <a:pt x="26607" y="12104"/>
                    <a:pt x="26523" y="12236"/>
                  </a:cubicBezTo>
                  <a:cubicBezTo>
                    <a:pt x="26440" y="12374"/>
                    <a:pt x="26350" y="12511"/>
                    <a:pt x="26267" y="12655"/>
                  </a:cubicBezTo>
                  <a:cubicBezTo>
                    <a:pt x="26063" y="12989"/>
                    <a:pt x="25872" y="13329"/>
                    <a:pt x="25663" y="13665"/>
                  </a:cubicBezTo>
                  <a:cubicBezTo>
                    <a:pt x="25465" y="14005"/>
                    <a:pt x="25250" y="14333"/>
                    <a:pt x="25059" y="14675"/>
                  </a:cubicBezTo>
                  <a:cubicBezTo>
                    <a:pt x="24832" y="15063"/>
                    <a:pt x="24628" y="15469"/>
                    <a:pt x="24407" y="15864"/>
                  </a:cubicBezTo>
                  <a:cubicBezTo>
                    <a:pt x="23900" y="16923"/>
                    <a:pt x="23194" y="17861"/>
                    <a:pt x="22548" y="18835"/>
                  </a:cubicBezTo>
                  <a:cubicBezTo>
                    <a:pt x="21472" y="20515"/>
                    <a:pt x="20187" y="22044"/>
                    <a:pt x="19022" y="23665"/>
                  </a:cubicBezTo>
                  <a:cubicBezTo>
                    <a:pt x="18592" y="24298"/>
                    <a:pt x="18041" y="24830"/>
                    <a:pt x="17582" y="25440"/>
                  </a:cubicBezTo>
                  <a:cubicBezTo>
                    <a:pt x="17133" y="26091"/>
                    <a:pt x="16583" y="26665"/>
                    <a:pt x="16134" y="27316"/>
                  </a:cubicBezTo>
                  <a:cubicBezTo>
                    <a:pt x="15100" y="28692"/>
                    <a:pt x="13916" y="29942"/>
                    <a:pt x="12823" y="31261"/>
                  </a:cubicBezTo>
                  <a:cubicBezTo>
                    <a:pt x="11502" y="32858"/>
                    <a:pt x="10097" y="34389"/>
                    <a:pt x="8788" y="35996"/>
                  </a:cubicBezTo>
                  <a:cubicBezTo>
                    <a:pt x="8286" y="36511"/>
                    <a:pt x="7885" y="37107"/>
                    <a:pt x="7443" y="37675"/>
                  </a:cubicBezTo>
                  <a:cubicBezTo>
                    <a:pt x="6254" y="39259"/>
                    <a:pt x="4980" y="40778"/>
                    <a:pt x="3642" y="42230"/>
                  </a:cubicBezTo>
                  <a:cubicBezTo>
                    <a:pt x="2775" y="43014"/>
                    <a:pt x="1973" y="43869"/>
                    <a:pt x="1250" y="44790"/>
                  </a:cubicBezTo>
                  <a:cubicBezTo>
                    <a:pt x="844" y="45333"/>
                    <a:pt x="276" y="45764"/>
                    <a:pt x="8" y="46403"/>
                  </a:cubicBezTo>
                  <a:cubicBezTo>
                    <a:pt x="8" y="46462"/>
                    <a:pt x="1" y="46583"/>
                    <a:pt x="1" y="46642"/>
                  </a:cubicBezTo>
                  <a:cubicBezTo>
                    <a:pt x="44" y="46619"/>
                    <a:pt x="133" y="46558"/>
                    <a:pt x="180" y="46534"/>
                  </a:cubicBezTo>
                  <a:cubicBezTo>
                    <a:pt x="229" y="46307"/>
                    <a:pt x="318" y="46092"/>
                    <a:pt x="480" y="45924"/>
                  </a:cubicBezTo>
                  <a:cubicBezTo>
                    <a:pt x="1275" y="45135"/>
                    <a:pt x="1879" y="44173"/>
                    <a:pt x="2691" y="43402"/>
                  </a:cubicBezTo>
                  <a:cubicBezTo>
                    <a:pt x="3366" y="42702"/>
                    <a:pt x="4114" y="42064"/>
                    <a:pt x="4718" y="41292"/>
                  </a:cubicBezTo>
                  <a:cubicBezTo>
                    <a:pt x="5877" y="39995"/>
                    <a:pt x="6953" y="38627"/>
                    <a:pt x="7993" y="37228"/>
                  </a:cubicBezTo>
                  <a:cubicBezTo>
                    <a:pt x="9237" y="35656"/>
                    <a:pt x="10588" y="34179"/>
                    <a:pt x="11866" y="32637"/>
                  </a:cubicBezTo>
                  <a:cubicBezTo>
                    <a:pt x="12584" y="31895"/>
                    <a:pt x="13163" y="31040"/>
                    <a:pt x="13875" y="30300"/>
                  </a:cubicBezTo>
                  <a:cubicBezTo>
                    <a:pt x="14539" y="29523"/>
                    <a:pt x="15207" y="28758"/>
                    <a:pt x="15853" y="27962"/>
                  </a:cubicBezTo>
                  <a:cubicBezTo>
                    <a:pt x="16355" y="27288"/>
                    <a:pt x="16870" y="26618"/>
                    <a:pt x="17402" y="25961"/>
                  </a:cubicBezTo>
                  <a:cubicBezTo>
                    <a:pt x="17910" y="25207"/>
                    <a:pt x="18573" y="24579"/>
                    <a:pt x="19099" y="23837"/>
                  </a:cubicBezTo>
                  <a:cubicBezTo>
                    <a:pt x="20343" y="22123"/>
                    <a:pt x="21706" y="20491"/>
                    <a:pt x="22847" y="18703"/>
                  </a:cubicBezTo>
                  <a:cubicBezTo>
                    <a:pt x="23248" y="18046"/>
                    <a:pt x="23743" y="17448"/>
                    <a:pt x="24109" y="16766"/>
                  </a:cubicBezTo>
                  <a:cubicBezTo>
                    <a:pt x="24317" y="16408"/>
                    <a:pt x="24515" y="16038"/>
                    <a:pt x="24712" y="15667"/>
                  </a:cubicBezTo>
                  <a:cubicBezTo>
                    <a:pt x="24891" y="15332"/>
                    <a:pt x="25064" y="14992"/>
                    <a:pt x="25262" y="14669"/>
                  </a:cubicBezTo>
                  <a:cubicBezTo>
                    <a:pt x="25555" y="14161"/>
                    <a:pt x="25878" y="13670"/>
                    <a:pt x="26171" y="13163"/>
                  </a:cubicBezTo>
                  <a:cubicBezTo>
                    <a:pt x="26261" y="12989"/>
                    <a:pt x="26368" y="12821"/>
                    <a:pt x="26469" y="12655"/>
                  </a:cubicBezTo>
                  <a:cubicBezTo>
                    <a:pt x="27031" y="11715"/>
                    <a:pt x="27665" y="10813"/>
                    <a:pt x="28137" y="9821"/>
                  </a:cubicBezTo>
                  <a:cubicBezTo>
                    <a:pt x="28281" y="9558"/>
                    <a:pt x="28436" y="9295"/>
                    <a:pt x="28585" y="9032"/>
                  </a:cubicBezTo>
                  <a:cubicBezTo>
                    <a:pt x="29351" y="7723"/>
                    <a:pt x="30248" y="6498"/>
                    <a:pt x="31258" y="5367"/>
                  </a:cubicBezTo>
                  <a:cubicBezTo>
                    <a:pt x="31950" y="4578"/>
                    <a:pt x="32560" y="3724"/>
                    <a:pt x="33326" y="3000"/>
                  </a:cubicBezTo>
                  <a:cubicBezTo>
                    <a:pt x="33881" y="2409"/>
                    <a:pt x="34533" y="1907"/>
                    <a:pt x="35197" y="1441"/>
                  </a:cubicBezTo>
                  <a:cubicBezTo>
                    <a:pt x="35686" y="1129"/>
                    <a:pt x="36111" y="729"/>
                    <a:pt x="36613" y="436"/>
                  </a:cubicBezTo>
                  <a:cubicBezTo>
                    <a:pt x="36792" y="346"/>
                    <a:pt x="36977" y="215"/>
                    <a:pt x="37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3817959" y="1843601"/>
              <a:ext cx="5798544" cy="4325224"/>
            </a:xfrm>
            <a:custGeom>
              <a:avLst/>
              <a:gdLst/>
              <a:ahLst/>
              <a:cxnLst/>
              <a:rect l="l" t="t" r="r" b="b"/>
              <a:pathLst>
                <a:path w="34043" h="42876" extrusionOk="0">
                  <a:moveTo>
                    <a:pt x="34042" y="0"/>
                  </a:moveTo>
                  <a:lnTo>
                    <a:pt x="34042" y="0"/>
                  </a:lnTo>
                  <a:cubicBezTo>
                    <a:pt x="33546" y="89"/>
                    <a:pt x="33127" y="425"/>
                    <a:pt x="32679" y="651"/>
                  </a:cubicBezTo>
                  <a:cubicBezTo>
                    <a:pt x="31471" y="1393"/>
                    <a:pt x="30467" y="2409"/>
                    <a:pt x="29493" y="3424"/>
                  </a:cubicBezTo>
                  <a:cubicBezTo>
                    <a:pt x="28853" y="4172"/>
                    <a:pt x="28136" y="4853"/>
                    <a:pt x="27617" y="5697"/>
                  </a:cubicBezTo>
                  <a:cubicBezTo>
                    <a:pt x="27396" y="6037"/>
                    <a:pt x="27173" y="6378"/>
                    <a:pt x="26965" y="6724"/>
                  </a:cubicBezTo>
                  <a:cubicBezTo>
                    <a:pt x="26858" y="6892"/>
                    <a:pt x="26756" y="7053"/>
                    <a:pt x="26660" y="7226"/>
                  </a:cubicBezTo>
                  <a:cubicBezTo>
                    <a:pt x="26558" y="7394"/>
                    <a:pt x="26456" y="7562"/>
                    <a:pt x="26361" y="7734"/>
                  </a:cubicBezTo>
                  <a:cubicBezTo>
                    <a:pt x="26241" y="7926"/>
                    <a:pt x="26122" y="8123"/>
                    <a:pt x="26008" y="8321"/>
                  </a:cubicBezTo>
                  <a:cubicBezTo>
                    <a:pt x="25871" y="8553"/>
                    <a:pt x="25739" y="8787"/>
                    <a:pt x="25608" y="9025"/>
                  </a:cubicBezTo>
                  <a:cubicBezTo>
                    <a:pt x="25465" y="9306"/>
                    <a:pt x="25303" y="9576"/>
                    <a:pt x="25153" y="9844"/>
                  </a:cubicBezTo>
                  <a:cubicBezTo>
                    <a:pt x="24974" y="10108"/>
                    <a:pt x="24801" y="10371"/>
                    <a:pt x="24646" y="10652"/>
                  </a:cubicBezTo>
                  <a:cubicBezTo>
                    <a:pt x="24508" y="10884"/>
                    <a:pt x="24364" y="11118"/>
                    <a:pt x="24245" y="11356"/>
                  </a:cubicBezTo>
                  <a:cubicBezTo>
                    <a:pt x="23923" y="11943"/>
                    <a:pt x="23558" y="12504"/>
                    <a:pt x="23187" y="13061"/>
                  </a:cubicBezTo>
                  <a:cubicBezTo>
                    <a:pt x="22662" y="13952"/>
                    <a:pt x="22045" y="14782"/>
                    <a:pt x="21424" y="15607"/>
                  </a:cubicBezTo>
                  <a:cubicBezTo>
                    <a:pt x="20921" y="16372"/>
                    <a:pt x="20389" y="17113"/>
                    <a:pt x="19851" y="17848"/>
                  </a:cubicBezTo>
                  <a:cubicBezTo>
                    <a:pt x="19219" y="18852"/>
                    <a:pt x="18477" y="19785"/>
                    <a:pt x="17837" y="20783"/>
                  </a:cubicBezTo>
                  <a:cubicBezTo>
                    <a:pt x="17467" y="21376"/>
                    <a:pt x="17031" y="21925"/>
                    <a:pt x="16612" y="22482"/>
                  </a:cubicBezTo>
                  <a:cubicBezTo>
                    <a:pt x="15984" y="23431"/>
                    <a:pt x="15291" y="24334"/>
                    <a:pt x="14700" y="25302"/>
                  </a:cubicBezTo>
                  <a:cubicBezTo>
                    <a:pt x="14143" y="26157"/>
                    <a:pt x="13563" y="26993"/>
                    <a:pt x="13061" y="27884"/>
                  </a:cubicBezTo>
                  <a:cubicBezTo>
                    <a:pt x="12565" y="28643"/>
                    <a:pt x="12182" y="29468"/>
                    <a:pt x="11644" y="30198"/>
                  </a:cubicBezTo>
                  <a:cubicBezTo>
                    <a:pt x="10909" y="31233"/>
                    <a:pt x="10060" y="32188"/>
                    <a:pt x="9313" y="33222"/>
                  </a:cubicBezTo>
                  <a:cubicBezTo>
                    <a:pt x="8961" y="33611"/>
                    <a:pt x="8716" y="34089"/>
                    <a:pt x="8344" y="34460"/>
                  </a:cubicBezTo>
                  <a:cubicBezTo>
                    <a:pt x="7610" y="35214"/>
                    <a:pt x="6766" y="35840"/>
                    <a:pt x="5990" y="36546"/>
                  </a:cubicBezTo>
                  <a:cubicBezTo>
                    <a:pt x="5362" y="36982"/>
                    <a:pt x="4824" y="37526"/>
                    <a:pt x="4250" y="38028"/>
                  </a:cubicBezTo>
                  <a:cubicBezTo>
                    <a:pt x="3378" y="38908"/>
                    <a:pt x="2463" y="39744"/>
                    <a:pt x="1632" y="40671"/>
                  </a:cubicBezTo>
                  <a:cubicBezTo>
                    <a:pt x="1077" y="41388"/>
                    <a:pt x="341" y="42009"/>
                    <a:pt x="1" y="42876"/>
                  </a:cubicBezTo>
                  <a:cubicBezTo>
                    <a:pt x="54" y="42853"/>
                    <a:pt x="156" y="42798"/>
                    <a:pt x="210" y="42768"/>
                  </a:cubicBezTo>
                  <a:cubicBezTo>
                    <a:pt x="467" y="42362"/>
                    <a:pt x="730" y="41943"/>
                    <a:pt x="1071" y="41597"/>
                  </a:cubicBezTo>
                  <a:cubicBezTo>
                    <a:pt x="1662" y="40916"/>
                    <a:pt x="2230" y="40210"/>
                    <a:pt x="2887" y="39589"/>
                  </a:cubicBezTo>
                  <a:cubicBezTo>
                    <a:pt x="3629" y="38817"/>
                    <a:pt x="4459" y="38136"/>
                    <a:pt x="5207" y="37377"/>
                  </a:cubicBezTo>
                  <a:cubicBezTo>
                    <a:pt x="5762" y="36958"/>
                    <a:pt x="6294" y="36516"/>
                    <a:pt x="6815" y="36061"/>
                  </a:cubicBezTo>
                  <a:cubicBezTo>
                    <a:pt x="7491" y="35434"/>
                    <a:pt x="8303" y="34927"/>
                    <a:pt x="8829" y="34149"/>
                  </a:cubicBezTo>
                  <a:cubicBezTo>
                    <a:pt x="9415" y="33330"/>
                    <a:pt x="10054" y="32552"/>
                    <a:pt x="10653" y="31746"/>
                  </a:cubicBezTo>
                  <a:cubicBezTo>
                    <a:pt x="11257" y="31029"/>
                    <a:pt x="11836" y="30287"/>
                    <a:pt x="12308" y="29481"/>
                  </a:cubicBezTo>
                  <a:cubicBezTo>
                    <a:pt x="12427" y="29283"/>
                    <a:pt x="12548" y="29086"/>
                    <a:pt x="12655" y="28883"/>
                  </a:cubicBezTo>
                  <a:cubicBezTo>
                    <a:pt x="13832" y="26844"/>
                    <a:pt x="15141" y="24890"/>
                    <a:pt x="16486" y="22959"/>
                  </a:cubicBezTo>
                  <a:cubicBezTo>
                    <a:pt x="16916" y="22289"/>
                    <a:pt x="17454" y="21698"/>
                    <a:pt x="17873" y="21028"/>
                  </a:cubicBezTo>
                  <a:cubicBezTo>
                    <a:pt x="18543" y="19988"/>
                    <a:pt x="19307" y="19020"/>
                    <a:pt x="19965" y="17980"/>
                  </a:cubicBezTo>
                  <a:cubicBezTo>
                    <a:pt x="20485" y="17257"/>
                    <a:pt x="21018" y="16534"/>
                    <a:pt x="21507" y="15786"/>
                  </a:cubicBezTo>
                  <a:cubicBezTo>
                    <a:pt x="22027" y="15063"/>
                    <a:pt x="22583" y="14369"/>
                    <a:pt x="23043" y="13610"/>
                  </a:cubicBezTo>
                  <a:cubicBezTo>
                    <a:pt x="23534" y="12821"/>
                    <a:pt x="24077" y="12068"/>
                    <a:pt x="24496" y="11243"/>
                  </a:cubicBezTo>
                  <a:cubicBezTo>
                    <a:pt x="24627" y="11005"/>
                    <a:pt x="24770" y="10777"/>
                    <a:pt x="24902" y="10539"/>
                  </a:cubicBezTo>
                  <a:cubicBezTo>
                    <a:pt x="24986" y="10407"/>
                    <a:pt x="25064" y="10280"/>
                    <a:pt x="25153" y="10156"/>
                  </a:cubicBezTo>
                  <a:cubicBezTo>
                    <a:pt x="25219" y="10048"/>
                    <a:pt x="25285" y="9946"/>
                    <a:pt x="25351" y="9844"/>
                  </a:cubicBezTo>
                  <a:cubicBezTo>
                    <a:pt x="25512" y="9540"/>
                    <a:pt x="25691" y="9240"/>
                    <a:pt x="25854" y="8936"/>
                  </a:cubicBezTo>
                  <a:cubicBezTo>
                    <a:pt x="25978" y="8697"/>
                    <a:pt x="26122" y="8470"/>
                    <a:pt x="26259" y="8230"/>
                  </a:cubicBezTo>
                  <a:cubicBezTo>
                    <a:pt x="26475" y="7860"/>
                    <a:pt x="26701" y="7496"/>
                    <a:pt x="26917" y="7119"/>
                  </a:cubicBezTo>
                  <a:cubicBezTo>
                    <a:pt x="27090" y="6850"/>
                    <a:pt x="27258" y="6586"/>
                    <a:pt x="27419" y="6312"/>
                  </a:cubicBezTo>
                  <a:cubicBezTo>
                    <a:pt x="28202" y="4980"/>
                    <a:pt x="29308" y="3896"/>
                    <a:pt x="30354" y="2779"/>
                  </a:cubicBezTo>
                  <a:cubicBezTo>
                    <a:pt x="31083" y="2086"/>
                    <a:pt x="31813" y="1380"/>
                    <a:pt x="32674" y="848"/>
                  </a:cubicBezTo>
                  <a:cubicBezTo>
                    <a:pt x="32912" y="717"/>
                    <a:pt x="33146" y="580"/>
                    <a:pt x="33385" y="448"/>
                  </a:cubicBezTo>
                  <a:cubicBezTo>
                    <a:pt x="33636" y="359"/>
                    <a:pt x="33857" y="197"/>
                    <a:pt x="340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4578484" y="2198491"/>
              <a:ext cx="5057268" cy="3970337"/>
            </a:xfrm>
            <a:custGeom>
              <a:avLst/>
              <a:gdLst/>
              <a:ahLst/>
              <a:cxnLst/>
              <a:rect l="l" t="t" r="r" b="b"/>
              <a:pathLst>
                <a:path w="29691" h="39358" extrusionOk="0">
                  <a:moveTo>
                    <a:pt x="29678" y="1"/>
                  </a:moveTo>
                  <a:lnTo>
                    <a:pt x="29678" y="1"/>
                  </a:lnTo>
                  <a:cubicBezTo>
                    <a:pt x="29045" y="438"/>
                    <a:pt x="28375" y="844"/>
                    <a:pt x="27837" y="1407"/>
                  </a:cubicBezTo>
                  <a:cubicBezTo>
                    <a:pt x="27067" y="2111"/>
                    <a:pt x="26433" y="2954"/>
                    <a:pt x="25781" y="3774"/>
                  </a:cubicBezTo>
                  <a:cubicBezTo>
                    <a:pt x="25273" y="4401"/>
                    <a:pt x="24866" y="5088"/>
                    <a:pt x="24436" y="5763"/>
                  </a:cubicBezTo>
                  <a:cubicBezTo>
                    <a:pt x="23796" y="6696"/>
                    <a:pt x="23103" y="7587"/>
                    <a:pt x="22499" y="8544"/>
                  </a:cubicBezTo>
                  <a:cubicBezTo>
                    <a:pt x="22057" y="9153"/>
                    <a:pt x="21591" y="9739"/>
                    <a:pt x="21149" y="10343"/>
                  </a:cubicBezTo>
                  <a:cubicBezTo>
                    <a:pt x="20640" y="11035"/>
                    <a:pt x="20079" y="11700"/>
                    <a:pt x="19684" y="12470"/>
                  </a:cubicBezTo>
                  <a:cubicBezTo>
                    <a:pt x="19582" y="12638"/>
                    <a:pt x="19475" y="12804"/>
                    <a:pt x="19379" y="12978"/>
                  </a:cubicBezTo>
                  <a:cubicBezTo>
                    <a:pt x="18560" y="14329"/>
                    <a:pt x="17646" y="15626"/>
                    <a:pt x="16863" y="17001"/>
                  </a:cubicBezTo>
                  <a:cubicBezTo>
                    <a:pt x="16761" y="17168"/>
                    <a:pt x="16659" y="17342"/>
                    <a:pt x="16564" y="17516"/>
                  </a:cubicBezTo>
                  <a:cubicBezTo>
                    <a:pt x="16104" y="18233"/>
                    <a:pt x="15690" y="18986"/>
                    <a:pt x="15177" y="19667"/>
                  </a:cubicBezTo>
                  <a:cubicBezTo>
                    <a:pt x="14531" y="20534"/>
                    <a:pt x="13897" y="21419"/>
                    <a:pt x="13336" y="22344"/>
                  </a:cubicBezTo>
                  <a:cubicBezTo>
                    <a:pt x="13121" y="22710"/>
                    <a:pt x="12906" y="23075"/>
                    <a:pt x="12732" y="23456"/>
                  </a:cubicBezTo>
                  <a:cubicBezTo>
                    <a:pt x="12379" y="24126"/>
                    <a:pt x="11907" y="24724"/>
                    <a:pt x="11519" y="25370"/>
                  </a:cubicBezTo>
                  <a:cubicBezTo>
                    <a:pt x="11196" y="26057"/>
                    <a:pt x="10748" y="26678"/>
                    <a:pt x="10269" y="27265"/>
                  </a:cubicBezTo>
                  <a:cubicBezTo>
                    <a:pt x="9863" y="27803"/>
                    <a:pt x="9535" y="28394"/>
                    <a:pt x="9116" y="28926"/>
                  </a:cubicBezTo>
                  <a:cubicBezTo>
                    <a:pt x="8661" y="29517"/>
                    <a:pt x="8266" y="30151"/>
                    <a:pt x="7843" y="30767"/>
                  </a:cubicBezTo>
                  <a:cubicBezTo>
                    <a:pt x="6503" y="32417"/>
                    <a:pt x="5314" y="34193"/>
                    <a:pt x="3813" y="35705"/>
                  </a:cubicBezTo>
                  <a:cubicBezTo>
                    <a:pt x="3270" y="36279"/>
                    <a:pt x="2672" y="36805"/>
                    <a:pt x="1997" y="37211"/>
                  </a:cubicBezTo>
                  <a:cubicBezTo>
                    <a:pt x="1459" y="37641"/>
                    <a:pt x="850" y="38012"/>
                    <a:pt x="436" y="38580"/>
                  </a:cubicBezTo>
                  <a:cubicBezTo>
                    <a:pt x="269" y="38825"/>
                    <a:pt x="36" y="39052"/>
                    <a:pt x="0" y="39357"/>
                  </a:cubicBezTo>
                  <a:cubicBezTo>
                    <a:pt x="155" y="39285"/>
                    <a:pt x="257" y="39148"/>
                    <a:pt x="348" y="39004"/>
                  </a:cubicBezTo>
                  <a:cubicBezTo>
                    <a:pt x="718" y="38412"/>
                    <a:pt x="1250" y="37940"/>
                    <a:pt x="1835" y="37570"/>
                  </a:cubicBezTo>
                  <a:cubicBezTo>
                    <a:pt x="2218" y="37319"/>
                    <a:pt x="2571" y="37026"/>
                    <a:pt x="2941" y="36756"/>
                  </a:cubicBezTo>
                  <a:cubicBezTo>
                    <a:pt x="4310" y="35537"/>
                    <a:pt x="5505" y="34127"/>
                    <a:pt x="6588" y="32650"/>
                  </a:cubicBezTo>
                  <a:cubicBezTo>
                    <a:pt x="7137" y="31884"/>
                    <a:pt x="7783" y="31191"/>
                    <a:pt x="8302" y="30408"/>
                  </a:cubicBezTo>
                  <a:cubicBezTo>
                    <a:pt x="8781" y="29596"/>
                    <a:pt x="9403" y="28885"/>
                    <a:pt x="9910" y="28090"/>
                  </a:cubicBezTo>
                  <a:cubicBezTo>
                    <a:pt x="10365" y="27318"/>
                    <a:pt x="11022" y="26691"/>
                    <a:pt x="11430" y="25889"/>
                  </a:cubicBezTo>
                  <a:cubicBezTo>
                    <a:pt x="11596" y="25566"/>
                    <a:pt x="11788" y="25257"/>
                    <a:pt x="11979" y="24945"/>
                  </a:cubicBezTo>
                  <a:cubicBezTo>
                    <a:pt x="12098" y="24783"/>
                    <a:pt x="12212" y="24622"/>
                    <a:pt x="12326" y="24460"/>
                  </a:cubicBezTo>
                  <a:cubicBezTo>
                    <a:pt x="12410" y="24317"/>
                    <a:pt x="12498" y="24186"/>
                    <a:pt x="12583" y="24043"/>
                  </a:cubicBezTo>
                  <a:cubicBezTo>
                    <a:pt x="12816" y="23696"/>
                    <a:pt x="12995" y="23307"/>
                    <a:pt x="13187" y="22937"/>
                  </a:cubicBezTo>
                  <a:cubicBezTo>
                    <a:pt x="13318" y="22703"/>
                    <a:pt x="13461" y="22471"/>
                    <a:pt x="13587" y="22231"/>
                  </a:cubicBezTo>
                  <a:cubicBezTo>
                    <a:pt x="13725" y="22029"/>
                    <a:pt x="13861" y="21831"/>
                    <a:pt x="13993" y="21621"/>
                  </a:cubicBezTo>
                  <a:cubicBezTo>
                    <a:pt x="14609" y="20659"/>
                    <a:pt x="15356" y="19786"/>
                    <a:pt x="15954" y="18812"/>
                  </a:cubicBezTo>
                  <a:cubicBezTo>
                    <a:pt x="16677" y="17689"/>
                    <a:pt x="17304" y="16506"/>
                    <a:pt x="18046" y="15387"/>
                  </a:cubicBezTo>
                  <a:cubicBezTo>
                    <a:pt x="18542" y="14575"/>
                    <a:pt x="19105" y="13797"/>
                    <a:pt x="19582" y="12972"/>
                  </a:cubicBezTo>
                  <a:cubicBezTo>
                    <a:pt x="20455" y="11305"/>
                    <a:pt x="21770" y="9929"/>
                    <a:pt x="22810" y="8376"/>
                  </a:cubicBezTo>
                  <a:cubicBezTo>
                    <a:pt x="23211" y="7766"/>
                    <a:pt x="23635" y="7174"/>
                    <a:pt x="24066" y="6583"/>
                  </a:cubicBezTo>
                  <a:cubicBezTo>
                    <a:pt x="24741" y="5674"/>
                    <a:pt x="25261" y="4657"/>
                    <a:pt x="25984" y="3779"/>
                  </a:cubicBezTo>
                  <a:cubicBezTo>
                    <a:pt x="26576" y="3062"/>
                    <a:pt x="27114" y="2296"/>
                    <a:pt x="27796" y="1658"/>
                  </a:cubicBezTo>
                  <a:cubicBezTo>
                    <a:pt x="28292" y="1137"/>
                    <a:pt x="28883" y="731"/>
                    <a:pt x="29487" y="336"/>
                  </a:cubicBezTo>
                  <a:cubicBezTo>
                    <a:pt x="29606" y="270"/>
                    <a:pt x="29691" y="151"/>
                    <a:pt x="296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616092" y="-714969"/>
              <a:ext cx="4133909" cy="3277913"/>
            </a:xfrm>
            <a:custGeom>
              <a:avLst/>
              <a:gdLst/>
              <a:ahLst/>
              <a:cxnLst/>
              <a:rect l="l" t="t" r="r" b="b"/>
              <a:pathLst>
                <a:path w="24270" h="32494" extrusionOk="0">
                  <a:moveTo>
                    <a:pt x="24270" y="1"/>
                  </a:moveTo>
                  <a:lnTo>
                    <a:pt x="24270" y="1"/>
                  </a:lnTo>
                  <a:cubicBezTo>
                    <a:pt x="23738" y="102"/>
                    <a:pt x="23367" y="544"/>
                    <a:pt x="22918" y="814"/>
                  </a:cubicBezTo>
                  <a:cubicBezTo>
                    <a:pt x="21031" y="2475"/>
                    <a:pt x="19536" y="4531"/>
                    <a:pt x="18156" y="6630"/>
                  </a:cubicBezTo>
                  <a:cubicBezTo>
                    <a:pt x="17588" y="7419"/>
                    <a:pt x="17014" y="8202"/>
                    <a:pt x="16499" y="9033"/>
                  </a:cubicBezTo>
                  <a:cubicBezTo>
                    <a:pt x="16404" y="9206"/>
                    <a:pt x="16296" y="9367"/>
                    <a:pt x="16195" y="9535"/>
                  </a:cubicBezTo>
                  <a:cubicBezTo>
                    <a:pt x="16021" y="9882"/>
                    <a:pt x="15817" y="10210"/>
                    <a:pt x="15645" y="10556"/>
                  </a:cubicBezTo>
                  <a:cubicBezTo>
                    <a:pt x="15525" y="10754"/>
                    <a:pt x="15406" y="10951"/>
                    <a:pt x="15298" y="11154"/>
                  </a:cubicBezTo>
                  <a:cubicBezTo>
                    <a:pt x="15064" y="11519"/>
                    <a:pt x="14802" y="11872"/>
                    <a:pt x="14586" y="12249"/>
                  </a:cubicBezTo>
                  <a:cubicBezTo>
                    <a:pt x="14426" y="12523"/>
                    <a:pt x="14258" y="12793"/>
                    <a:pt x="14132" y="13080"/>
                  </a:cubicBezTo>
                  <a:cubicBezTo>
                    <a:pt x="14079" y="13174"/>
                    <a:pt x="14031" y="13270"/>
                    <a:pt x="13977" y="13367"/>
                  </a:cubicBezTo>
                  <a:cubicBezTo>
                    <a:pt x="13797" y="13731"/>
                    <a:pt x="13654" y="14107"/>
                    <a:pt x="13480" y="14473"/>
                  </a:cubicBezTo>
                  <a:cubicBezTo>
                    <a:pt x="13367" y="14752"/>
                    <a:pt x="13248" y="15022"/>
                    <a:pt x="13122" y="15298"/>
                  </a:cubicBezTo>
                  <a:cubicBezTo>
                    <a:pt x="12572" y="16427"/>
                    <a:pt x="11729" y="17378"/>
                    <a:pt x="11162" y="18501"/>
                  </a:cubicBezTo>
                  <a:cubicBezTo>
                    <a:pt x="11108" y="18609"/>
                    <a:pt x="11054" y="18710"/>
                    <a:pt x="11006" y="18818"/>
                  </a:cubicBezTo>
                  <a:cubicBezTo>
                    <a:pt x="10922" y="18979"/>
                    <a:pt x="10839" y="19141"/>
                    <a:pt x="10760" y="19307"/>
                  </a:cubicBezTo>
                  <a:cubicBezTo>
                    <a:pt x="10354" y="19941"/>
                    <a:pt x="10020" y="20623"/>
                    <a:pt x="9548" y="21221"/>
                  </a:cubicBezTo>
                  <a:cubicBezTo>
                    <a:pt x="9016" y="21955"/>
                    <a:pt x="8352" y="22584"/>
                    <a:pt x="7850" y="23337"/>
                  </a:cubicBezTo>
                  <a:cubicBezTo>
                    <a:pt x="7383" y="24060"/>
                    <a:pt x="6756" y="24664"/>
                    <a:pt x="6266" y="25368"/>
                  </a:cubicBezTo>
                  <a:cubicBezTo>
                    <a:pt x="5518" y="26397"/>
                    <a:pt x="4699" y="27365"/>
                    <a:pt x="3904" y="28352"/>
                  </a:cubicBezTo>
                  <a:cubicBezTo>
                    <a:pt x="3421" y="28847"/>
                    <a:pt x="2930" y="29332"/>
                    <a:pt x="2428" y="29804"/>
                  </a:cubicBezTo>
                  <a:cubicBezTo>
                    <a:pt x="1645" y="30540"/>
                    <a:pt x="982" y="31382"/>
                    <a:pt x="229" y="32141"/>
                  </a:cubicBezTo>
                  <a:cubicBezTo>
                    <a:pt x="133" y="32243"/>
                    <a:pt x="1" y="32369"/>
                    <a:pt x="152" y="32494"/>
                  </a:cubicBezTo>
                  <a:cubicBezTo>
                    <a:pt x="516" y="32082"/>
                    <a:pt x="880" y="31658"/>
                    <a:pt x="1281" y="31275"/>
                  </a:cubicBezTo>
                  <a:cubicBezTo>
                    <a:pt x="2160" y="30174"/>
                    <a:pt x="3272" y="29296"/>
                    <a:pt x="4204" y="28250"/>
                  </a:cubicBezTo>
                  <a:cubicBezTo>
                    <a:pt x="4903" y="27371"/>
                    <a:pt x="5639" y="26523"/>
                    <a:pt x="6296" y="25608"/>
                  </a:cubicBezTo>
                  <a:cubicBezTo>
                    <a:pt x="6756" y="24932"/>
                    <a:pt x="7330" y="24353"/>
                    <a:pt x="7814" y="23696"/>
                  </a:cubicBezTo>
                  <a:cubicBezTo>
                    <a:pt x="8580" y="22506"/>
                    <a:pt x="9679" y="21561"/>
                    <a:pt x="10354" y="20311"/>
                  </a:cubicBezTo>
                  <a:cubicBezTo>
                    <a:pt x="10755" y="19654"/>
                    <a:pt x="11126" y="18984"/>
                    <a:pt x="11460" y="18297"/>
                  </a:cubicBezTo>
                  <a:cubicBezTo>
                    <a:pt x="11872" y="17521"/>
                    <a:pt x="12434" y="16840"/>
                    <a:pt x="12876" y="16087"/>
                  </a:cubicBezTo>
                  <a:cubicBezTo>
                    <a:pt x="13152" y="15638"/>
                    <a:pt x="13386" y="15160"/>
                    <a:pt x="13576" y="14669"/>
                  </a:cubicBezTo>
                  <a:cubicBezTo>
                    <a:pt x="13701" y="14407"/>
                    <a:pt x="13803" y="14137"/>
                    <a:pt x="13924" y="13874"/>
                  </a:cubicBezTo>
                  <a:cubicBezTo>
                    <a:pt x="14024" y="13671"/>
                    <a:pt x="14120" y="13468"/>
                    <a:pt x="14228" y="13270"/>
                  </a:cubicBezTo>
                  <a:cubicBezTo>
                    <a:pt x="14305" y="13097"/>
                    <a:pt x="14396" y="12923"/>
                    <a:pt x="14479" y="12751"/>
                  </a:cubicBezTo>
                  <a:cubicBezTo>
                    <a:pt x="14790" y="12195"/>
                    <a:pt x="15160" y="11681"/>
                    <a:pt x="15494" y="11143"/>
                  </a:cubicBezTo>
                  <a:cubicBezTo>
                    <a:pt x="15645" y="10879"/>
                    <a:pt x="15806" y="10622"/>
                    <a:pt x="15943" y="10348"/>
                  </a:cubicBezTo>
                  <a:cubicBezTo>
                    <a:pt x="16081" y="10073"/>
                    <a:pt x="16242" y="9797"/>
                    <a:pt x="16398" y="9529"/>
                  </a:cubicBezTo>
                  <a:cubicBezTo>
                    <a:pt x="16499" y="9361"/>
                    <a:pt x="16601" y="9193"/>
                    <a:pt x="16702" y="9027"/>
                  </a:cubicBezTo>
                  <a:cubicBezTo>
                    <a:pt x="17342" y="7998"/>
                    <a:pt x="18107" y="7049"/>
                    <a:pt x="18765" y="6026"/>
                  </a:cubicBezTo>
                  <a:cubicBezTo>
                    <a:pt x="19285" y="5220"/>
                    <a:pt x="19877" y="4459"/>
                    <a:pt x="20451" y="3689"/>
                  </a:cubicBezTo>
                  <a:cubicBezTo>
                    <a:pt x="21078" y="2917"/>
                    <a:pt x="21759" y="2183"/>
                    <a:pt x="22441" y="1454"/>
                  </a:cubicBezTo>
                  <a:cubicBezTo>
                    <a:pt x="22973" y="880"/>
                    <a:pt x="23726" y="557"/>
                    <a:pt x="24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5840978" y="3164582"/>
              <a:ext cx="3623771" cy="2626245"/>
            </a:xfrm>
            <a:custGeom>
              <a:avLst/>
              <a:gdLst/>
              <a:ahLst/>
              <a:cxnLst/>
              <a:rect l="l" t="t" r="r" b="b"/>
              <a:pathLst>
                <a:path w="21275" h="26034" extrusionOk="0">
                  <a:moveTo>
                    <a:pt x="21275" y="1"/>
                  </a:moveTo>
                  <a:cubicBezTo>
                    <a:pt x="21215" y="12"/>
                    <a:pt x="21107" y="37"/>
                    <a:pt x="21047" y="43"/>
                  </a:cubicBezTo>
                  <a:cubicBezTo>
                    <a:pt x="20216" y="420"/>
                    <a:pt x="19386" y="845"/>
                    <a:pt x="18721" y="1477"/>
                  </a:cubicBezTo>
                  <a:cubicBezTo>
                    <a:pt x="17909" y="2440"/>
                    <a:pt x="17036" y="3348"/>
                    <a:pt x="16290" y="4371"/>
                  </a:cubicBezTo>
                  <a:cubicBezTo>
                    <a:pt x="15070" y="5858"/>
                    <a:pt x="13916" y="7401"/>
                    <a:pt x="12924" y="9050"/>
                  </a:cubicBezTo>
                  <a:cubicBezTo>
                    <a:pt x="12428" y="9781"/>
                    <a:pt x="11896" y="10485"/>
                    <a:pt x="11465" y="11257"/>
                  </a:cubicBezTo>
                  <a:cubicBezTo>
                    <a:pt x="11142" y="11812"/>
                    <a:pt x="10838" y="12380"/>
                    <a:pt x="10605" y="12984"/>
                  </a:cubicBezTo>
                  <a:cubicBezTo>
                    <a:pt x="10533" y="13116"/>
                    <a:pt x="10467" y="13254"/>
                    <a:pt x="10401" y="13390"/>
                  </a:cubicBezTo>
                  <a:cubicBezTo>
                    <a:pt x="10300" y="13588"/>
                    <a:pt x="10199" y="13785"/>
                    <a:pt x="10102" y="13988"/>
                  </a:cubicBezTo>
                  <a:cubicBezTo>
                    <a:pt x="9965" y="14228"/>
                    <a:pt x="9821" y="14460"/>
                    <a:pt x="9696" y="14700"/>
                  </a:cubicBezTo>
                  <a:cubicBezTo>
                    <a:pt x="9564" y="14926"/>
                    <a:pt x="9421" y="15155"/>
                    <a:pt x="9296" y="15393"/>
                  </a:cubicBezTo>
                  <a:cubicBezTo>
                    <a:pt x="8674" y="16319"/>
                    <a:pt x="8077" y="17263"/>
                    <a:pt x="7388" y="18149"/>
                  </a:cubicBezTo>
                  <a:cubicBezTo>
                    <a:pt x="6731" y="18998"/>
                    <a:pt x="6133" y="19900"/>
                    <a:pt x="5380" y="20671"/>
                  </a:cubicBezTo>
                  <a:cubicBezTo>
                    <a:pt x="4770" y="21305"/>
                    <a:pt x="4149" y="21933"/>
                    <a:pt x="3443" y="22471"/>
                  </a:cubicBezTo>
                  <a:cubicBezTo>
                    <a:pt x="2523" y="23139"/>
                    <a:pt x="1680" y="23917"/>
                    <a:pt x="879" y="24736"/>
                  </a:cubicBezTo>
                  <a:cubicBezTo>
                    <a:pt x="670" y="24946"/>
                    <a:pt x="532" y="25214"/>
                    <a:pt x="383" y="25465"/>
                  </a:cubicBezTo>
                  <a:cubicBezTo>
                    <a:pt x="264" y="25663"/>
                    <a:pt x="115" y="25835"/>
                    <a:pt x="0" y="26033"/>
                  </a:cubicBezTo>
                  <a:cubicBezTo>
                    <a:pt x="7" y="26033"/>
                    <a:pt x="13" y="26033"/>
                    <a:pt x="20" y="26033"/>
                  </a:cubicBezTo>
                  <a:cubicBezTo>
                    <a:pt x="148" y="26033"/>
                    <a:pt x="249" y="25980"/>
                    <a:pt x="317" y="25878"/>
                  </a:cubicBezTo>
                  <a:cubicBezTo>
                    <a:pt x="593" y="25484"/>
                    <a:pt x="778" y="25023"/>
                    <a:pt x="1130" y="24682"/>
                  </a:cubicBezTo>
                  <a:cubicBezTo>
                    <a:pt x="1506" y="24287"/>
                    <a:pt x="1955" y="23964"/>
                    <a:pt x="2344" y="23576"/>
                  </a:cubicBezTo>
                  <a:cubicBezTo>
                    <a:pt x="2888" y="23038"/>
                    <a:pt x="3558" y="22650"/>
                    <a:pt x="4113" y="22118"/>
                  </a:cubicBezTo>
                  <a:cubicBezTo>
                    <a:pt x="5106" y="21310"/>
                    <a:pt x="5978" y="20348"/>
                    <a:pt x="6725" y="19308"/>
                  </a:cubicBezTo>
                  <a:cubicBezTo>
                    <a:pt x="7862" y="17826"/>
                    <a:pt x="8966" y="16314"/>
                    <a:pt x="9899" y="14688"/>
                  </a:cubicBezTo>
                  <a:cubicBezTo>
                    <a:pt x="10078" y="14347"/>
                    <a:pt x="10293" y="14018"/>
                    <a:pt x="10455" y="13665"/>
                  </a:cubicBezTo>
                  <a:cubicBezTo>
                    <a:pt x="10521" y="13528"/>
                    <a:pt x="10587" y="13397"/>
                    <a:pt x="10659" y="13259"/>
                  </a:cubicBezTo>
                  <a:cubicBezTo>
                    <a:pt x="10795" y="12967"/>
                    <a:pt x="10922" y="12661"/>
                    <a:pt x="11059" y="12357"/>
                  </a:cubicBezTo>
                  <a:cubicBezTo>
                    <a:pt x="11256" y="11950"/>
                    <a:pt x="11490" y="11561"/>
                    <a:pt x="11711" y="11161"/>
                  </a:cubicBezTo>
                  <a:cubicBezTo>
                    <a:pt x="11788" y="11023"/>
                    <a:pt x="11884" y="10887"/>
                    <a:pt x="11967" y="10749"/>
                  </a:cubicBezTo>
                  <a:cubicBezTo>
                    <a:pt x="12416" y="10032"/>
                    <a:pt x="12947" y="9362"/>
                    <a:pt x="13378" y="8633"/>
                  </a:cubicBezTo>
                  <a:cubicBezTo>
                    <a:pt x="14221" y="7312"/>
                    <a:pt x="15135" y="6032"/>
                    <a:pt x="16139" y="4831"/>
                  </a:cubicBezTo>
                  <a:cubicBezTo>
                    <a:pt x="16773" y="4024"/>
                    <a:pt x="17389" y="3199"/>
                    <a:pt x="18106" y="2458"/>
                  </a:cubicBezTo>
                  <a:cubicBezTo>
                    <a:pt x="18578" y="1866"/>
                    <a:pt x="19093" y="1292"/>
                    <a:pt x="19756" y="903"/>
                  </a:cubicBezTo>
                  <a:cubicBezTo>
                    <a:pt x="20228" y="550"/>
                    <a:pt x="20862" y="437"/>
                    <a:pt x="21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6589228" y="4011257"/>
              <a:ext cx="2975154" cy="2064055"/>
            </a:xfrm>
            <a:custGeom>
              <a:avLst/>
              <a:gdLst/>
              <a:ahLst/>
              <a:cxnLst/>
              <a:rect l="l" t="t" r="r" b="b"/>
              <a:pathLst>
                <a:path w="17467" h="20461" extrusionOk="0">
                  <a:moveTo>
                    <a:pt x="17467" y="1"/>
                  </a:moveTo>
                  <a:lnTo>
                    <a:pt x="17467" y="1"/>
                  </a:lnTo>
                  <a:cubicBezTo>
                    <a:pt x="16672" y="395"/>
                    <a:pt x="16081" y="1088"/>
                    <a:pt x="15399" y="1645"/>
                  </a:cubicBezTo>
                  <a:cubicBezTo>
                    <a:pt x="14807" y="2194"/>
                    <a:pt x="14299" y="2828"/>
                    <a:pt x="13773" y="3438"/>
                  </a:cubicBezTo>
                  <a:cubicBezTo>
                    <a:pt x="13104" y="4197"/>
                    <a:pt x="12512" y="5022"/>
                    <a:pt x="12004" y="5894"/>
                  </a:cubicBezTo>
                  <a:cubicBezTo>
                    <a:pt x="11262" y="7042"/>
                    <a:pt x="10480" y="8154"/>
                    <a:pt x="9738" y="9301"/>
                  </a:cubicBezTo>
                  <a:cubicBezTo>
                    <a:pt x="9612" y="9541"/>
                    <a:pt x="9469" y="9773"/>
                    <a:pt x="9338" y="10007"/>
                  </a:cubicBezTo>
                  <a:cubicBezTo>
                    <a:pt x="8536" y="11453"/>
                    <a:pt x="7353" y="12655"/>
                    <a:pt x="6618" y="14143"/>
                  </a:cubicBezTo>
                  <a:cubicBezTo>
                    <a:pt x="5961" y="15321"/>
                    <a:pt x="4806" y="16085"/>
                    <a:pt x="3981" y="17133"/>
                  </a:cubicBezTo>
                  <a:cubicBezTo>
                    <a:pt x="3402" y="17795"/>
                    <a:pt x="2762" y="18399"/>
                    <a:pt x="2129" y="19009"/>
                  </a:cubicBezTo>
                  <a:cubicBezTo>
                    <a:pt x="1650" y="19404"/>
                    <a:pt x="1101" y="19715"/>
                    <a:pt x="593" y="20079"/>
                  </a:cubicBezTo>
                  <a:cubicBezTo>
                    <a:pt x="425" y="20210"/>
                    <a:pt x="210" y="20253"/>
                    <a:pt x="0" y="20276"/>
                  </a:cubicBezTo>
                  <a:cubicBezTo>
                    <a:pt x="85" y="20336"/>
                    <a:pt x="174" y="20402"/>
                    <a:pt x="264" y="20461"/>
                  </a:cubicBezTo>
                  <a:cubicBezTo>
                    <a:pt x="1214" y="19894"/>
                    <a:pt x="2160" y="19296"/>
                    <a:pt x="2936" y="18501"/>
                  </a:cubicBezTo>
                  <a:cubicBezTo>
                    <a:pt x="3713" y="17765"/>
                    <a:pt x="4347" y="16899"/>
                    <a:pt x="5136" y="16176"/>
                  </a:cubicBezTo>
                  <a:cubicBezTo>
                    <a:pt x="5799" y="15489"/>
                    <a:pt x="6505" y="14813"/>
                    <a:pt x="6917" y="13934"/>
                  </a:cubicBezTo>
                  <a:cubicBezTo>
                    <a:pt x="7581" y="12727"/>
                    <a:pt x="8513" y="11687"/>
                    <a:pt x="9236" y="10515"/>
                  </a:cubicBezTo>
                  <a:cubicBezTo>
                    <a:pt x="9350" y="10311"/>
                    <a:pt x="9469" y="10115"/>
                    <a:pt x="9584" y="9917"/>
                  </a:cubicBezTo>
                  <a:cubicBezTo>
                    <a:pt x="10373" y="8518"/>
                    <a:pt x="11364" y="7251"/>
                    <a:pt x="12207" y="5888"/>
                  </a:cubicBezTo>
                  <a:cubicBezTo>
                    <a:pt x="12458" y="5477"/>
                    <a:pt x="12715" y="5069"/>
                    <a:pt x="12991" y="4675"/>
                  </a:cubicBezTo>
                  <a:cubicBezTo>
                    <a:pt x="14174" y="3127"/>
                    <a:pt x="15477" y="1656"/>
                    <a:pt x="17025" y="467"/>
                  </a:cubicBezTo>
                  <a:cubicBezTo>
                    <a:pt x="17193" y="335"/>
                    <a:pt x="17402" y="228"/>
                    <a:pt x="17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 name="Google Shape;613;p33"/>
          <p:cNvSpPr/>
          <p:nvPr/>
        </p:nvSpPr>
        <p:spPr>
          <a:xfrm rot="5114786" flipH="1">
            <a:off x="7585528" y="3085712"/>
            <a:ext cx="2385664" cy="2582951"/>
          </a:xfrm>
          <a:custGeom>
            <a:avLst/>
            <a:gdLst/>
            <a:ahLst/>
            <a:cxnLst/>
            <a:rect l="l" t="t" r="r" b="b"/>
            <a:pathLst>
              <a:path w="31085" h="33658" extrusionOk="0">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rot="-6299831">
            <a:off x="-274459" y="4085443"/>
            <a:ext cx="1282338" cy="1388421"/>
          </a:xfrm>
          <a:custGeom>
            <a:avLst/>
            <a:gdLst/>
            <a:ahLst/>
            <a:cxnLst/>
            <a:rect l="l" t="t" r="r" b="b"/>
            <a:pathLst>
              <a:path w="31085" h="33658" extrusionOk="0">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rot="-2010079" flipH="1">
            <a:off x="8032404" y="-395678"/>
            <a:ext cx="1282358" cy="1388480"/>
          </a:xfrm>
          <a:custGeom>
            <a:avLst/>
            <a:gdLst/>
            <a:ahLst/>
            <a:cxnLst/>
            <a:rect l="l" t="t" r="r" b="b"/>
            <a:pathLst>
              <a:path w="31085" h="33658" extrusionOk="0">
                <a:moveTo>
                  <a:pt x="20320" y="0"/>
                </a:moveTo>
                <a:cubicBezTo>
                  <a:pt x="20300" y="0"/>
                  <a:pt x="20276" y="3"/>
                  <a:pt x="20247" y="10"/>
                </a:cubicBezTo>
                <a:cubicBezTo>
                  <a:pt x="19978" y="231"/>
                  <a:pt x="19732" y="482"/>
                  <a:pt x="19428" y="656"/>
                </a:cubicBezTo>
                <a:cubicBezTo>
                  <a:pt x="19302" y="740"/>
                  <a:pt x="19171" y="818"/>
                  <a:pt x="19045" y="890"/>
                </a:cubicBezTo>
                <a:cubicBezTo>
                  <a:pt x="18131" y="1392"/>
                  <a:pt x="17127" y="1781"/>
                  <a:pt x="16374" y="2515"/>
                </a:cubicBezTo>
                <a:cubicBezTo>
                  <a:pt x="15513" y="3196"/>
                  <a:pt x="14813" y="4069"/>
                  <a:pt x="14281" y="5026"/>
                </a:cubicBezTo>
                <a:cubicBezTo>
                  <a:pt x="14239" y="5103"/>
                  <a:pt x="14203" y="5188"/>
                  <a:pt x="14162" y="5271"/>
                </a:cubicBezTo>
                <a:cubicBezTo>
                  <a:pt x="14000" y="5594"/>
                  <a:pt x="13881" y="5934"/>
                  <a:pt x="13737" y="6264"/>
                </a:cubicBezTo>
                <a:cubicBezTo>
                  <a:pt x="13695" y="6371"/>
                  <a:pt x="13654" y="6472"/>
                  <a:pt x="13618" y="6579"/>
                </a:cubicBezTo>
                <a:cubicBezTo>
                  <a:pt x="13211" y="7638"/>
                  <a:pt x="12937" y="8731"/>
                  <a:pt x="12493" y="9771"/>
                </a:cubicBezTo>
                <a:cubicBezTo>
                  <a:pt x="12457" y="9879"/>
                  <a:pt x="12416" y="9981"/>
                  <a:pt x="12380" y="10088"/>
                </a:cubicBezTo>
                <a:cubicBezTo>
                  <a:pt x="12338" y="10184"/>
                  <a:pt x="12303" y="10286"/>
                  <a:pt x="12261" y="10388"/>
                </a:cubicBezTo>
                <a:cubicBezTo>
                  <a:pt x="12183" y="10567"/>
                  <a:pt x="12112" y="10752"/>
                  <a:pt x="12027" y="10938"/>
                </a:cubicBezTo>
                <a:cubicBezTo>
                  <a:pt x="11950" y="11141"/>
                  <a:pt x="11872" y="11349"/>
                  <a:pt x="11795" y="11553"/>
                </a:cubicBezTo>
                <a:cubicBezTo>
                  <a:pt x="11717" y="11768"/>
                  <a:pt x="11645" y="11978"/>
                  <a:pt x="11561" y="12187"/>
                </a:cubicBezTo>
                <a:cubicBezTo>
                  <a:pt x="11496" y="12389"/>
                  <a:pt x="11425" y="12593"/>
                  <a:pt x="11364" y="12802"/>
                </a:cubicBezTo>
                <a:cubicBezTo>
                  <a:pt x="11053" y="13729"/>
                  <a:pt x="10844" y="14698"/>
                  <a:pt x="10724" y="15672"/>
                </a:cubicBezTo>
                <a:cubicBezTo>
                  <a:pt x="10587" y="16855"/>
                  <a:pt x="10521" y="18039"/>
                  <a:pt x="10318" y="19217"/>
                </a:cubicBezTo>
                <a:cubicBezTo>
                  <a:pt x="10169" y="20113"/>
                  <a:pt x="10026" y="21021"/>
                  <a:pt x="9775" y="21906"/>
                </a:cubicBezTo>
                <a:cubicBezTo>
                  <a:pt x="9739" y="22031"/>
                  <a:pt x="9690" y="22163"/>
                  <a:pt x="9654" y="22288"/>
                </a:cubicBezTo>
                <a:cubicBezTo>
                  <a:pt x="9601" y="22420"/>
                  <a:pt x="9552" y="22558"/>
                  <a:pt x="9499" y="22690"/>
                </a:cubicBezTo>
                <a:cubicBezTo>
                  <a:pt x="9367" y="23000"/>
                  <a:pt x="9230" y="23305"/>
                  <a:pt x="9075" y="23603"/>
                </a:cubicBezTo>
                <a:cubicBezTo>
                  <a:pt x="9033" y="23687"/>
                  <a:pt x="8991" y="23766"/>
                  <a:pt x="8956" y="23849"/>
                </a:cubicBezTo>
                <a:cubicBezTo>
                  <a:pt x="8890" y="23974"/>
                  <a:pt x="8824" y="24106"/>
                  <a:pt x="8763" y="24232"/>
                </a:cubicBezTo>
                <a:cubicBezTo>
                  <a:pt x="8735" y="24387"/>
                  <a:pt x="8674" y="24530"/>
                  <a:pt x="8567" y="24644"/>
                </a:cubicBezTo>
                <a:cubicBezTo>
                  <a:pt x="8004" y="25325"/>
                  <a:pt x="7497" y="26054"/>
                  <a:pt x="6898" y="26707"/>
                </a:cubicBezTo>
                <a:cubicBezTo>
                  <a:pt x="5835" y="27919"/>
                  <a:pt x="4526" y="28876"/>
                  <a:pt x="3444" y="30071"/>
                </a:cubicBezTo>
                <a:cubicBezTo>
                  <a:pt x="3540" y="29863"/>
                  <a:pt x="3623" y="29647"/>
                  <a:pt x="3706" y="29432"/>
                </a:cubicBezTo>
                <a:cubicBezTo>
                  <a:pt x="3767" y="29282"/>
                  <a:pt x="3814" y="29127"/>
                  <a:pt x="3863" y="28972"/>
                </a:cubicBezTo>
                <a:cubicBezTo>
                  <a:pt x="4059" y="28559"/>
                  <a:pt x="4203" y="28122"/>
                  <a:pt x="4448" y="27734"/>
                </a:cubicBezTo>
                <a:cubicBezTo>
                  <a:pt x="4586" y="27430"/>
                  <a:pt x="4675" y="27107"/>
                  <a:pt x="4795" y="26795"/>
                </a:cubicBezTo>
                <a:cubicBezTo>
                  <a:pt x="4848" y="26663"/>
                  <a:pt x="4903" y="26539"/>
                  <a:pt x="4950" y="26407"/>
                </a:cubicBezTo>
                <a:cubicBezTo>
                  <a:pt x="4975" y="26365"/>
                  <a:pt x="5010" y="26288"/>
                  <a:pt x="5028" y="26246"/>
                </a:cubicBezTo>
                <a:cubicBezTo>
                  <a:pt x="5105" y="26090"/>
                  <a:pt x="5184" y="25935"/>
                  <a:pt x="5267" y="25780"/>
                </a:cubicBezTo>
                <a:cubicBezTo>
                  <a:pt x="5339" y="25623"/>
                  <a:pt x="5399" y="25468"/>
                  <a:pt x="5464" y="25314"/>
                </a:cubicBezTo>
                <a:cubicBezTo>
                  <a:pt x="5471" y="25283"/>
                  <a:pt x="5488" y="25212"/>
                  <a:pt x="5494" y="25176"/>
                </a:cubicBezTo>
                <a:cubicBezTo>
                  <a:pt x="5805" y="24279"/>
                  <a:pt x="5985" y="23335"/>
                  <a:pt x="6313" y="22439"/>
                </a:cubicBezTo>
                <a:cubicBezTo>
                  <a:pt x="6600" y="21434"/>
                  <a:pt x="6738" y="20381"/>
                  <a:pt x="7168" y="19413"/>
                </a:cubicBezTo>
                <a:cubicBezTo>
                  <a:pt x="7204" y="19305"/>
                  <a:pt x="7246" y="19204"/>
                  <a:pt x="7287" y="19096"/>
                </a:cubicBezTo>
                <a:cubicBezTo>
                  <a:pt x="7342" y="18965"/>
                  <a:pt x="7389" y="18839"/>
                  <a:pt x="7444" y="18709"/>
                </a:cubicBezTo>
                <a:cubicBezTo>
                  <a:pt x="7766" y="17901"/>
                  <a:pt x="7957" y="17052"/>
                  <a:pt x="8220" y="16221"/>
                </a:cubicBezTo>
                <a:cubicBezTo>
                  <a:pt x="8244" y="16144"/>
                  <a:pt x="8274" y="16072"/>
                  <a:pt x="8297" y="15994"/>
                </a:cubicBezTo>
                <a:cubicBezTo>
                  <a:pt x="8548" y="15258"/>
                  <a:pt x="8842" y="14535"/>
                  <a:pt x="8997" y="13771"/>
                </a:cubicBezTo>
                <a:cubicBezTo>
                  <a:pt x="9135" y="13191"/>
                  <a:pt x="9230" y="12599"/>
                  <a:pt x="9320" y="12013"/>
                </a:cubicBezTo>
                <a:cubicBezTo>
                  <a:pt x="9469" y="11098"/>
                  <a:pt x="9649" y="10190"/>
                  <a:pt x="9822" y="9276"/>
                </a:cubicBezTo>
                <a:cubicBezTo>
                  <a:pt x="10133" y="7512"/>
                  <a:pt x="10360" y="5743"/>
                  <a:pt x="10617" y="3974"/>
                </a:cubicBezTo>
                <a:cubicBezTo>
                  <a:pt x="10653" y="3759"/>
                  <a:pt x="10719" y="3549"/>
                  <a:pt x="10689" y="3334"/>
                </a:cubicBezTo>
                <a:lnTo>
                  <a:pt x="10689" y="3334"/>
                </a:lnTo>
                <a:cubicBezTo>
                  <a:pt x="10515" y="3723"/>
                  <a:pt x="10139" y="3950"/>
                  <a:pt x="9947" y="4320"/>
                </a:cubicBezTo>
                <a:cubicBezTo>
                  <a:pt x="9703" y="4733"/>
                  <a:pt x="9654" y="5224"/>
                  <a:pt x="9422" y="5647"/>
                </a:cubicBezTo>
                <a:cubicBezTo>
                  <a:pt x="9243" y="5922"/>
                  <a:pt x="9111" y="6228"/>
                  <a:pt x="8956" y="6515"/>
                </a:cubicBezTo>
                <a:cubicBezTo>
                  <a:pt x="8848" y="6694"/>
                  <a:pt x="8735" y="6873"/>
                  <a:pt x="8608" y="7040"/>
                </a:cubicBezTo>
                <a:cubicBezTo>
                  <a:pt x="8555" y="7117"/>
                  <a:pt x="8507" y="7196"/>
                  <a:pt x="8454" y="7279"/>
                </a:cubicBezTo>
                <a:cubicBezTo>
                  <a:pt x="8142" y="7763"/>
                  <a:pt x="7795" y="8236"/>
                  <a:pt x="7521" y="8750"/>
                </a:cubicBezTo>
                <a:cubicBezTo>
                  <a:pt x="7497" y="8791"/>
                  <a:pt x="7461" y="8869"/>
                  <a:pt x="7436" y="8910"/>
                </a:cubicBezTo>
                <a:cubicBezTo>
                  <a:pt x="7121" y="9694"/>
                  <a:pt x="6863" y="10507"/>
                  <a:pt x="6432" y="11242"/>
                </a:cubicBezTo>
                <a:cubicBezTo>
                  <a:pt x="6296" y="11493"/>
                  <a:pt x="6170" y="11757"/>
                  <a:pt x="6045" y="12013"/>
                </a:cubicBezTo>
                <a:cubicBezTo>
                  <a:pt x="5602" y="12880"/>
                  <a:pt x="5399" y="13837"/>
                  <a:pt x="5309" y="14792"/>
                </a:cubicBezTo>
                <a:cubicBezTo>
                  <a:pt x="5082" y="16370"/>
                  <a:pt x="4807" y="17943"/>
                  <a:pt x="4693" y="19534"/>
                </a:cubicBezTo>
                <a:cubicBezTo>
                  <a:pt x="4567" y="20753"/>
                  <a:pt x="4359" y="21965"/>
                  <a:pt x="4233" y="23185"/>
                </a:cubicBezTo>
                <a:cubicBezTo>
                  <a:pt x="4221" y="23855"/>
                  <a:pt x="4252" y="24530"/>
                  <a:pt x="4180" y="25206"/>
                </a:cubicBezTo>
                <a:cubicBezTo>
                  <a:pt x="4144" y="25570"/>
                  <a:pt x="4173" y="25940"/>
                  <a:pt x="4137" y="26305"/>
                </a:cubicBezTo>
                <a:cubicBezTo>
                  <a:pt x="3982" y="27303"/>
                  <a:pt x="3910" y="28332"/>
                  <a:pt x="3557" y="29289"/>
                </a:cubicBezTo>
                <a:cubicBezTo>
                  <a:pt x="3491" y="29683"/>
                  <a:pt x="3176" y="29952"/>
                  <a:pt x="3049" y="30316"/>
                </a:cubicBezTo>
                <a:cubicBezTo>
                  <a:pt x="2930" y="30459"/>
                  <a:pt x="2817" y="30609"/>
                  <a:pt x="2721" y="30771"/>
                </a:cubicBezTo>
                <a:cubicBezTo>
                  <a:pt x="2553" y="30992"/>
                  <a:pt x="2344" y="31177"/>
                  <a:pt x="2171" y="31392"/>
                </a:cubicBezTo>
                <a:cubicBezTo>
                  <a:pt x="1424" y="32086"/>
                  <a:pt x="688" y="32796"/>
                  <a:pt x="1" y="33549"/>
                </a:cubicBezTo>
                <a:cubicBezTo>
                  <a:pt x="20" y="33580"/>
                  <a:pt x="55" y="33628"/>
                  <a:pt x="78" y="33657"/>
                </a:cubicBezTo>
                <a:cubicBezTo>
                  <a:pt x="401" y="33329"/>
                  <a:pt x="694" y="32970"/>
                  <a:pt x="1030" y="32653"/>
                </a:cubicBezTo>
                <a:cubicBezTo>
                  <a:pt x="1573" y="32073"/>
                  <a:pt x="2255" y="31626"/>
                  <a:pt x="2709" y="30961"/>
                </a:cubicBezTo>
                <a:cubicBezTo>
                  <a:pt x="2738" y="30980"/>
                  <a:pt x="2804" y="31016"/>
                  <a:pt x="2840" y="31033"/>
                </a:cubicBezTo>
                <a:cubicBezTo>
                  <a:pt x="3065" y="31037"/>
                  <a:pt x="3290" y="31044"/>
                  <a:pt x="3516" y="31044"/>
                </a:cubicBezTo>
                <a:cubicBezTo>
                  <a:pt x="3679" y="31044"/>
                  <a:pt x="3843" y="31040"/>
                  <a:pt x="4006" y="31027"/>
                </a:cubicBezTo>
                <a:cubicBezTo>
                  <a:pt x="4233" y="30961"/>
                  <a:pt x="4473" y="30950"/>
                  <a:pt x="4711" y="30950"/>
                </a:cubicBezTo>
                <a:cubicBezTo>
                  <a:pt x="5399" y="30807"/>
                  <a:pt x="6104" y="30795"/>
                  <a:pt x="6791" y="30657"/>
                </a:cubicBezTo>
                <a:cubicBezTo>
                  <a:pt x="6962" y="30650"/>
                  <a:pt x="7134" y="30644"/>
                  <a:pt x="7306" y="30644"/>
                </a:cubicBezTo>
                <a:cubicBezTo>
                  <a:pt x="7579" y="30644"/>
                  <a:pt x="7850" y="30659"/>
                  <a:pt x="8118" y="30710"/>
                </a:cubicBezTo>
                <a:cubicBezTo>
                  <a:pt x="9373" y="30735"/>
                  <a:pt x="10605" y="31022"/>
                  <a:pt x="11861" y="31046"/>
                </a:cubicBezTo>
                <a:cubicBezTo>
                  <a:pt x="12050" y="31066"/>
                  <a:pt x="12240" y="31076"/>
                  <a:pt x="12429" y="31076"/>
                </a:cubicBezTo>
                <a:cubicBezTo>
                  <a:pt x="13358" y="31076"/>
                  <a:pt x="14285" y="30846"/>
                  <a:pt x="15154" y="30514"/>
                </a:cubicBezTo>
                <a:cubicBezTo>
                  <a:pt x="15649" y="30340"/>
                  <a:pt x="16140" y="30155"/>
                  <a:pt x="16636" y="29970"/>
                </a:cubicBezTo>
                <a:cubicBezTo>
                  <a:pt x="16918" y="29874"/>
                  <a:pt x="17204" y="29766"/>
                  <a:pt x="17486" y="29659"/>
                </a:cubicBezTo>
                <a:cubicBezTo>
                  <a:pt x="17646" y="29593"/>
                  <a:pt x="17808" y="29527"/>
                  <a:pt x="17963" y="29461"/>
                </a:cubicBezTo>
                <a:cubicBezTo>
                  <a:pt x="18734" y="29109"/>
                  <a:pt x="19481" y="28715"/>
                  <a:pt x="20223" y="28296"/>
                </a:cubicBezTo>
                <a:cubicBezTo>
                  <a:pt x="20450" y="28158"/>
                  <a:pt x="20678" y="28021"/>
                  <a:pt x="20922" y="27907"/>
                </a:cubicBezTo>
                <a:cubicBezTo>
                  <a:pt x="21072" y="27818"/>
                  <a:pt x="21227" y="27734"/>
                  <a:pt x="21376" y="27639"/>
                </a:cubicBezTo>
                <a:cubicBezTo>
                  <a:pt x="21837" y="27333"/>
                  <a:pt x="22297" y="27016"/>
                  <a:pt x="22739" y="26682"/>
                </a:cubicBezTo>
                <a:cubicBezTo>
                  <a:pt x="23307" y="26269"/>
                  <a:pt x="23804" y="25761"/>
                  <a:pt x="24419" y="25415"/>
                </a:cubicBezTo>
                <a:cubicBezTo>
                  <a:pt x="24551" y="25336"/>
                  <a:pt x="24676" y="25259"/>
                  <a:pt x="24808" y="25187"/>
                </a:cubicBezTo>
                <a:cubicBezTo>
                  <a:pt x="25154" y="24955"/>
                  <a:pt x="25435" y="24649"/>
                  <a:pt x="25793" y="24447"/>
                </a:cubicBezTo>
                <a:cubicBezTo>
                  <a:pt x="25835" y="24423"/>
                  <a:pt x="25920" y="24381"/>
                  <a:pt x="25961" y="24357"/>
                </a:cubicBezTo>
                <a:cubicBezTo>
                  <a:pt x="26003" y="24357"/>
                  <a:pt x="26093" y="24351"/>
                  <a:pt x="26135" y="24351"/>
                </a:cubicBezTo>
                <a:cubicBezTo>
                  <a:pt x="26265" y="23998"/>
                  <a:pt x="26696" y="24009"/>
                  <a:pt x="27007" y="23938"/>
                </a:cubicBezTo>
                <a:cubicBezTo>
                  <a:pt x="27354" y="23837"/>
                  <a:pt x="27713" y="23783"/>
                  <a:pt x="28041" y="23639"/>
                </a:cubicBezTo>
                <a:cubicBezTo>
                  <a:pt x="28006" y="23603"/>
                  <a:pt x="27940" y="23526"/>
                  <a:pt x="27904" y="23490"/>
                </a:cubicBezTo>
                <a:cubicBezTo>
                  <a:pt x="27705" y="23548"/>
                  <a:pt x="27501" y="23572"/>
                  <a:pt x="27297" y="23572"/>
                </a:cubicBezTo>
                <a:cubicBezTo>
                  <a:pt x="27100" y="23572"/>
                  <a:pt x="26902" y="23550"/>
                  <a:pt x="26709" y="23515"/>
                </a:cubicBezTo>
                <a:cubicBezTo>
                  <a:pt x="26273" y="23550"/>
                  <a:pt x="25842" y="23645"/>
                  <a:pt x="25405" y="23669"/>
                </a:cubicBezTo>
                <a:cubicBezTo>
                  <a:pt x="25017" y="23801"/>
                  <a:pt x="24598" y="23849"/>
                  <a:pt x="24251" y="24075"/>
                </a:cubicBezTo>
                <a:cubicBezTo>
                  <a:pt x="24013" y="24225"/>
                  <a:pt x="23785" y="24404"/>
                  <a:pt x="23558" y="24572"/>
                </a:cubicBezTo>
                <a:cubicBezTo>
                  <a:pt x="23189" y="24726"/>
                  <a:pt x="22796" y="24755"/>
                  <a:pt x="22401" y="24755"/>
                </a:cubicBezTo>
                <a:cubicBezTo>
                  <a:pt x="22163" y="24755"/>
                  <a:pt x="21924" y="24744"/>
                  <a:pt x="21690" y="24744"/>
                </a:cubicBezTo>
                <a:cubicBezTo>
                  <a:pt x="21651" y="24744"/>
                  <a:pt x="21613" y="24745"/>
                  <a:pt x="21574" y="24745"/>
                </a:cubicBezTo>
                <a:cubicBezTo>
                  <a:pt x="21539" y="24748"/>
                  <a:pt x="21505" y="24749"/>
                  <a:pt x="21470" y="24749"/>
                </a:cubicBezTo>
                <a:cubicBezTo>
                  <a:pt x="21129" y="24749"/>
                  <a:pt x="20795" y="24654"/>
                  <a:pt x="20454" y="24654"/>
                </a:cubicBezTo>
                <a:cubicBezTo>
                  <a:pt x="20437" y="24654"/>
                  <a:pt x="20419" y="24655"/>
                  <a:pt x="20402" y="24655"/>
                </a:cubicBezTo>
                <a:cubicBezTo>
                  <a:pt x="20121" y="24610"/>
                  <a:pt x="19833" y="24575"/>
                  <a:pt x="19545" y="24575"/>
                </a:cubicBezTo>
                <a:cubicBezTo>
                  <a:pt x="19269" y="24575"/>
                  <a:pt x="18994" y="24607"/>
                  <a:pt x="18728" y="24691"/>
                </a:cubicBezTo>
                <a:cubicBezTo>
                  <a:pt x="18232" y="24834"/>
                  <a:pt x="17742" y="25002"/>
                  <a:pt x="17258" y="25187"/>
                </a:cubicBezTo>
                <a:cubicBezTo>
                  <a:pt x="16899" y="25314"/>
                  <a:pt x="16540" y="25433"/>
                  <a:pt x="16176" y="25540"/>
                </a:cubicBezTo>
                <a:cubicBezTo>
                  <a:pt x="15470" y="25738"/>
                  <a:pt x="14796" y="26031"/>
                  <a:pt x="14079" y="26180"/>
                </a:cubicBezTo>
                <a:cubicBezTo>
                  <a:pt x="13175" y="26371"/>
                  <a:pt x="12278" y="26599"/>
                  <a:pt x="11436" y="26975"/>
                </a:cubicBezTo>
                <a:cubicBezTo>
                  <a:pt x="11089" y="27107"/>
                  <a:pt x="10755" y="27267"/>
                  <a:pt x="10413" y="27405"/>
                </a:cubicBezTo>
                <a:cubicBezTo>
                  <a:pt x="9433" y="27824"/>
                  <a:pt x="8357" y="27949"/>
                  <a:pt x="7378" y="28368"/>
                </a:cubicBezTo>
                <a:cubicBezTo>
                  <a:pt x="7013" y="28511"/>
                  <a:pt x="6655" y="28672"/>
                  <a:pt x="6296" y="28840"/>
                </a:cubicBezTo>
                <a:cubicBezTo>
                  <a:pt x="6117" y="28917"/>
                  <a:pt x="5937" y="28989"/>
                  <a:pt x="5758" y="29074"/>
                </a:cubicBezTo>
                <a:cubicBezTo>
                  <a:pt x="5207" y="29306"/>
                  <a:pt x="4639" y="29480"/>
                  <a:pt x="4108" y="29736"/>
                </a:cubicBezTo>
                <a:cubicBezTo>
                  <a:pt x="4059" y="29761"/>
                  <a:pt x="3965" y="29808"/>
                  <a:pt x="3916" y="29827"/>
                </a:cubicBezTo>
                <a:lnTo>
                  <a:pt x="3976" y="29898"/>
                </a:lnTo>
                <a:cubicBezTo>
                  <a:pt x="3922" y="29910"/>
                  <a:pt x="3803" y="29927"/>
                  <a:pt x="3742" y="29940"/>
                </a:cubicBezTo>
                <a:cubicBezTo>
                  <a:pt x="4275" y="29348"/>
                  <a:pt x="4903" y="28858"/>
                  <a:pt x="5464" y="28302"/>
                </a:cubicBezTo>
                <a:cubicBezTo>
                  <a:pt x="6738" y="27262"/>
                  <a:pt x="7723" y="25935"/>
                  <a:pt x="8728" y="24644"/>
                </a:cubicBezTo>
                <a:cubicBezTo>
                  <a:pt x="9086" y="24440"/>
                  <a:pt x="9344" y="24106"/>
                  <a:pt x="9703" y="23896"/>
                </a:cubicBezTo>
                <a:cubicBezTo>
                  <a:pt x="10306" y="23681"/>
                  <a:pt x="10915" y="23484"/>
                  <a:pt x="11513" y="23239"/>
                </a:cubicBezTo>
                <a:cubicBezTo>
                  <a:pt x="11693" y="23162"/>
                  <a:pt x="11872" y="23084"/>
                  <a:pt x="12057" y="23012"/>
                </a:cubicBezTo>
                <a:cubicBezTo>
                  <a:pt x="12882" y="22522"/>
                  <a:pt x="13624" y="21912"/>
                  <a:pt x="14466" y="21452"/>
                </a:cubicBezTo>
                <a:cubicBezTo>
                  <a:pt x="14616" y="21363"/>
                  <a:pt x="14766" y="21272"/>
                  <a:pt x="14915" y="21183"/>
                </a:cubicBezTo>
                <a:cubicBezTo>
                  <a:pt x="15238" y="20980"/>
                  <a:pt x="15591" y="20818"/>
                  <a:pt x="15943" y="20674"/>
                </a:cubicBezTo>
                <a:cubicBezTo>
                  <a:pt x="16397" y="20483"/>
                  <a:pt x="16869" y="20351"/>
                  <a:pt x="17329" y="20172"/>
                </a:cubicBezTo>
                <a:cubicBezTo>
                  <a:pt x="17575" y="20077"/>
                  <a:pt x="17808" y="19945"/>
                  <a:pt x="18041" y="19820"/>
                </a:cubicBezTo>
                <a:cubicBezTo>
                  <a:pt x="18507" y="19515"/>
                  <a:pt x="19034" y="19324"/>
                  <a:pt x="19511" y="19043"/>
                </a:cubicBezTo>
                <a:cubicBezTo>
                  <a:pt x="19781" y="18869"/>
                  <a:pt x="20068" y="18732"/>
                  <a:pt x="20361" y="18613"/>
                </a:cubicBezTo>
                <a:cubicBezTo>
                  <a:pt x="20593" y="18529"/>
                  <a:pt x="20838" y="18463"/>
                  <a:pt x="21072" y="18379"/>
                </a:cubicBezTo>
                <a:cubicBezTo>
                  <a:pt x="21108" y="18373"/>
                  <a:pt x="21180" y="18356"/>
                  <a:pt x="21216" y="18350"/>
                </a:cubicBezTo>
                <a:cubicBezTo>
                  <a:pt x="21586" y="18199"/>
                  <a:pt x="21939" y="18003"/>
                  <a:pt x="22309" y="17841"/>
                </a:cubicBezTo>
                <a:cubicBezTo>
                  <a:pt x="22673" y="17674"/>
                  <a:pt x="23038" y="17495"/>
                  <a:pt x="23409" y="17333"/>
                </a:cubicBezTo>
                <a:cubicBezTo>
                  <a:pt x="23534" y="17274"/>
                  <a:pt x="23660" y="17220"/>
                  <a:pt x="23791" y="17172"/>
                </a:cubicBezTo>
                <a:cubicBezTo>
                  <a:pt x="24323" y="16957"/>
                  <a:pt x="24880" y="16814"/>
                  <a:pt x="25418" y="16598"/>
                </a:cubicBezTo>
                <a:cubicBezTo>
                  <a:pt x="25548" y="16550"/>
                  <a:pt x="25680" y="16497"/>
                  <a:pt x="25812" y="16442"/>
                </a:cubicBezTo>
                <a:cubicBezTo>
                  <a:pt x="25937" y="16395"/>
                  <a:pt x="26069" y="16347"/>
                  <a:pt x="26188" y="16287"/>
                </a:cubicBezTo>
                <a:cubicBezTo>
                  <a:pt x="26273" y="16245"/>
                  <a:pt x="26350" y="16204"/>
                  <a:pt x="26433" y="16168"/>
                </a:cubicBezTo>
                <a:cubicBezTo>
                  <a:pt x="26894" y="15917"/>
                  <a:pt x="27330" y="15611"/>
                  <a:pt x="27707" y="15236"/>
                </a:cubicBezTo>
                <a:cubicBezTo>
                  <a:pt x="28113" y="14924"/>
                  <a:pt x="28453" y="14541"/>
                  <a:pt x="28830" y="14190"/>
                </a:cubicBezTo>
                <a:cubicBezTo>
                  <a:pt x="29487" y="13550"/>
                  <a:pt x="30133" y="12880"/>
                  <a:pt x="30612" y="12091"/>
                </a:cubicBezTo>
                <a:cubicBezTo>
                  <a:pt x="30737" y="11823"/>
                  <a:pt x="30988" y="11625"/>
                  <a:pt x="31084" y="11343"/>
                </a:cubicBezTo>
                <a:lnTo>
                  <a:pt x="31084" y="11343"/>
                </a:lnTo>
                <a:cubicBezTo>
                  <a:pt x="31048" y="11356"/>
                  <a:pt x="30977" y="11374"/>
                  <a:pt x="30941" y="11385"/>
                </a:cubicBezTo>
                <a:cubicBezTo>
                  <a:pt x="30635" y="11643"/>
                  <a:pt x="30331" y="11906"/>
                  <a:pt x="29959" y="12049"/>
                </a:cubicBezTo>
                <a:cubicBezTo>
                  <a:pt x="29832" y="12065"/>
                  <a:pt x="29704" y="12070"/>
                  <a:pt x="29574" y="12070"/>
                </a:cubicBezTo>
                <a:cubicBezTo>
                  <a:pt x="29391" y="12070"/>
                  <a:pt x="29207" y="12060"/>
                  <a:pt x="29023" y="12060"/>
                </a:cubicBezTo>
                <a:cubicBezTo>
                  <a:pt x="28946" y="12060"/>
                  <a:pt x="28870" y="12062"/>
                  <a:pt x="28795" y="12067"/>
                </a:cubicBezTo>
                <a:cubicBezTo>
                  <a:pt x="28513" y="12115"/>
                  <a:pt x="28251" y="12223"/>
                  <a:pt x="27987" y="12318"/>
                </a:cubicBezTo>
                <a:cubicBezTo>
                  <a:pt x="27832" y="12384"/>
                  <a:pt x="27677" y="12444"/>
                  <a:pt x="27521" y="12510"/>
                </a:cubicBezTo>
                <a:cubicBezTo>
                  <a:pt x="27396" y="12563"/>
                  <a:pt x="27264" y="12612"/>
                  <a:pt x="27139" y="12670"/>
                </a:cubicBezTo>
                <a:cubicBezTo>
                  <a:pt x="27007" y="12719"/>
                  <a:pt x="26875" y="12767"/>
                  <a:pt x="26745" y="12820"/>
                </a:cubicBezTo>
                <a:cubicBezTo>
                  <a:pt x="26637" y="12863"/>
                  <a:pt x="26535" y="12899"/>
                  <a:pt x="26427" y="12940"/>
                </a:cubicBezTo>
                <a:cubicBezTo>
                  <a:pt x="26326" y="12982"/>
                  <a:pt x="26224" y="13018"/>
                  <a:pt x="26122" y="13059"/>
                </a:cubicBezTo>
                <a:cubicBezTo>
                  <a:pt x="26014" y="13095"/>
                  <a:pt x="25907" y="13131"/>
                  <a:pt x="25806" y="13173"/>
                </a:cubicBezTo>
                <a:cubicBezTo>
                  <a:pt x="25674" y="13227"/>
                  <a:pt x="25542" y="13274"/>
                  <a:pt x="25412" y="13329"/>
                </a:cubicBezTo>
                <a:cubicBezTo>
                  <a:pt x="25106" y="13478"/>
                  <a:pt x="24802" y="13603"/>
                  <a:pt x="24497" y="13752"/>
                </a:cubicBezTo>
                <a:cubicBezTo>
                  <a:pt x="24389" y="13807"/>
                  <a:pt x="24287" y="13854"/>
                  <a:pt x="24179" y="13909"/>
                </a:cubicBezTo>
                <a:cubicBezTo>
                  <a:pt x="23898" y="14039"/>
                  <a:pt x="23611" y="14165"/>
                  <a:pt x="23332" y="14297"/>
                </a:cubicBezTo>
                <a:cubicBezTo>
                  <a:pt x="22835" y="14535"/>
                  <a:pt x="22333" y="14756"/>
                  <a:pt x="21843" y="14996"/>
                </a:cubicBezTo>
                <a:cubicBezTo>
                  <a:pt x="21376" y="15211"/>
                  <a:pt x="20922" y="15462"/>
                  <a:pt x="20444" y="15666"/>
                </a:cubicBezTo>
                <a:cubicBezTo>
                  <a:pt x="20259" y="15743"/>
                  <a:pt x="20074" y="15821"/>
                  <a:pt x="19894" y="15898"/>
                </a:cubicBezTo>
                <a:cubicBezTo>
                  <a:pt x="19530" y="16055"/>
                  <a:pt x="19141" y="16174"/>
                  <a:pt x="18813" y="16400"/>
                </a:cubicBezTo>
                <a:cubicBezTo>
                  <a:pt x="18562" y="16491"/>
                  <a:pt x="18334" y="16621"/>
                  <a:pt x="18101" y="16748"/>
                </a:cubicBezTo>
                <a:cubicBezTo>
                  <a:pt x="17359" y="17214"/>
                  <a:pt x="16689" y="17776"/>
                  <a:pt x="15997" y="18307"/>
                </a:cubicBezTo>
                <a:cubicBezTo>
                  <a:pt x="15327" y="18839"/>
                  <a:pt x="14616" y="19318"/>
                  <a:pt x="13928" y="19826"/>
                </a:cubicBezTo>
                <a:cubicBezTo>
                  <a:pt x="13869" y="19862"/>
                  <a:pt x="13809" y="19898"/>
                  <a:pt x="13749" y="19940"/>
                </a:cubicBezTo>
                <a:cubicBezTo>
                  <a:pt x="13420" y="20166"/>
                  <a:pt x="13050" y="20334"/>
                  <a:pt x="12721" y="20561"/>
                </a:cubicBezTo>
                <a:cubicBezTo>
                  <a:pt x="11298" y="21559"/>
                  <a:pt x="10360" y="23066"/>
                  <a:pt x="9063" y="24196"/>
                </a:cubicBezTo>
                <a:cubicBezTo>
                  <a:pt x="9631" y="23394"/>
                  <a:pt x="10288" y="22660"/>
                  <a:pt x="10821" y="21829"/>
                </a:cubicBezTo>
                <a:cubicBezTo>
                  <a:pt x="10940" y="21589"/>
                  <a:pt x="11089" y="21363"/>
                  <a:pt x="11209" y="21123"/>
                </a:cubicBezTo>
                <a:cubicBezTo>
                  <a:pt x="11304" y="20938"/>
                  <a:pt x="11417" y="20764"/>
                  <a:pt x="11519" y="20579"/>
                </a:cubicBezTo>
                <a:cubicBezTo>
                  <a:pt x="11591" y="20447"/>
                  <a:pt x="11676" y="20323"/>
                  <a:pt x="11753" y="20191"/>
                </a:cubicBezTo>
                <a:cubicBezTo>
                  <a:pt x="11891" y="19951"/>
                  <a:pt x="12040" y="19719"/>
                  <a:pt x="12183" y="19485"/>
                </a:cubicBezTo>
                <a:cubicBezTo>
                  <a:pt x="12363" y="19211"/>
                  <a:pt x="12512" y="18924"/>
                  <a:pt x="12686" y="18643"/>
                </a:cubicBezTo>
                <a:cubicBezTo>
                  <a:pt x="12780" y="18458"/>
                  <a:pt x="12888" y="18278"/>
                  <a:pt x="12995" y="18099"/>
                </a:cubicBezTo>
                <a:cubicBezTo>
                  <a:pt x="13318" y="17506"/>
                  <a:pt x="13737" y="16974"/>
                  <a:pt x="14156" y="16449"/>
                </a:cubicBezTo>
                <a:cubicBezTo>
                  <a:pt x="14545" y="15940"/>
                  <a:pt x="15076" y="15564"/>
                  <a:pt x="15536" y="15122"/>
                </a:cubicBezTo>
                <a:cubicBezTo>
                  <a:pt x="15991" y="14805"/>
                  <a:pt x="16319" y="14290"/>
                  <a:pt x="16882" y="14147"/>
                </a:cubicBezTo>
                <a:cubicBezTo>
                  <a:pt x="17550" y="13711"/>
                  <a:pt x="18143" y="13167"/>
                  <a:pt x="18818" y="12742"/>
                </a:cubicBezTo>
                <a:cubicBezTo>
                  <a:pt x="18896" y="12689"/>
                  <a:pt x="18973" y="12635"/>
                  <a:pt x="19051" y="12587"/>
                </a:cubicBezTo>
                <a:cubicBezTo>
                  <a:pt x="19128" y="12533"/>
                  <a:pt x="19207" y="12485"/>
                  <a:pt x="19290" y="12432"/>
                </a:cubicBezTo>
                <a:cubicBezTo>
                  <a:pt x="19415" y="12353"/>
                  <a:pt x="19541" y="12270"/>
                  <a:pt x="19673" y="12199"/>
                </a:cubicBezTo>
                <a:cubicBezTo>
                  <a:pt x="19751" y="12145"/>
                  <a:pt x="19828" y="12091"/>
                  <a:pt x="19906" y="12044"/>
                </a:cubicBezTo>
                <a:cubicBezTo>
                  <a:pt x="20008" y="11978"/>
                  <a:pt x="20110" y="11917"/>
                  <a:pt x="20204" y="11851"/>
                </a:cubicBezTo>
                <a:cubicBezTo>
                  <a:pt x="20336" y="11780"/>
                  <a:pt x="20474" y="11702"/>
                  <a:pt x="20599" y="11625"/>
                </a:cubicBezTo>
                <a:cubicBezTo>
                  <a:pt x="20886" y="11457"/>
                  <a:pt x="21155" y="11260"/>
                  <a:pt x="21395" y="11034"/>
                </a:cubicBezTo>
                <a:cubicBezTo>
                  <a:pt x="22356" y="10077"/>
                  <a:pt x="23553" y="9365"/>
                  <a:pt x="24389" y="8284"/>
                </a:cubicBezTo>
                <a:cubicBezTo>
                  <a:pt x="25824" y="6830"/>
                  <a:pt x="27264" y="5396"/>
                  <a:pt x="28704" y="3961"/>
                </a:cubicBezTo>
                <a:cubicBezTo>
                  <a:pt x="29057" y="3693"/>
                  <a:pt x="29357" y="3310"/>
                  <a:pt x="29357" y="2844"/>
                </a:cubicBezTo>
                <a:lnTo>
                  <a:pt x="29357" y="2844"/>
                </a:lnTo>
                <a:cubicBezTo>
                  <a:pt x="28949" y="3059"/>
                  <a:pt x="28717" y="3508"/>
                  <a:pt x="28310" y="3734"/>
                </a:cubicBezTo>
                <a:cubicBezTo>
                  <a:pt x="28006" y="3889"/>
                  <a:pt x="27671" y="3974"/>
                  <a:pt x="27330" y="4040"/>
                </a:cubicBezTo>
                <a:cubicBezTo>
                  <a:pt x="26935" y="4105"/>
                  <a:pt x="26565" y="4267"/>
                  <a:pt x="26194" y="4427"/>
                </a:cubicBezTo>
                <a:cubicBezTo>
                  <a:pt x="25440" y="4697"/>
                  <a:pt x="24646" y="4829"/>
                  <a:pt x="23911" y="5158"/>
                </a:cubicBezTo>
                <a:cubicBezTo>
                  <a:pt x="23139" y="5533"/>
                  <a:pt x="22530" y="6149"/>
                  <a:pt x="21867" y="6681"/>
                </a:cubicBezTo>
                <a:cubicBezTo>
                  <a:pt x="21244" y="7196"/>
                  <a:pt x="20642" y="7734"/>
                  <a:pt x="20038" y="8278"/>
                </a:cubicBezTo>
                <a:cubicBezTo>
                  <a:pt x="19566" y="8797"/>
                  <a:pt x="19100" y="9329"/>
                  <a:pt x="18717" y="9922"/>
                </a:cubicBezTo>
                <a:cubicBezTo>
                  <a:pt x="18526" y="10196"/>
                  <a:pt x="18358" y="10496"/>
                  <a:pt x="18173" y="10775"/>
                </a:cubicBezTo>
                <a:cubicBezTo>
                  <a:pt x="18095" y="10907"/>
                  <a:pt x="18016" y="11034"/>
                  <a:pt x="17939" y="11158"/>
                </a:cubicBezTo>
                <a:cubicBezTo>
                  <a:pt x="17622" y="11702"/>
                  <a:pt x="17312" y="12246"/>
                  <a:pt x="17001" y="12791"/>
                </a:cubicBezTo>
                <a:cubicBezTo>
                  <a:pt x="16720" y="13424"/>
                  <a:pt x="16314" y="13986"/>
                  <a:pt x="15925" y="14554"/>
                </a:cubicBezTo>
                <a:cubicBezTo>
                  <a:pt x="15255" y="15266"/>
                  <a:pt x="14430" y="15827"/>
                  <a:pt x="13850" y="16621"/>
                </a:cubicBezTo>
                <a:cubicBezTo>
                  <a:pt x="13462" y="17106"/>
                  <a:pt x="13116" y="17620"/>
                  <a:pt x="12805" y="18164"/>
                </a:cubicBezTo>
                <a:cubicBezTo>
                  <a:pt x="12708" y="18343"/>
                  <a:pt x="12601" y="18522"/>
                  <a:pt x="12493" y="18709"/>
                </a:cubicBezTo>
                <a:cubicBezTo>
                  <a:pt x="12206" y="19211"/>
                  <a:pt x="11897" y="19700"/>
                  <a:pt x="11597" y="20196"/>
                </a:cubicBezTo>
                <a:cubicBezTo>
                  <a:pt x="11389" y="20555"/>
                  <a:pt x="11155" y="20908"/>
                  <a:pt x="10976" y="21284"/>
                </a:cubicBezTo>
                <a:cubicBezTo>
                  <a:pt x="10504" y="22193"/>
                  <a:pt x="9822" y="22969"/>
                  <a:pt x="9188" y="23771"/>
                </a:cubicBezTo>
                <a:cubicBezTo>
                  <a:pt x="9373" y="23317"/>
                  <a:pt x="9786" y="22994"/>
                  <a:pt x="9930" y="22516"/>
                </a:cubicBezTo>
                <a:cubicBezTo>
                  <a:pt x="10032" y="22282"/>
                  <a:pt x="10133" y="22050"/>
                  <a:pt x="10241" y="21822"/>
                </a:cubicBezTo>
                <a:cubicBezTo>
                  <a:pt x="10581" y="21159"/>
                  <a:pt x="10658" y="20400"/>
                  <a:pt x="10976" y="19724"/>
                </a:cubicBezTo>
                <a:cubicBezTo>
                  <a:pt x="11030" y="19598"/>
                  <a:pt x="11083" y="19468"/>
                  <a:pt x="11138" y="19336"/>
                </a:cubicBezTo>
                <a:cubicBezTo>
                  <a:pt x="11310" y="18684"/>
                  <a:pt x="11400" y="18009"/>
                  <a:pt x="11549" y="17352"/>
                </a:cubicBezTo>
                <a:cubicBezTo>
                  <a:pt x="11753" y="16527"/>
                  <a:pt x="12027" y="15725"/>
                  <a:pt x="12267" y="14907"/>
                </a:cubicBezTo>
                <a:cubicBezTo>
                  <a:pt x="12291" y="14828"/>
                  <a:pt x="12314" y="14751"/>
                  <a:pt x="12338" y="14673"/>
                </a:cubicBezTo>
                <a:cubicBezTo>
                  <a:pt x="12380" y="14566"/>
                  <a:pt x="12416" y="14458"/>
                  <a:pt x="12457" y="14350"/>
                </a:cubicBezTo>
                <a:cubicBezTo>
                  <a:pt x="12465" y="14315"/>
                  <a:pt x="12482" y="14243"/>
                  <a:pt x="12488" y="14207"/>
                </a:cubicBezTo>
                <a:cubicBezTo>
                  <a:pt x="12536" y="14105"/>
                  <a:pt x="12565" y="13997"/>
                  <a:pt x="12608" y="13890"/>
                </a:cubicBezTo>
                <a:cubicBezTo>
                  <a:pt x="12644" y="13782"/>
                  <a:pt x="12686" y="13675"/>
                  <a:pt x="12727" y="13567"/>
                </a:cubicBezTo>
                <a:cubicBezTo>
                  <a:pt x="12805" y="13394"/>
                  <a:pt x="12882" y="13214"/>
                  <a:pt x="12960" y="13035"/>
                </a:cubicBezTo>
                <a:cubicBezTo>
                  <a:pt x="13056" y="12833"/>
                  <a:pt x="13133" y="12623"/>
                  <a:pt x="13229" y="12419"/>
                </a:cubicBezTo>
                <a:cubicBezTo>
                  <a:pt x="13325" y="12204"/>
                  <a:pt x="13414" y="11995"/>
                  <a:pt x="13505" y="11787"/>
                </a:cubicBezTo>
                <a:cubicBezTo>
                  <a:pt x="13576" y="11636"/>
                  <a:pt x="13635" y="11481"/>
                  <a:pt x="13701" y="11332"/>
                </a:cubicBezTo>
                <a:cubicBezTo>
                  <a:pt x="13749" y="11200"/>
                  <a:pt x="13797" y="11069"/>
                  <a:pt x="13850" y="10938"/>
                </a:cubicBezTo>
                <a:cubicBezTo>
                  <a:pt x="13905" y="10811"/>
                  <a:pt x="13952" y="10681"/>
                  <a:pt x="14007" y="10554"/>
                </a:cubicBezTo>
                <a:cubicBezTo>
                  <a:pt x="14071" y="10394"/>
                  <a:pt x="14132" y="10232"/>
                  <a:pt x="14203" y="10077"/>
                </a:cubicBezTo>
                <a:cubicBezTo>
                  <a:pt x="14264" y="9951"/>
                  <a:pt x="14330" y="9826"/>
                  <a:pt x="14394" y="9699"/>
                </a:cubicBezTo>
                <a:cubicBezTo>
                  <a:pt x="14545" y="9437"/>
                  <a:pt x="14694" y="9174"/>
                  <a:pt x="14860" y="8923"/>
                </a:cubicBezTo>
                <a:cubicBezTo>
                  <a:pt x="15047" y="8636"/>
                  <a:pt x="15232" y="8355"/>
                  <a:pt x="15406" y="8063"/>
                </a:cubicBezTo>
                <a:cubicBezTo>
                  <a:pt x="15530" y="7853"/>
                  <a:pt x="15662" y="7649"/>
                  <a:pt x="15800" y="7447"/>
                </a:cubicBezTo>
                <a:cubicBezTo>
                  <a:pt x="15872" y="7315"/>
                  <a:pt x="15955" y="7189"/>
                  <a:pt x="16032" y="7058"/>
                </a:cubicBezTo>
                <a:cubicBezTo>
                  <a:pt x="16206" y="6717"/>
                  <a:pt x="16380" y="6377"/>
                  <a:pt x="16570" y="6041"/>
                </a:cubicBezTo>
                <a:cubicBezTo>
                  <a:pt x="16804" y="5635"/>
                  <a:pt x="17091" y="5271"/>
                  <a:pt x="17354" y="4882"/>
                </a:cubicBezTo>
                <a:cubicBezTo>
                  <a:pt x="17742" y="4314"/>
                  <a:pt x="18148" y="3753"/>
                  <a:pt x="18519" y="3172"/>
                </a:cubicBezTo>
                <a:cubicBezTo>
                  <a:pt x="18615" y="3011"/>
                  <a:pt x="18717" y="2856"/>
                  <a:pt x="18830" y="2706"/>
                </a:cubicBezTo>
                <a:cubicBezTo>
                  <a:pt x="18962" y="2498"/>
                  <a:pt x="19092" y="2294"/>
                  <a:pt x="19219" y="2085"/>
                </a:cubicBezTo>
                <a:cubicBezTo>
                  <a:pt x="19308" y="1924"/>
                  <a:pt x="19409" y="1762"/>
                  <a:pt x="19494" y="1601"/>
                </a:cubicBezTo>
                <a:cubicBezTo>
                  <a:pt x="19595" y="1415"/>
                  <a:pt x="19702" y="1243"/>
                  <a:pt x="19804" y="1063"/>
                </a:cubicBezTo>
                <a:cubicBezTo>
                  <a:pt x="19978" y="805"/>
                  <a:pt x="20140" y="542"/>
                  <a:pt x="20312" y="291"/>
                </a:cubicBezTo>
                <a:cubicBezTo>
                  <a:pt x="20360" y="181"/>
                  <a:pt x="20469" y="0"/>
                  <a:pt x="20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ungee"/>
              <a:buNone/>
              <a:defRPr sz="3200" b="1">
                <a:solidFill>
                  <a:schemeClr val="dk1"/>
                </a:solidFill>
                <a:latin typeface="Bungee"/>
                <a:ea typeface="Bungee"/>
                <a:cs typeface="Bungee"/>
                <a:sym typeface="Bungee"/>
              </a:defRPr>
            </a:lvl1pPr>
            <a:lvl2pPr lvl="1" rtl="0">
              <a:spcBef>
                <a:spcPts val="0"/>
              </a:spcBef>
              <a:spcAft>
                <a:spcPts val="0"/>
              </a:spcAft>
              <a:buClr>
                <a:schemeClr val="dk1"/>
              </a:buClr>
              <a:buSzPts val="3200"/>
              <a:buFont typeface="Bebas Neue"/>
              <a:buNone/>
              <a:defRPr sz="3200" b="1">
                <a:solidFill>
                  <a:schemeClr val="dk1"/>
                </a:solidFill>
                <a:latin typeface="Bebas Neue"/>
                <a:ea typeface="Bebas Neue"/>
                <a:cs typeface="Bebas Neue"/>
                <a:sym typeface="Bebas Neue"/>
              </a:defRPr>
            </a:lvl2pPr>
            <a:lvl3pPr lvl="2" rtl="0">
              <a:spcBef>
                <a:spcPts val="0"/>
              </a:spcBef>
              <a:spcAft>
                <a:spcPts val="0"/>
              </a:spcAft>
              <a:buClr>
                <a:schemeClr val="dk1"/>
              </a:buClr>
              <a:buSzPts val="3200"/>
              <a:buFont typeface="Bebas Neue"/>
              <a:buNone/>
              <a:defRPr sz="3200" b="1">
                <a:solidFill>
                  <a:schemeClr val="dk1"/>
                </a:solidFill>
                <a:latin typeface="Bebas Neue"/>
                <a:ea typeface="Bebas Neue"/>
                <a:cs typeface="Bebas Neue"/>
                <a:sym typeface="Bebas Neue"/>
              </a:defRPr>
            </a:lvl3pPr>
            <a:lvl4pPr lvl="3" rtl="0">
              <a:spcBef>
                <a:spcPts val="0"/>
              </a:spcBef>
              <a:spcAft>
                <a:spcPts val="0"/>
              </a:spcAft>
              <a:buClr>
                <a:schemeClr val="dk1"/>
              </a:buClr>
              <a:buSzPts val="3200"/>
              <a:buFont typeface="Bebas Neue"/>
              <a:buNone/>
              <a:defRPr sz="3200" b="1">
                <a:solidFill>
                  <a:schemeClr val="dk1"/>
                </a:solidFill>
                <a:latin typeface="Bebas Neue"/>
                <a:ea typeface="Bebas Neue"/>
                <a:cs typeface="Bebas Neue"/>
                <a:sym typeface="Bebas Neue"/>
              </a:defRPr>
            </a:lvl4pPr>
            <a:lvl5pPr lvl="4" rtl="0">
              <a:spcBef>
                <a:spcPts val="0"/>
              </a:spcBef>
              <a:spcAft>
                <a:spcPts val="0"/>
              </a:spcAft>
              <a:buClr>
                <a:schemeClr val="dk1"/>
              </a:buClr>
              <a:buSzPts val="3200"/>
              <a:buFont typeface="Bebas Neue"/>
              <a:buNone/>
              <a:defRPr sz="3200" b="1">
                <a:solidFill>
                  <a:schemeClr val="dk1"/>
                </a:solidFill>
                <a:latin typeface="Bebas Neue"/>
                <a:ea typeface="Bebas Neue"/>
                <a:cs typeface="Bebas Neue"/>
                <a:sym typeface="Bebas Neue"/>
              </a:defRPr>
            </a:lvl5pPr>
            <a:lvl6pPr lvl="5" rtl="0">
              <a:spcBef>
                <a:spcPts val="0"/>
              </a:spcBef>
              <a:spcAft>
                <a:spcPts val="0"/>
              </a:spcAft>
              <a:buClr>
                <a:schemeClr val="dk1"/>
              </a:buClr>
              <a:buSzPts val="3200"/>
              <a:buFont typeface="Bebas Neue"/>
              <a:buNone/>
              <a:defRPr sz="3200" b="1">
                <a:solidFill>
                  <a:schemeClr val="dk1"/>
                </a:solidFill>
                <a:latin typeface="Bebas Neue"/>
                <a:ea typeface="Bebas Neue"/>
                <a:cs typeface="Bebas Neue"/>
                <a:sym typeface="Bebas Neue"/>
              </a:defRPr>
            </a:lvl6pPr>
            <a:lvl7pPr lvl="6" rtl="0">
              <a:spcBef>
                <a:spcPts val="0"/>
              </a:spcBef>
              <a:spcAft>
                <a:spcPts val="0"/>
              </a:spcAft>
              <a:buClr>
                <a:schemeClr val="dk1"/>
              </a:buClr>
              <a:buSzPts val="3200"/>
              <a:buFont typeface="Bebas Neue"/>
              <a:buNone/>
              <a:defRPr sz="3200" b="1">
                <a:solidFill>
                  <a:schemeClr val="dk1"/>
                </a:solidFill>
                <a:latin typeface="Bebas Neue"/>
                <a:ea typeface="Bebas Neue"/>
                <a:cs typeface="Bebas Neue"/>
                <a:sym typeface="Bebas Neue"/>
              </a:defRPr>
            </a:lvl7pPr>
            <a:lvl8pPr lvl="7" rtl="0">
              <a:spcBef>
                <a:spcPts val="0"/>
              </a:spcBef>
              <a:spcAft>
                <a:spcPts val="0"/>
              </a:spcAft>
              <a:buClr>
                <a:schemeClr val="dk1"/>
              </a:buClr>
              <a:buSzPts val="3200"/>
              <a:buFont typeface="Bebas Neue"/>
              <a:buNone/>
              <a:defRPr sz="3200" b="1">
                <a:solidFill>
                  <a:schemeClr val="dk1"/>
                </a:solidFill>
                <a:latin typeface="Bebas Neue"/>
                <a:ea typeface="Bebas Neue"/>
                <a:cs typeface="Bebas Neue"/>
                <a:sym typeface="Bebas Neue"/>
              </a:defRPr>
            </a:lvl8pPr>
            <a:lvl9pPr lvl="8" rtl="0">
              <a:spcBef>
                <a:spcPts val="0"/>
              </a:spcBef>
              <a:spcAft>
                <a:spcPts val="0"/>
              </a:spcAft>
              <a:buClr>
                <a:schemeClr val="dk1"/>
              </a:buClr>
              <a:buSzPts val="3200"/>
              <a:buFont typeface="Bebas Neue"/>
              <a:buNone/>
              <a:defRPr sz="3200" b="1">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1pPr>
            <a:lvl2pPr marL="914400" lvl="1" indent="-3175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2pPr>
            <a:lvl3pPr marL="1371600" lvl="2" indent="-3175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3pPr>
            <a:lvl4pPr marL="1828800" lvl="3" indent="-3175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4pPr>
            <a:lvl5pPr marL="2286000" lvl="4" indent="-3175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5pPr>
            <a:lvl6pPr marL="2743200" lvl="5" indent="-3175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6pPr>
            <a:lvl7pPr marL="3200400" lvl="6" indent="-3175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7pPr>
            <a:lvl8pPr marL="3657600" lvl="7" indent="-317500">
              <a:lnSpc>
                <a:spcPct val="115000"/>
              </a:lnSpc>
              <a:spcBef>
                <a:spcPts val="1600"/>
              </a:spcBef>
              <a:spcAft>
                <a:spcPts val="0"/>
              </a:spcAft>
              <a:buClr>
                <a:schemeClr val="dk1"/>
              </a:buClr>
              <a:buSzPts val="1400"/>
              <a:buFont typeface="Jura Medium"/>
              <a:buChar char="○"/>
              <a:defRPr>
                <a:solidFill>
                  <a:schemeClr val="dk1"/>
                </a:solidFill>
                <a:latin typeface="Jura Medium"/>
                <a:ea typeface="Jura Medium"/>
                <a:cs typeface="Jura Medium"/>
                <a:sym typeface="Jura Medium"/>
              </a:defRPr>
            </a:lvl8pPr>
            <a:lvl9pPr marL="4114800" lvl="8" indent="-317500">
              <a:lnSpc>
                <a:spcPct val="115000"/>
              </a:lnSpc>
              <a:spcBef>
                <a:spcPts val="1600"/>
              </a:spcBef>
              <a:spcAft>
                <a:spcPts val="1600"/>
              </a:spcAft>
              <a:buClr>
                <a:schemeClr val="dk1"/>
              </a:buClr>
              <a:buSzPts val="1400"/>
              <a:buFont typeface="Jura Medium"/>
              <a:buChar char="■"/>
              <a:defRPr>
                <a:solidFill>
                  <a:schemeClr val="dk1"/>
                </a:solidFill>
                <a:latin typeface="Jura Medium"/>
                <a:ea typeface="Jura Medium"/>
                <a:cs typeface="Jura Medium"/>
                <a:sym typeface="Jura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7" r:id="rId4"/>
    <p:sldLayoutId id="2147483677" r:id="rId5"/>
    <p:sldLayoutId id="2147483679" r:id="rId6"/>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6"/>
          <p:cNvSpPr txBox="1">
            <a:spLocks noGrp="1"/>
          </p:cNvSpPr>
          <p:nvPr>
            <p:ph type="subTitle" idx="1"/>
          </p:nvPr>
        </p:nvSpPr>
        <p:spPr>
          <a:xfrm>
            <a:off x="2392500" y="3748343"/>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Nhóm 1</a:t>
            </a:r>
            <a:endParaRPr dirty="0"/>
          </a:p>
        </p:txBody>
      </p:sp>
      <p:grpSp>
        <p:nvGrpSpPr>
          <p:cNvPr id="625" name="Google Shape;625;p36"/>
          <p:cNvGrpSpPr/>
          <p:nvPr/>
        </p:nvGrpSpPr>
        <p:grpSpPr>
          <a:xfrm>
            <a:off x="7112967" y="3006633"/>
            <a:ext cx="1820468" cy="1831212"/>
            <a:chOff x="296977" y="2442774"/>
            <a:chExt cx="1758906" cy="1769458"/>
          </a:xfrm>
        </p:grpSpPr>
        <p:sp>
          <p:nvSpPr>
            <p:cNvPr id="626" name="Google Shape;626;p36"/>
            <p:cNvSpPr/>
            <p:nvPr/>
          </p:nvSpPr>
          <p:spPr>
            <a:xfrm>
              <a:off x="296977" y="2442774"/>
              <a:ext cx="1758906" cy="1769458"/>
            </a:xfrm>
            <a:custGeom>
              <a:avLst/>
              <a:gdLst/>
              <a:ahLst/>
              <a:cxnLst/>
              <a:rect l="l" t="t" r="r" b="b"/>
              <a:pathLst>
                <a:path w="101014" h="101620" extrusionOk="0">
                  <a:moveTo>
                    <a:pt x="50502" y="0"/>
                  </a:moveTo>
                  <a:cubicBezTo>
                    <a:pt x="47475" y="0"/>
                    <a:pt x="44420" y="275"/>
                    <a:pt x="41425" y="825"/>
                  </a:cubicBezTo>
                  <a:cubicBezTo>
                    <a:pt x="41351" y="833"/>
                    <a:pt x="41282" y="845"/>
                    <a:pt x="41212" y="859"/>
                  </a:cubicBezTo>
                  <a:cubicBezTo>
                    <a:pt x="39726" y="1138"/>
                    <a:pt x="38201" y="1495"/>
                    <a:pt x="36650" y="1935"/>
                  </a:cubicBezTo>
                  <a:cubicBezTo>
                    <a:pt x="35447" y="2289"/>
                    <a:pt x="34257" y="2676"/>
                    <a:pt x="33111" y="3094"/>
                  </a:cubicBezTo>
                  <a:cubicBezTo>
                    <a:pt x="30850" y="3936"/>
                    <a:pt x="28684" y="4912"/>
                    <a:pt x="26675" y="6002"/>
                  </a:cubicBezTo>
                  <a:cubicBezTo>
                    <a:pt x="26379" y="6163"/>
                    <a:pt x="26087" y="6324"/>
                    <a:pt x="25812" y="6481"/>
                  </a:cubicBezTo>
                  <a:cubicBezTo>
                    <a:pt x="25463" y="6676"/>
                    <a:pt x="25119" y="6877"/>
                    <a:pt x="24744" y="7094"/>
                  </a:cubicBezTo>
                  <a:cubicBezTo>
                    <a:pt x="24692" y="7130"/>
                    <a:pt x="24635" y="7160"/>
                    <a:pt x="24583" y="7199"/>
                  </a:cubicBezTo>
                  <a:cubicBezTo>
                    <a:pt x="23825" y="7653"/>
                    <a:pt x="23145" y="8084"/>
                    <a:pt x="22505" y="8516"/>
                  </a:cubicBezTo>
                  <a:cubicBezTo>
                    <a:pt x="22465" y="8542"/>
                    <a:pt x="22426" y="8568"/>
                    <a:pt x="22391" y="8598"/>
                  </a:cubicBezTo>
                  <a:cubicBezTo>
                    <a:pt x="20831" y="9649"/>
                    <a:pt x="19305" y="10807"/>
                    <a:pt x="17863" y="12041"/>
                  </a:cubicBezTo>
                  <a:cubicBezTo>
                    <a:pt x="12791" y="16360"/>
                    <a:pt x="8668" y="21563"/>
                    <a:pt x="5614" y="27498"/>
                  </a:cubicBezTo>
                  <a:cubicBezTo>
                    <a:pt x="1940" y="34653"/>
                    <a:pt x="1" y="42720"/>
                    <a:pt x="1" y="50817"/>
                  </a:cubicBezTo>
                  <a:cubicBezTo>
                    <a:pt x="1" y="51073"/>
                    <a:pt x="1" y="51335"/>
                    <a:pt x="9" y="51596"/>
                  </a:cubicBezTo>
                  <a:cubicBezTo>
                    <a:pt x="9" y="51648"/>
                    <a:pt x="13" y="51871"/>
                    <a:pt x="13" y="51889"/>
                  </a:cubicBezTo>
                  <a:cubicBezTo>
                    <a:pt x="40" y="53070"/>
                    <a:pt x="105" y="54251"/>
                    <a:pt x="210" y="55419"/>
                  </a:cubicBezTo>
                  <a:lnTo>
                    <a:pt x="240" y="55706"/>
                  </a:lnTo>
                  <a:cubicBezTo>
                    <a:pt x="379" y="57235"/>
                    <a:pt x="598" y="58796"/>
                    <a:pt x="890" y="60355"/>
                  </a:cubicBezTo>
                  <a:cubicBezTo>
                    <a:pt x="2149" y="67014"/>
                    <a:pt x="4689" y="73272"/>
                    <a:pt x="8450" y="78959"/>
                  </a:cubicBezTo>
                  <a:cubicBezTo>
                    <a:pt x="8873" y="79595"/>
                    <a:pt x="9353" y="80275"/>
                    <a:pt x="9910" y="81033"/>
                  </a:cubicBezTo>
                  <a:lnTo>
                    <a:pt x="10011" y="81168"/>
                  </a:lnTo>
                  <a:cubicBezTo>
                    <a:pt x="10216" y="81447"/>
                    <a:pt x="10416" y="81722"/>
                    <a:pt x="10625" y="81992"/>
                  </a:cubicBezTo>
                  <a:cubicBezTo>
                    <a:pt x="10629" y="81996"/>
                    <a:pt x="10634" y="82001"/>
                    <a:pt x="10638" y="82005"/>
                  </a:cubicBezTo>
                  <a:cubicBezTo>
                    <a:pt x="11375" y="82964"/>
                    <a:pt x="12163" y="83909"/>
                    <a:pt x="12956" y="84790"/>
                  </a:cubicBezTo>
                  <a:lnTo>
                    <a:pt x="13082" y="84929"/>
                  </a:lnTo>
                  <a:cubicBezTo>
                    <a:pt x="13396" y="85278"/>
                    <a:pt x="13714" y="85622"/>
                    <a:pt x="14054" y="85979"/>
                  </a:cubicBezTo>
                  <a:lnTo>
                    <a:pt x="14085" y="86010"/>
                  </a:lnTo>
                  <a:cubicBezTo>
                    <a:pt x="14216" y="86141"/>
                    <a:pt x="14342" y="86276"/>
                    <a:pt x="14472" y="86407"/>
                  </a:cubicBezTo>
                  <a:lnTo>
                    <a:pt x="14704" y="86638"/>
                  </a:lnTo>
                  <a:cubicBezTo>
                    <a:pt x="14848" y="86785"/>
                    <a:pt x="14995" y="86938"/>
                    <a:pt x="15140" y="87077"/>
                  </a:cubicBezTo>
                  <a:cubicBezTo>
                    <a:pt x="15301" y="87239"/>
                    <a:pt x="15462" y="87391"/>
                    <a:pt x="15628" y="87548"/>
                  </a:cubicBezTo>
                  <a:lnTo>
                    <a:pt x="15689" y="87605"/>
                  </a:lnTo>
                  <a:cubicBezTo>
                    <a:pt x="15872" y="87783"/>
                    <a:pt x="16059" y="87962"/>
                    <a:pt x="16242" y="88132"/>
                  </a:cubicBezTo>
                  <a:cubicBezTo>
                    <a:pt x="16421" y="88298"/>
                    <a:pt x="16600" y="88463"/>
                    <a:pt x="16783" y="88625"/>
                  </a:cubicBezTo>
                  <a:cubicBezTo>
                    <a:pt x="16983" y="88808"/>
                    <a:pt x="17187" y="88991"/>
                    <a:pt x="17397" y="89174"/>
                  </a:cubicBezTo>
                  <a:cubicBezTo>
                    <a:pt x="17563" y="89317"/>
                    <a:pt x="17732" y="89466"/>
                    <a:pt x="17903" y="89609"/>
                  </a:cubicBezTo>
                  <a:cubicBezTo>
                    <a:pt x="18133" y="89806"/>
                    <a:pt x="18364" y="89997"/>
                    <a:pt x="18595" y="90189"/>
                  </a:cubicBezTo>
                  <a:lnTo>
                    <a:pt x="18648" y="90233"/>
                  </a:lnTo>
                  <a:cubicBezTo>
                    <a:pt x="18787" y="90346"/>
                    <a:pt x="18927" y="90460"/>
                    <a:pt x="19062" y="90568"/>
                  </a:cubicBezTo>
                  <a:cubicBezTo>
                    <a:pt x="19323" y="90777"/>
                    <a:pt x="19589" y="90982"/>
                    <a:pt x="19859" y="91192"/>
                  </a:cubicBezTo>
                  <a:lnTo>
                    <a:pt x="20260" y="91496"/>
                  </a:lnTo>
                  <a:cubicBezTo>
                    <a:pt x="20565" y="91727"/>
                    <a:pt x="20874" y="91954"/>
                    <a:pt x="21197" y="92185"/>
                  </a:cubicBezTo>
                  <a:lnTo>
                    <a:pt x="21493" y="92399"/>
                  </a:lnTo>
                  <a:cubicBezTo>
                    <a:pt x="21916" y="92695"/>
                    <a:pt x="22338" y="92986"/>
                    <a:pt x="22774" y="93274"/>
                  </a:cubicBezTo>
                  <a:lnTo>
                    <a:pt x="22845" y="93318"/>
                  </a:lnTo>
                  <a:cubicBezTo>
                    <a:pt x="23022" y="93436"/>
                    <a:pt x="23201" y="93557"/>
                    <a:pt x="23380" y="93671"/>
                  </a:cubicBezTo>
                  <a:cubicBezTo>
                    <a:pt x="23825" y="93954"/>
                    <a:pt x="24269" y="94229"/>
                    <a:pt x="24714" y="94495"/>
                  </a:cubicBezTo>
                  <a:lnTo>
                    <a:pt x="24848" y="94577"/>
                  </a:lnTo>
                  <a:lnTo>
                    <a:pt x="25323" y="94856"/>
                  </a:lnTo>
                  <a:cubicBezTo>
                    <a:pt x="25524" y="94974"/>
                    <a:pt x="25725" y="95088"/>
                    <a:pt x="25925" y="95196"/>
                  </a:cubicBezTo>
                  <a:lnTo>
                    <a:pt x="26692" y="95623"/>
                  </a:lnTo>
                  <a:cubicBezTo>
                    <a:pt x="26779" y="95671"/>
                    <a:pt x="26862" y="95719"/>
                    <a:pt x="26962" y="95776"/>
                  </a:cubicBezTo>
                  <a:cubicBezTo>
                    <a:pt x="27294" y="95946"/>
                    <a:pt x="27638" y="96124"/>
                    <a:pt x="27995" y="96303"/>
                  </a:cubicBezTo>
                  <a:lnTo>
                    <a:pt x="28269" y="96443"/>
                  </a:lnTo>
                  <a:cubicBezTo>
                    <a:pt x="28496" y="96552"/>
                    <a:pt x="28722" y="96665"/>
                    <a:pt x="28919" y="96757"/>
                  </a:cubicBezTo>
                  <a:cubicBezTo>
                    <a:pt x="28958" y="96778"/>
                    <a:pt x="29002" y="96795"/>
                    <a:pt x="29045" y="96817"/>
                  </a:cubicBezTo>
                  <a:cubicBezTo>
                    <a:pt x="29385" y="96978"/>
                    <a:pt x="29721" y="97131"/>
                    <a:pt x="30025" y="97266"/>
                  </a:cubicBezTo>
                  <a:cubicBezTo>
                    <a:pt x="30418" y="97449"/>
                    <a:pt x="30828" y="97614"/>
                    <a:pt x="31242" y="97789"/>
                  </a:cubicBezTo>
                  <a:cubicBezTo>
                    <a:pt x="31564" y="97924"/>
                    <a:pt x="31891" y="98059"/>
                    <a:pt x="32179" y="98169"/>
                  </a:cubicBezTo>
                  <a:cubicBezTo>
                    <a:pt x="32479" y="98286"/>
                    <a:pt x="32789" y="98404"/>
                    <a:pt x="33094" y="98517"/>
                  </a:cubicBezTo>
                  <a:cubicBezTo>
                    <a:pt x="33137" y="98535"/>
                    <a:pt x="33350" y="98613"/>
                    <a:pt x="33403" y="98630"/>
                  </a:cubicBezTo>
                  <a:cubicBezTo>
                    <a:pt x="33734" y="98752"/>
                    <a:pt x="34066" y="98869"/>
                    <a:pt x="34396" y="98983"/>
                  </a:cubicBezTo>
                  <a:cubicBezTo>
                    <a:pt x="34767" y="99105"/>
                    <a:pt x="35142" y="99227"/>
                    <a:pt x="35530" y="99349"/>
                  </a:cubicBezTo>
                  <a:cubicBezTo>
                    <a:pt x="35878" y="99458"/>
                    <a:pt x="36236" y="99563"/>
                    <a:pt x="36610" y="99672"/>
                  </a:cubicBezTo>
                  <a:cubicBezTo>
                    <a:pt x="36885" y="99750"/>
                    <a:pt x="37159" y="99828"/>
                    <a:pt x="37439" y="99899"/>
                  </a:cubicBezTo>
                  <a:cubicBezTo>
                    <a:pt x="37565" y="99937"/>
                    <a:pt x="37691" y="99973"/>
                    <a:pt x="37827" y="100003"/>
                  </a:cubicBezTo>
                  <a:cubicBezTo>
                    <a:pt x="38044" y="100064"/>
                    <a:pt x="38266" y="100116"/>
                    <a:pt x="38489" y="100168"/>
                  </a:cubicBezTo>
                  <a:lnTo>
                    <a:pt x="38877" y="100265"/>
                  </a:lnTo>
                  <a:cubicBezTo>
                    <a:pt x="39273" y="100360"/>
                    <a:pt x="39678" y="100452"/>
                    <a:pt x="40084" y="100530"/>
                  </a:cubicBezTo>
                  <a:cubicBezTo>
                    <a:pt x="40371" y="100595"/>
                    <a:pt x="40655" y="100653"/>
                    <a:pt x="40938" y="100709"/>
                  </a:cubicBezTo>
                  <a:cubicBezTo>
                    <a:pt x="41299" y="100778"/>
                    <a:pt x="41670" y="100848"/>
                    <a:pt x="42031" y="100905"/>
                  </a:cubicBezTo>
                  <a:cubicBezTo>
                    <a:pt x="42223" y="100940"/>
                    <a:pt x="42423" y="100975"/>
                    <a:pt x="42616" y="101001"/>
                  </a:cubicBezTo>
                  <a:cubicBezTo>
                    <a:pt x="42929" y="101053"/>
                    <a:pt x="43251" y="101105"/>
                    <a:pt x="43561" y="101144"/>
                  </a:cubicBezTo>
                  <a:lnTo>
                    <a:pt x="43923" y="101188"/>
                  </a:lnTo>
                  <a:cubicBezTo>
                    <a:pt x="44180" y="101223"/>
                    <a:pt x="44442" y="101258"/>
                    <a:pt x="44698" y="101288"/>
                  </a:cubicBezTo>
                  <a:cubicBezTo>
                    <a:pt x="44738" y="101293"/>
                    <a:pt x="44776" y="101297"/>
                    <a:pt x="44820" y="101301"/>
                  </a:cubicBezTo>
                  <a:cubicBezTo>
                    <a:pt x="45200" y="101345"/>
                    <a:pt x="45592" y="101385"/>
                    <a:pt x="45997" y="101419"/>
                  </a:cubicBezTo>
                  <a:cubicBezTo>
                    <a:pt x="46067" y="101423"/>
                    <a:pt x="46141" y="101428"/>
                    <a:pt x="46210" y="101437"/>
                  </a:cubicBezTo>
                  <a:cubicBezTo>
                    <a:pt x="46267" y="101445"/>
                    <a:pt x="46319" y="101450"/>
                    <a:pt x="46376" y="101454"/>
                  </a:cubicBezTo>
                  <a:cubicBezTo>
                    <a:pt x="46393" y="101458"/>
                    <a:pt x="46415" y="101458"/>
                    <a:pt x="46433" y="101458"/>
                  </a:cubicBezTo>
                  <a:cubicBezTo>
                    <a:pt x="46747" y="101484"/>
                    <a:pt x="47060" y="101506"/>
                    <a:pt x="47335" y="101520"/>
                  </a:cubicBezTo>
                  <a:cubicBezTo>
                    <a:pt x="47857" y="101554"/>
                    <a:pt x="48385" y="101580"/>
                    <a:pt x="48903" y="101594"/>
                  </a:cubicBezTo>
                  <a:cubicBezTo>
                    <a:pt x="48995" y="101598"/>
                    <a:pt x="49086" y="101602"/>
                    <a:pt x="49178" y="101602"/>
                  </a:cubicBezTo>
                  <a:cubicBezTo>
                    <a:pt x="49257" y="101606"/>
                    <a:pt x="49339" y="101606"/>
                    <a:pt x="49418" y="101606"/>
                  </a:cubicBezTo>
                  <a:lnTo>
                    <a:pt x="49488" y="101606"/>
                  </a:lnTo>
                  <a:cubicBezTo>
                    <a:pt x="49828" y="101615"/>
                    <a:pt x="50163" y="101620"/>
                    <a:pt x="50502" y="101620"/>
                  </a:cubicBezTo>
                  <a:lnTo>
                    <a:pt x="50691" y="101620"/>
                  </a:lnTo>
                  <a:cubicBezTo>
                    <a:pt x="51135" y="101620"/>
                    <a:pt x="51584" y="101611"/>
                    <a:pt x="52024" y="101594"/>
                  </a:cubicBezTo>
                  <a:lnTo>
                    <a:pt x="52207" y="101594"/>
                  </a:lnTo>
                  <a:cubicBezTo>
                    <a:pt x="52594" y="101580"/>
                    <a:pt x="52992" y="101558"/>
                    <a:pt x="53392" y="101532"/>
                  </a:cubicBezTo>
                  <a:cubicBezTo>
                    <a:pt x="53462" y="101528"/>
                    <a:pt x="54006" y="101489"/>
                    <a:pt x="54006" y="101489"/>
                  </a:cubicBezTo>
                  <a:lnTo>
                    <a:pt x="54420" y="101458"/>
                  </a:lnTo>
                  <a:cubicBezTo>
                    <a:pt x="54629" y="101445"/>
                    <a:pt x="54839" y="101428"/>
                    <a:pt x="55017" y="101411"/>
                  </a:cubicBezTo>
                  <a:lnTo>
                    <a:pt x="55532" y="101367"/>
                  </a:lnTo>
                  <a:cubicBezTo>
                    <a:pt x="55532" y="101367"/>
                    <a:pt x="55972" y="101327"/>
                    <a:pt x="56011" y="101323"/>
                  </a:cubicBezTo>
                  <a:lnTo>
                    <a:pt x="56652" y="101240"/>
                  </a:lnTo>
                  <a:cubicBezTo>
                    <a:pt x="56992" y="101196"/>
                    <a:pt x="57332" y="101154"/>
                    <a:pt x="57680" y="101105"/>
                  </a:cubicBezTo>
                  <a:lnTo>
                    <a:pt x="57885" y="101075"/>
                  </a:lnTo>
                  <a:cubicBezTo>
                    <a:pt x="57946" y="101066"/>
                    <a:pt x="58012" y="101057"/>
                    <a:pt x="58072" y="101049"/>
                  </a:cubicBezTo>
                  <a:cubicBezTo>
                    <a:pt x="58129" y="101040"/>
                    <a:pt x="58181" y="101031"/>
                    <a:pt x="58229" y="101023"/>
                  </a:cubicBezTo>
                  <a:cubicBezTo>
                    <a:pt x="58469" y="100983"/>
                    <a:pt x="58712" y="100944"/>
                    <a:pt x="58953" y="100905"/>
                  </a:cubicBezTo>
                  <a:lnTo>
                    <a:pt x="58992" y="100896"/>
                  </a:lnTo>
                  <a:cubicBezTo>
                    <a:pt x="59127" y="100878"/>
                    <a:pt x="59262" y="100857"/>
                    <a:pt x="59406" y="100830"/>
                  </a:cubicBezTo>
                  <a:lnTo>
                    <a:pt x="60042" y="100717"/>
                  </a:lnTo>
                  <a:cubicBezTo>
                    <a:pt x="60064" y="100713"/>
                    <a:pt x="60339" y="100657"/>
                    <a:pt x="60448" y="100635"/>
                  </a:cubicBezTo>
                  <a:cubicBezTo>
                    <a:pt x="60604" y="100604"/>
                    <a:pt x="60757" y="100574"/>
                    <a:pt x="60905" y="100539"/>
                  </a:cubicBezTo>
                  <a:lnTo>
                    <a:pt x="61258" y="100464"/>
                  </a:lnTo>
                  <a:cubicBezTo>
                    <a:pt x="61258" y="100464"/>
                    <a:pt x="62059" y="100281"/>
                    <a:pt x="62242" y="100238"/>
                  </a:cubicBezTo>
                  <a:cubicBezTo>
                    <a:pt x="62290" y="100229"/>
                    <a:pt x="62338" y="100216"/>
                    <a:pt x="62387" y="100203"/>
                  </a:cubicBezTo>
                  <a:cubicBezTo>
                    <a:pt x="62451" y="100182"/>
                    <a:pt x="62517" y="100164"/>
                    <a:pt x="62582" y="100151"/>
                  </a:cubicBezTo>
                  <a:cubicBezTo>
                    <a:pt x="62666" y="100138"/>
                    <a:pt x="62739" y="100120"/>
                    <a:pt x="62805" y="100103"/>
                  </a:cubicBezTo>
                  <a:cubicBezTo>
                    <a:pt x="62914" y="100082"/>
                    <a:pt x="63018" y="100051"/>
                    <a:pt x="63127" y="100016"/>
                  </a:cubicBezTo>
                  <a:lnTo>
                    <a:pt x="63136" y="100016"/>
                  </a:lnTo>
                  <a:cubicBezTo>
                    <a:pt x="63389" y="99955"/>
                    <a:pt x="63642" y="99885"/>
                    <a:pt x="63889" y="99811"/>
                  </a:cubicBezTo>
                  <a:lnTo>
                    <a:pt x="64038" y="99772"/>
                  </a:lnTo>
                  <a:cubicBezTo>
                    <a:pt x="64156" y="99737"/>
                    <a:pt x="64277" y="99706"/>
                    <a:pt x="64400" y="99672"/>
                  </a:cubicBezTo>
                  <a:cubicBezTo>
                    <a:pt x="64452" y="99654"/>
                    <a:pt x="64504" y="99641"/>
                    <a:pt x="64548" y="99628"/>
                  </a:cubicBezTo>
                  <a:cubicBezTo>
                    <a:pt x="64609" y="99611"/>
                    <a:pt x="64687" y="99589"/>
                    <a:pt x="64778" y="99559"/>
                  </a:cubicBezTo>
                  <a:cubicBezTo>
                    <a:pt x="64840" y="99541"/>
                    <a:pt x="64971" y="99506"/>
                    <a:pt x="64971" y="99506"/>
                  </a:cubicBezTo>
                  <a:cubicBezTo>
                    <a:pt x="64988" y="99497"/>
                    <a:pt x="65019" y="99489"/>
                    <a:pt x="65019" y="99489"/>
                  </a:cubicBezTo>
                  <a:cubicBezTo>
                    <a:pt x="65607" y="99314"/>
                    <a:pt x="66217" y="99118"/>
                    <a:pt x="66940" y="98869"/>
                  </a:cubicBezTo>
                  <a:cubicBezTo>
                    <a:pt x="66958" y="98865"/>
                    <a:pt x="67515" y="98660"/>
                    <a:pt x="67515" y="98660"/>
                  </a:cubicBezTo>
                  <a:cubicBezTo>
                    <a:pt x="67803" y="98561"/>
                    <a:pt x="68087" y="98456"/>
                    <a:pt x="68366" y="98352"/>
                  </a:cubicBezTo>
                  <a:cubicBezTo>
                    <a:pt x="68387" y="98346"/>
                    <a:pt x="68831" y="98169"/>
                    <a:pt x="68831" y="98169"/>
                  </a:cubicBezTo>
                  <a:cubicBezTo>
                    <a:pt x="69098" y="98064"/>
                    <a:pt x="69359" y="97964"/>
                    <a:pt x="69616" y="97855"/>
                  </a:cubicBezTo>
                  <a:cubicBezTo>
                    <a:pt x="69638" y="97845"/>
                    <a:pt x="69664" y="97837"/>
                    <a:pt x="69686" y="97829"/>
                  </a:cubicBezTo>
                  <a:cubicBezTo>
                    <a:pt x="69851" y="97754"/>
                    <a:pt x="70017" y="97684"/>
                    <a:pt x="70182" y="97614"/>
                  </a:cubicBezTo>
                  <a:cubicBezTo>
                    <a:pt x="70409" y="97519"/>
                    <a:pt x="70635" y="97423"/>
                    <a:pt x="70844" y="97332"/>
                  </a:cubicBezTo>
                  <a:cubicBezTo>
                    <a:pt x="71172" y="97188"/>
                    <a:pt x="71494" y="97035"/>
                    <a:pt x="71817" y="96882"/>
                  </a:cubicBezTo>
                  <a:lnTo>
                    <a:pt x="72091" y="96757"/>
                  </a:lnTo>
                  <a:cubicBezTo>
                    <a:pt x="72453" y="96582"/>
                    <a:pt x="72805" y="96407"/>
                    <a:pt x="73159" y="96229"/>
                  </a:cubicBezTo>
                  <a:cubicBezTo>
                    <a:pt x="73215" y="96208"/>
                    <a:pt x="73268" y="96181"/>
                    <a:pt x="73324" y="96150"/>
                  </a:cubicBezTo>
                  <a:cubicBezTo>
                    <a:pt x="73355" y="96138"/>
                    <a:pt x="74492" y="95532"/>
                    <a:pt x="74492" y="95532"/>
                  </a:cubicBezTo>
                  <a:cubicBezTo>
                    <a:pt x="74579" y="95492"/>
                    <a:pt x="74662" y="95444"/>
                    <a:pt x="74740" y="95392"/>
                  </a:cubicBezTo>
                  <a:lnTo>
                    <a:pt x="74845" y="95335"/>
                  </a:lnTo>
                  <a:cubicBezTo>
                    <a:pt x="74985" y="95261"/>
                    <a:pt x="75120" y="95183"/>
                    <a:pt x="75255" y="95109"/>
                  </a:cubicBezTo>
                  <a:cubicBezTo>
                    <a:pt x="75329" y="95070"/>
                    <a:pt x="75430" y="95017"/>
                    <a:pt x="75538" y="94947"/>
                  </a:cubicBezTo>
                  <a:cubicBezTo>
                    <a:pt x="75591" y="94917"/>
                    <a:pt x="75856" y="94764"/>
                    <a:pt x="75856" y="94764"/>
                  </a:cubicBezTo>
                  <a:cubicBezTo>
                    <a:pt x="76184" y="94573"/>
                    <a:pt x="76506" y="94382"/>
                    <a:pt x="76828" y="94177"/>
                  </a:cubicBezTo>
                  <a:cubicBezTo>
                    <a:pt x="77286" y="93901"/>
                    <a:pt x="77721" y="93619"/>
                    <a:pt x="78118" y="93352"/>
                  </a:cubicBezTo>
                  <a:cubicBezTo>
                    <a:pt x="78475" y="93127"/>
                    <a:pt x="78819" y="92891"/>
                    <a:pt x="79133" y="92668"/>
                  </a:cubicBezTo>
                  <a:cubicBezTo>
                    <a:pt x="79478" y="92433"/>
                    <a:pt x="79813" y="92194"/>
                    <a:pt x="80148" y="91946"/>
                  </a:cubicBezTo>
                  <a:cubicBezTo>
                    <a:pt x="80219" y="91898"/>
                    <a:pt x="80283" y="91850"/>
                    <a:pt x="80353" y="91797"/>
                  </a:cubicBezTo>
                  <a:lnTo>
                    <a:pt x="80393" y="91767"/>
                  </a:lnTo>
                  <a:cubicBezTo>
                    <a:pt x="80754" y="91496"/>
                    <a:pt x="81125" y="91214"/>
                    <a:pt x="81465" y="90947"/>
                  </a:cubicBezTo>
                  <a:cubicBezTo>
                    <a:pt x="81765" y="90717"/>
                    <a:pt x="82061" y="90476"/>
                    <a:pt x="82354" y="90237"/>
                  </a:cubicBezTo>
                  <a:lnTo>
                    <a:pt x="82568" y="90067"/>
                  </a:lnTo>
                  <a:cubicBezTo>
                    <a:pt x="82820" y="89854"/>
                    <a:pt x="83077" y="89640"/>
                    <a:pt x="83334" y="89418"/>
                  </a:cubicBezTo>
                  <a:cubicBezTo>
                    <a:pt x="83386" y="89374"/>
                    <a:pt x="83435" y="89331"/>
                    <a:pt x="83483" y="89287"/>
                  </a:cubicBezTo>
                  <a:cubicBezTo>
                    <a:pt x="83622" y="89169"/>
                    <a:pt x="83757" y="89048"/>
                    <a:pt x="83892" y="88929"/>
                  </a:cubicBezTo>
                  <a:cubicBezTo>
                    <a:pt x="83984" y="88851"/>
                    <a:pt x="84075" y="88768"/>
                    <a:pt x="84141" y="88704"/>
                  </a:cubicBezTo>
                  <a:cubicBezTo>
                    <a:pt x="84424" y="88446"/>
                    <a:pt x="84702" y="88189"/>
                    <a:pt x="84977" y="87928"/>
                  </a:cubicBezTo>
                  <a:cubicBezTo>
                    <a:pt x="85094" y="87819"/>
                    <a:pt x="85213" y="87710"/>
                    <a:pt x="85325" y="87600"/>
                  </a:cubicBezTo>
                  <a:cubicBezTo>
                    <a:pt x="85325" y="87600"/>
                    <a:pt x="85601" y="87339"/>
                    <a:pt x="85623" y="87318"/>
                  </a:cubicBezTo>
                  <a:cubicBezTo>
                    <a:pt x="85897" y="87056"/>
                    <a:pt x="86172" y="86785"/>
                    <a:pt x="86437" y="86507"/>
                  </a:cubicBezTo>
                  <a:cubicBezTo>
                    <a:pt x="86773" y="86176"/>
                    <a:pt x="87051" y="85884"/>
                    <a:pt x="87313" y="85592"/>
                  </a:cubicBezTo>
                  <a:cubicBezTo>
                    <a:pt x="87326" y="85578"/>
                    <a:pt x="87365" y="85535"/>
                    <a:pt x="87369" y="85535"/>
                  </a:cubicBezTo>
                  <a:cubicBezTo>
                    <a:pt x="87465" y="85435"/>
                    <a:pt x="87557" y="85335"/>
                    <a:pt x="87648" y="85234"/>
                  </a:cubicBezTo>
                  <a:lnTo>
                    <a:pt x="87783" y="85082"/>
                  </a:lnTo>
                  <a:cubicBezTo>
                    <a:pt x="87831" y="85029"/>
                    <a:pt x="87966" y="84873"/>
                    <a:pt x="87966" y="84873"/>
                  </a:cubicBezTo>
                  <a:cubicBezTo>
                    <a:pt x="88133" y="84689"/>
                    <a:pt x="88298" y="84498"/>
                    <a:pt x="88459" y="84311"/>
                  </a:cubicBezTo>
                  <a:lnTo>
                    <a:pt x="88751" y="83979"/>
                  </a:lnTo>
                  <a:cubicBezTo>
                    <a:pt x="88855" y="83861"/>
                    <a:pt x="88960" y="83744"/>
                    <a:pt x="89060" y="83622"/>
                  </a:cubicBezTo>
                  <a:cubicBezTo>
                    <a:pt x="89126" y="83547"/>
                    <a:pt x="89191" y="83469"/>
                    <a:pt x="89257" y="83391"/>
                  </a:cubicBezTo>
                  <a:lnTo>
                    <a:pt x="89431" y="83177"/>
                  </a:lnTo>
                  <a:cubicBezTo>
                    <a:pt x="89911" y="82594"/>
                    <a:pt x="90346" y="82044"/>
                    <a:pt x="90760" y="81495"/>
                  </a:cubicBezTo>
                  <a:cubicBezTo>
                    <a:pt x="90778" y="81469"/>
                    <a:pt x="90869" y="81356"/>
                    <a:pt x="90895" y="81321"/>
                  </a:cubicBezTo>
                  <a:cubicBezTo>
                    <a:pt x="91222" y="80880"/>
                    <a:pt x="91544" y="80436"/>
                    <a:pt x="91850" y="79997"/>
                  </a:cubicBezTo>
                  <a:cubicBezTo>
                    <a:pt x="91858" y="79987"/>
                    <a:pt x="91876" y="79957"/>
                    <a:pt x="91884" y="79944"/>
                  </a:cubicBezTo>
                  <a:cubicBezTo>
                    <a:pt x="92185" y="79512"/>
                    <a:pt x="92481" y="79072"/>
                    <a:pt x="92769" y="78632"/>
                  </a:cubicBezTo>
                  <a:cubicBezTo>
                    <a:pt x="92948" y="78370"/>
                    <a:pt x="93113" y="78105"/>
                    <a:pt x="93283" y="77835"/>
                  </a:cubicBezTo>
                  <a:cubicBezTo>
                    <a:pt x="93296" y="77809"/>
                    <a:pt x="93310" y="77787"/>
                    <a:pt x="93326" y="77756"/>
                  </a:cubicBezTo>
                  <a:lnTo>
                    <a:pt x="93401" y="77643"/>
                  </a:lnTo>
                  <a:cubicBezTo>
                    <a:pt x="94638" y="75647"/>
                    <a:pt x="95736" y="73559"/>
                    <a:pt x="96669" y="71441"/>
                  </a:cubicBezTo>
                  <a:cubicBezTo>
                    <a:pt x="98351" y="67638"/>
                    <a:pt x="99563" y="63646"/>
                    <a:pt x="100255" y="59584"/>
                  </a:cubicBezTo>
                  <a:cubicBezTo>
                    <a:pt x="100329" y="59184"/>
                    <a:pt x="100395" y="58782"/>
                    <a:pt x="100452" y="58386"/>
                  </a:cubicBezTo>
                  <a:cubicBezTo>
                    <a:pt x="100547" y="57780"/>
                    <a:pt x="100617" y="57218"/>
                    <a:pt x="100674" y="56713"/>
                  </a:cubicBezTo>
                  <a:cubicBezTo>
                    <a:pt x="100683" y="56616"/>
                    <a:pt x="100696" y="56521"/>
                    <a:pt x="100704" y="56425"/>
                  </a:cubicBezTo>
                  <a:cubicBezTo>
                    <a:pt x="100739" y="56115"/>
                    <a:pt x="100770" y="55802"/>
                    <a:pt x="100796" y="55492"/>
                  </a:cubicBezTo>
                  <a:cubicBezTo>
                    <a:pt x="100866" y="54778"/>
                    <a:pt x="100918" y="54019"/>
                    <a:pt x="100953" y="53205"/>
                  </a:cubicBezTo>
                  <a:cubicBezTo>
                    <a:pt x="100979" y="52747"/>
                    <a:pt x="100997" y="52281"/>
                    <a:pt x="101005" y="51805"/>
                  </a:cubicBezTo>
                  <a:lnTo>
                    <a:pt x="101005" y="51714"/>
                  </a:lnTo>
                  <a:cubicBezTo>
                    <a:pt x="101009" y="51413"/>
                    <a:pt x="101013" y="51117"/>
                    <a:pt x="101013" y="50817"/>
                  </a:cubicBezTo>
                  <a:cubicBezTo>
                    <a:pt x="101013" y="50572"/>
                    <a:pt x="101013" y="50329"/>
                    <a:pt x="101005" y="50089"/>
                  </a:cubicBezTo>
                  <a:cubicBezTo>
                    <a:pt x="100961" y="47134"/>
                    <a:pt x="100669" y="44171"/>
                    <a:pt x="100129" y="41282"/>
                  </a:cubicBezTo>
                  <a:cubicBezTo>
                    <a:pt x="99332" y="37081"/>
                    <a:pt x="98011" y="33006"/>
                    <a:pt x="96216" y="29176"/>
                  </a:cubicBezTo>
                  <a:cubicBezTo>
                    <a:pt x="95702" y="28064"/>
                    <a:pt x="95130" y="26953"/>
                    <a:pt x="94517" y="25859"/>
                  </a:cubicBezTo>
                  <a:cubicBezTo>
                    <a:pt x="94547" y="25493"/>
                    <a:pt x="94555" y="25123"/>
                    <a:pt x="94543" y="24749"/>
                  </a:cubicBezTo>
                  <a:cubicBezTo>
                    <a:pt x="94316" y="18390"/>
                    <a:pt x="90381" y="13780"/>
                    <a:pt x="85178" y="13780"/>
                  </a:cubicBezTo>
                  <a:lnTo>
                    <a:pt x="85082" y="13780"/>
                  </a:lnTo>
                  <a:cubicBezTo>
                    <a:pt x="84973" y="13675"/>
                    <a:pt x="84458" y="13196"/>
                    <a:pt x="84458" y="13196"/>
                  </a:cubicBezTo>
                  <a:cubicBezTo>
                    <a:pt x="84354" y="13104"/>
                    <a:pt x="84253" y="13009"/>
                    <a:pt x="84145" y="12917"/>
                  </a:cubicBezTo>
                  <a:cubicBezTo>
                    <a:pt x="84145" y="12917"/>
                    <a:pt x="83779" y="12591"/>
                    <a:pt x="83709" y="12529"/>
                  </a:cubicBezTo>
                  <a:lnTo>
                    <a:pt x="83709" y="12525"/>
                  </a:lnTo>
                  <a:cubicBezTo>
                    <a:pt x="83225" y="10171"/>
                    <a:pt x="82184" y="8437"/>
                    <a:pt x="80607" y="7370"/>
                  </a:cubicBezTo>
                  <a:cubicBezTo>
                    <a:pt x="79547" y="6650"/>
                    <a:pt x="78253" y="6267"/>
                    <a:pt x="76868" y="6267"/>
                  </a:cubicBezTo>
                  <a:cubicBezTo>
                    <a:pt x="76301" y="6267"/>
                    <a:pt x="75721" y="6328"/>
                    <a:pt x="75142" y="6450"/>
                  </a:cubicBezTo>
                  <a:cubicBezTo>
                    <a:pt x="72936" y="5208"/>
                    <a:pt x="70635" y="4127"/>
                    <a:pt x="68287" y="3238"/>
                  </a:cubicBezTo>
                  <a:cubicBezTo>
                    <a:pt x="63027" y="1251"/>
                    <a:pt x="57493" y="166"/>
                    <a:pt x="51845" y="18"/>
                  </a:cubicBezTo>
                  <a:cubicBezTo>
                    <a:pt x="51697" y="14"/>
                    <a:pt x="51554" y="9"/>
                    <a:pt x="51440" y="9"/>
                  </a:cubicBezTo>
                  <a:lnTo>
                    <a:pt x="51431" y="9"/>
                  </a:lnTo>
                  <a:cubicBezTo>
                    <a:pt x="51122" y="5"/>
                    <a:pt x="50812" y="0"/>
                    <a:pt x="50502" y="0"/>
                  </a:cubicBezTo>
                  <a:close/>
                </a:path>
              </a:pathLst>
            </a:custGeom>
            <a:solidFill>
              <a:srgbClr val="FFFFFF"/>
            </a:solidFill>
            <a:ln>
              <a:noFill/>
            </a:ln>
            <a:effectLst>
              <a:outerShdw blurRad="42863" dist="76200" dir="37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343869" y="2492173"/>
              <a:ext cx="1660108" cy="1670311"/>
            </a:xfrm>
            <a:custGeom>
              <a:avLst/>
              <a:gdLst/>
              <a:ahLst/>
              <a:cxnLst/>
              <a:rect l="l" t="t" r="r" b="b"/>
              <a:pathLst>
                <a:path w="95340" h="95926" extrusionOk="0">
                  <a:moveTo>
                    <a:pt x="47666" y="1"/>
                  </a:moveTo>
                  <a:cubicBezTo>
                    <a:pt x="44720" y="1"/>
                    <a:pt x="41831" y="275"/>
                    <a:pt x="39029" y="794"/>
                  </a:cubicBezTo>
                  <a:cubicBezTo>
                    <a:pt x="38985" y="798"/>
                    <a:pt x="38942" y="806"/>
                    <a:pt x="38893" y="816"/>
                  </a:cubicBezTo>
                  <a:cubicBezTo>
                    <a:pt x="37447" y="1085"/>
                    <a:pt x="36017" y="1425"/>
                    <a:pt x="34611" y="1822"/>
                  </a:cubicBezTo>
                  <a:cubicBezTo>
                    <a:pt x="33481" y="2153"/>
                    <a:pt x="32362" y="2519"/>
                    <a:pt x="31259" y="2920"/>
                  </a:cubicBezTo>
                  <a:cubicBezTo>
                    <a:pt x="29167" y="3696"/>
                    <a:pt x="27137" y="4607"/>
                    <a:pt x="25193" y="5661"/>
                  </a:cubicBezTo>
                  <a:cubicBezTo>
                    <a:pt x="24914" y="5814"/>
                    <a:pt x="24639" y="5966"/>
                    <a:pt x="24365" y="6119"/>
                  </a:cubicBezTo>
                  <a:cubicBezTo>
                    <a:pt x="24021" y="6315"/>
                    <a:pt x="23676" y="6516"/>
                    <a:pt x="23336" y="6711"/>
                  </a:cubicBezTo>
                  <a:lnTo>
                    <a:pt x="23336" y="6715"/>
                  </a:lnTo>
                  <a:cubicBezTo>
                    <a:pt x="22630" y="7139"/>
                    <a:pt x="21938" y="7574"/>
                    <a:pt x="21254" y="8032"/>
                  </a:cubicBezTo>
                  <a:lnTo>
                    <a:pt x="21254" y="8036"/>
                  </a:lnTo>
                  <a:cubicBezTo>
                    <a:pt x="19728" y="9060"/>
                    <a:pt x="18264" y="10172"/>
                    <a:pt x="16870" y="11369"/>
                  </a:cubicBezTo>
                  <a:cubicBezTo>
                    <a:pt x="12133" y="15401"/>
                    <a:pt x="8185" y="20360"/>
                    <a:pt x="5300" y="25959"/>
                  </a:cubicBezTo>
                  <a:cubicBezTo>
                    <a:pt x="1918" y="32553"/>
                    <a:pt x="1" y="40040"/>
                    <a:pt x="1" y="47980"/>
                  </a:cubicBezTo>
                  <a:cubicBezTo>
                    <a:pt x="1" y="48215"/>
                    <a:pt x="1" y="48459"/>
                    <a:pt x="9" y="48698"/>
                  </a:cubicBezTo>
                  <a:cubicBezTo>
                    <a:pt x="9" y="48799"/>
                    <a:pt x="13" y="48895"/>
                    <a:pt x="13" y="48990"/>
                  </a:cubicBezTo>
                  <a:cubicBezTo>
                    <a:pt x="40" y="50110"/>
                    <a:pt x="101" y="51217"/>
                    <a:pt x="202" y="52311"/>
                  </a:cubicBezTo>
                  <a:cubicBezTo>
                    <a:pt x="210" y="52411"/>
                    <a:pt x="218" y="52508"/>
                    <a:pt x="228" y="52608"/>
                  </a:cubicBezTo>
                  <a:cubicBezTo>
                    <a:pt x="367" y="54093"/>
                    <a:pt x="576" y="55553"/>
                    <a:pt x="842" y="56991"/>
                  </a:cubicBezTo>
                  <a:cubicBezTo>
                    <a:pt x="2049" y="63389"/>
                    <a:pt x="4520" y="69324"/>
                    <a:pt x="7980" y="74553"/>
                  </a:cubicBezTo>
                  <a:cubicBezTo>
                    <a:pt x="8633" y="75539"/>
                    <a:pt x="9327" y="76501"/>
                    <a:pt x="10050" y="77434"/>
                  </a:cubicBezTo>
                  <a:cubicBezTo>
                    <a:pt x="10747" y="78345"/>
                    <a:pt x="11488" y="79229"/>
                    <a:pt x="12255" y="80079"/>
                  </a:cubicBezTo>
                  <a:cubicBezTo>
                    <a:pt x="12286" y="80118"/>
                    <a:pt x="12320" y="80153"/>
                    <a:pt x="12355" y="80187"/>
                  </a:cubicBezTo>
                  <a:cubicBezTo>
                    <a:pt x="12652" y="80519"/>
                    <a:pt x="12948" y="80841"/>
                    <a:pt x="13257" y="81164"/>
                  </a:cubicBezTo>
                  <a:cubicBezTo>
                    <a:pt x="15733" y="83761"/>
                    <a:pt x="18491" y="86080"/>
                    <a:pt x="21498" y="88063"/>
                  </a:cubicBezTo>
                  <a:cubicBezTo>
                    <a:pt x="21689" y="88194"/>
                    <a:pt x="21886" y="88319"/>
                    <a:pt x="22081" y="88446"/>
                  </a:cubicBezTo>
                  <a:cubicBezTo>
                    <a:pt x="22531" y="88737"/>
                    <a:pt x="22984" y="89017"/>
                    <a:pt x="23437" y="89287"/>
                  </a:cubicBezTo>
                  <a:cubicBezTo>
                    <a:pt x="25097" y="90276"/>
                    <a:pt x="26814" y="91161"/>
                    <a:pt x="28588" y="91933"/>
                  </a:cubicBezTo>
                  <a:cubicBezTo>
                    <a:pt x="34623" y="94564"/>
                    <a:pt x="41213" y="95926"/>
                    <a:pt x="47800" y="95926"/>
                  </a:cubicBezTo>
                  <a:cubicBezTo>
                    <a:pt x="50659" y="95926"/>
                    <a:pt x="53517" y="95669"/>
                    <a:pt x="56329" y="95149"/>
                  </a:cubicBezTo>
                  <a:cubicBezTo>
                    <a:pt x="57588" y="94917"/>
                    <a:pt x="58835" y="94630"/>
                    <a:pt x="60068" y="94294"/>
                  </a:cubicBezTo>
                  <a:cubicBezTo>
                    <a:pt x="70204" y="91523"/>
                    <a:pt x="79342" y="85338"/>
                    <a:pt x="85670" y="76929"/>
                  </a:cubicBezTo>
                  <a:cubicBezTo>
                    <a:pt x="85709" y="76880"/>
                    <a:pt x="85740" y="76828"/>
                    <a:pt x="85784" y="76780"/>
                  </a:cubicBezTo>
                  <a:cubicBezTo>
                    <a:pt x="86102" y="76358"/>
                    <a:pt x="86411" y="75926"/>
                    <a:pt x="86716" y="75490"/>
                  </a:cubicBezTo>
                  <a:cubicBezTo>
                    <a:pt x="87003" y="75072"/>
                    <a:pt x="87287" y="74654"/>
                    <a:pt x="87562" y="74226"/>
                  </a:cubicBezTo>
                  <a:cubicBezTo>
                    <a:pt x="87723" y="73991"/>
                    <a:pt x="87875" y="73751"/>
                    <a:pt x="88028" y="73508"/>
                  </a:cubicBezTo>
                  <a:cubicBezTo>
                    <a:pt x="88063" y="73442"/>
                    <a:pt x="88107" y="73377"/>
                    <a:pt x="88149" y="73307"/>
                  </a:cubicBezTo>
                  <a:cubicBezTo>
                    <a:pt x="89309" y="71438"/>
                    <a:pt x="90342" y="69489"/>
                    <a:pt x="91235" y="67454"/>
                  </a:cubicBezTo>
                  <a:cubicBezTo>
                    <a:pt x="92795" y="63929"/>
                    <a:pt x="93950" y="60177"/>
                    <a:pt x="94625" y="56255"/>
                  </a:cubicBezTo>
                  <a:cubicBezTo>
                    <a:pt x="94690" y="55880"/>
                    <a:pt x="94752" y="55501"/>
                    <a:pt x="94808" y="55122"/>
                  </a:cubicBezTo>
                  <a:cubicBezTo>
                    <a:pt x="94887" y="54595"/>
                    <a:pt x="94961" y="54067"/>
                    <a:pt x="95018" y="53536"/>
                  </a:cubicBezTo>
                  <a:cubicBezTo>
                    <a:pt x="95026" y="53457"/>
                    <a:pt x="95035" y="53375"/>
                    <a:pt x="95040" y="53300"/>
                  </a:cubicBezTo>
                  <a:cubicBezTo>
                    <a:pt x="95078" y="53000"/>
                    <a:pt x="95104" y="52703"/>
                    <a:pt x="95131" y="52403"/>
                  </a:cubicBezTo>
                  <a:cubicBezTo>
                    <a:pt x="95201" y="51675"/>
                    <a:pt x="95249" y="50947"/>
                    <a:pt x="95283" y="50211"/>
                  </a:cubicBezTo>
                  <a:cubicBezTo>
                    <a:pt x="95305" y="49784"/>
                    <a:pt x="95318" y="49352"/>
                    <a:pt x="95327" y="48925"/>
                  </a:cubicBezTo>
                  <a:cubicBezTo>
                    <a:pt x="95336" y="48608"/>
                    <a:pt x="95340" y="48298"/>
                    <a:pt x="95340" y="47980"/>
                  </a:cubicBezTo>
                  <a:cubicBezTo>
                    <a:pt x="95340" y="47761"/>
                    <a:pt x="95340" y="47544"/>
                    <a:pt x="95327" y="47331"/>
                  </a:cubicBezTo>
                  <a:cubicBezTo>
                    <a:pt x="95292" y="44476"/>
                    <a:pt x="95009" y="41683"/>
                    <a:pt x="94499" y="38972"/>
                  </a:cubicBezTo>
                  <a:cubicBezTo>
                    <a:pt x="93741" y="34959"/>
                    <a:pt x="92490" y="31128"/>
                    <a:pt x="90804" y="27537"/>
                  </a:cubicBezTo>
                  <a:cubicBezTo>
                    <a:pt x="90176" y="26182"/>
                    <a:pt x="89479" y="24866"/>
                    <a:pt x="88725" y="23589"/>
                  </a:cubicBezTo>
                  <a:cubicBezTo>
                    <a:pt x="88415" y="23062"/>
                    <a:pt x="88093" y="22539"/>
                    <a:pt x="87767" y="22033"/>
                  </a:cubicBezTo>
                  <a:cubicBezTo>
                    <a:pt x="87592" y="21759"/>
                    <a:pt x="87417" y="21488"/>
                    <a:pt x="87230" y="21218"/>
                  </a:cubicBezTo>
                  <a:cubicBezTo>
                    <a:pt x="86830" y="20613"/>
                    <a:pt x="86411" y="20016"/>
                    <a:pt x="85975" y="19428"/>
                  </a:cubicBezTo>
                  <a:cubicBezTo>
                    <a:pt x="85957" y="19392"/>
                    <a:pt x="85936" y="19358"/>
                    <a:pt x="85901" y="19327"/>
                  </a:cubicBezTo>
                  <a:cubicBezTo>
                    <a:pt x="85696" y="19044"/>
                    <a:pt x="85478" y="18765"/>
                    <a:pt x="85269" y="18491"/>
                  </a:cubicBezTo>
                  <a:cubicBezTo>
                    <a:pt x="85247" y="18460"/>
                    <a:pt x="85230" y="18434"/>
                    <a:pt x="85199" y="18408"/>
                  </a:cubicBezTo>
                  <a:cubicBezTo>
                    <a:pt x="85195" y="18408"/>
                    <a:pt x="85191" y="18403"/>
                    <a:pt x="85186" y="18394"/>
                  </a:cubicBezTo>
                  <a:cubicBezTo>
                    <a:pt x="85116" y="18298"/>
                    <a:pt x="85038" y="18199"/>
                    <a:pt x="84964" y="18099"/>
                  </a:cubicBezTo>
                  <a:cubicBezTo>
                    <a:pt x="84925" y="18050"/>
                    <a:pt x="84891" y="18006"/>
                    <a:pt x="84855" y="17964"/>
                  </a:cubicBezTo>
                  <a:cubicBezTo>
                    <a:pt x="84829" y="17920"/>
                    <a:pt x="84790" y="17876"/>
                    <a:pt x="84760" y="17850"/>
                  </a:cubicBezTo>
                  <a:cubicBezTo>
                    <a:pt x="84650" y="17719"/>
                    <a:pt x="84551" y="17588"/>
                    <a:pt x="84446" y="17457"/>
                  </a:cubicBezTo>
                  <a:cubicBezTo>
                    <a:pt x="84223" y="17183"/>
                    <a:pt x="83992" y="16918"/>
                    <a:pt x="83761" y="16647"/>
                  </a:cubicBezTo>
                  <a:cubicBezTo>
                    <a:pt x="83744" y="16617"/>
                    <a:pt x="83714" y="16586"/>
                    <a:pt x="83678" y="16552"/>
                  </a:cubicBezTo>
                  <a:cubicBezTo>
                    <a:pt x="83491" y="16329"/>
                    <a:pt x="83300" y="16107"/>
                    <a:pt x="83091" y="15880"/>
                  </a:cubicBezTo>
                  <a:cubicBezTo>
                    <a:pt x="83073" y="15850"/>
                    <a:pt x="83042" y="15820"/>
                    <a:pt x="83016" y="15788"/>
                  </a:cubicBezTo>
                  <a:cubicBezTo>
                    <a:pt x="82725" y="15474"/>
                    <a:pt x="82441" y="15170"/>
                    <a:pt x="82153" y="14865"/>
                  </a:cubicBezTo>
                  <a:cubicBezTo>
                    <a:pt x="81944" y="14643"/>
                    <a:pt x="81731" y="14424"/>
                    <a:pt x="81526" y="14207"/>
                  </a:cubicBezTo>
                  <a:cubicBezTo>
                    <a:pt x="81021" y="13692"/>
                    <a:pt x="80506" y="13195"/>
                    <a:pt x="79983" y="12712"/>
                  </a:cubicBezTo>
                  <a:cubicBezTo>
                    <a:pt x="79913" y="12651"/>
                    <a:pt x="79844" y="12586"/>
                    <a:pt x="79778" y="12525"/>
                  </a:cubicBezTo>
                  <a:cubicBezTo>
                    <a:pt x="79670" y="12425"/>
                    <a:pt x="79565" y="12324"/>
                    <a:pt x="79452" y="12228"/>
                  </a:cubicBezTo>
                  <a:cubicBezTo>
                    <a:pt x="79347" y="12137"/>
                    <a:pt x="79243" y="12045"/>
                    <a:pt x="79142" y="11954"/>
                  </a:cubicBezTo>
                  <a:cubicBezTo>
                    <a:pt x="79008" y="11827"/>
                    <a:pt x="78863" y="11705"/>
                    <a:pt x="78720" y="11588"/>
                  </a:cubicBezTo>
                  <a:cubicBezTo>
                    <a:pt x="78288" y="11213"/>
                    <a:pt x="77852" y="10846"/>
                    <a:pt x="77407" y="10486"/>
                  </a:cubicBezTo>
                  <a:cubicBezTo>
                    <a:pt x="76946" y="10110"/>
                    <a:pt x="76480" y="9748"/>
                    <a:pt x="76005" y="9404"/>
                  </a:cubicBezTo>
                  <a:cubicBezTo>
                    <a:pt x="75311" y="8881"/>
                    <a:pt x="74597" y="8384"/>
                    <a:pt x="73865" y="7897"/>
                  </a:cubicBezTo>
                  <a:cubicBezTo>
                    <a:pt x="73843" y="7879"/>
                    <a:pt x="73813" y="7862"/>
                    <a:pt x="73791" y="7853"/>
                  </a:cubicBezTo>
                  <a:cubicBezTo>
                    <a:pt x="73686" y="7771"/>
                    <a:pt x="73582" y="7709"/>
                    <a:pt x="73481" y="7644"/>
                  </a:cubicBezTo>
                  <a:cubicBezTo>
                    <a:pt x="70657" y="5805"/>
                    <a:pt x="67634" y="4267"/>
                    <a:pt x="64444" y="3060"/>
                  </a:cubicBezTo>
                  <a:cubicBezTo>
                    <a:pt x="59602" y="1224"/>
                    <a:pt x="54382" y="162"/>
                    <a:pt x="48934" y="22"/>
                  </a:cubicBezTo>
                  <a:cubicBezTo>
                    <a:pt x="48808" y="13"/>
                    <a:pt x="48682" y="9"/>
                    <a:pt x="48547" y="9"/>
                  </a:cubicBezTo>
                  <a:cubicBezTo>
                    <a:pt x="48254" y="5"/>
                    <a:pt x="47962" y="1"/>
                    <a:pt x="47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1502409" y="2601349"/>
              <a:ext cx="211875" cy="267944"/>
            </a:xfrm>
            <a:custGeom>
              <a:avLst/>
              <a:gdLst/>
              <a:ahLst/>
              <a:cxnLst/>
              <a:rect l="l" t="t" r="r" b="b"/>
              <a:pathLst>
                <a:path w="12168" h="15388" extrusionOk="0">
                  <a:moveTo>
                    <a:pt x="7490" y="1"/>
                  </a:moveTo>
                  <a:cubicBezTo>
                    <a:pt x="6620" y="1"/>
                    <a:pt x="5723" y="233"/>
                    <a:pt x="4929" y="594"/>
                  </a:cubicBezTo>
                  <a:cubicBezTo>
                    <a:pt x="3887" y="1064"/>
                    <a:pt x="2946" y="1744"/>
                    <a:pt x="2157" y="2568"/>
                  </a:cubicBezTo>
                  <a:cubicBezTo>
                    <a:pt x="906" y="3880"/>
                    <a:pt x="1" y="5300"/>
                    <a:pt x="65" y="7139"/>
                  </a:cubicBezTo>
                  <a:cubicBezTo>
                    <a:pt x="140" y="9178"/>
                    <a:pt x="906" y="11187"/>
                    <a:pt x="2227" y="12739"/>
                  </a:cubicBezTo>
                  <a:cubicBezTo>
                    <a:pt x="3561" y="14303"/>
                    <a:pt x="5586" y="15388"/>
                    <a:pt x="7597" y="15388"/>
                  </a:cubicBezTo>
                  <a:cubicBezTo>
                    <a:pt x="8147" y="15388"/>
                    <a:pt x="8696" y="15306"/>
                    <a:pt x="9230" y="15131"/>
                  </a:cubicBezTo>
                  <a:cubicBezTo>
                    <a:pt x="9853" y="14926"/>
                    <a:pt x="10468" y="14570"/>
                    <a:pt x="10773" y="13985"/>
                  </a:cubicBezTo>
                  <a:cubicBezTo>
                    <a:pt x="10925" y="13693"/>
                    <a:pt x="10986" y="13362"/>
                    <a:pt x="11047" y="13040"/>
                  </a:cubicBezTo>
                  <a:cubicBezTo>
                    <a:pt x="11610" y="10046"/>
                    <a:pt x="12167" y="6965"/>
                    <a:pt x="11557" y="3989"/>
                  </a:cubicBezTo>
                  <a:cubicBezTo>
                    <a:pt x="11287" y="2690"/>
                    <a:pt x="10742" y="1356"/>
                    <a:pt x="9643" y="612"/>
                  </a:cubicBezTo>
                  <a:cubicBezTo>
                    <a:pt x="9004" y="181"/>
                    <a:pt x="8257" y="1"/>
                    <a:pt x="7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1515155" y="2601349"/>
              <a:ext cx="193139" cy="236775"/>
            </a:xfrm>
            <a:custGeom>
              <a:avLst/>
              <a:gdLst/>
              <a:ahLst/>
              <a:cxnLst/>
              <a:rect l="l" t="t" r="r" b="b"/>
              <a:pathLst>
                <a:path w="11092" h="13598" extrusionOk="0">
                  <a:moveTo>
                    <a:pt x="1" y="1"/>
                  </a:moveTo>
                  <a:lnTo>
                    <a:pt x="1" y="13597"/>
                  </a:lnTo>
                  <a:lnTo>
                    <a:pt x="11091" y="13597"/>
                  </a:lnTo>
                  <a:lnTo>
                    <a:pt x="11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558983" y="2654718"/>
              <a:ext cx="1317691" cy="1508114"/>
            </a:xfrm>
            <a:custGeom>
              <a:avLst/>
              <a:gdLst/>
              <a:ahLst/>
              <a:cxnLst/>
              <a:rect l="l" t="t" r="r" b="b"/>
              <a:pathLst>
                <a:path w="75675" h="86611" extrusionOk="0">
                  <a:moveTo>
                    <a:pt x="47473" y="0"/>
                  </a:moveTo>
                  <a:cubicBezTo>
                    <a:pt x="47230" y="0"/>
                    <a:pt x="46983" y="4"/>
                    <a:pt x="46734" y="13"/>
                  </a:cubicBezTo>
                  <a:cubicBezTo>
                    <a:pt x="37229" y="335"/>
                    <a:pt x="32070" y="8066"/>
                    <a:pt x="32070" y="8066"/>
                  </a:cubicBezTo>
                  <a:cubicBezTo>
                    <a:pt x="32070" y="8066"/>
                    <a:pt x="24735" y="9387"/>
                    <a:pt x="20147" y="11473"/>
                  </a:cubicBezTo>
                  <a:cubicBezTo>
                    <a:pt x="19930" y="11570"/>
                    <a:pt x="19715" y="11670"/>
                    <a:pt x="19506" y="11775"/>
                  </a:cubicBezTo>
                  <a:cubicBezTo>
                    <a:pt x="17480" y="12786"/>
                    <a:pt x="17080" y="15165"/>
                    <a:pt x="17402" y="18054"/>
                  </a:cubicBezTo>
                  <a:cubicBezTo>
                    <a:pt x="17554" y="19387"/>
                    <a:pt x="17855" y="20834"/>
                    <a:pt x="18221" y="22303"/>
                  </a:cubicBezTo>
                  <a:cubicBezTo>
                    <a:pt x="18243" y="22394"/>
                    <a:pt x="18269" y="22481"/>
                    <a:pt x="18291" y="22573"/>
                  </a:cubicBezTo>
                  <a:cubicBezTo>
                    <a:pt x="18884" y="24896"/>
                    <a:pt x="19620" y="27262"/>
                    <a:pt x="20151" y="29332"/>
                  </a:cubicBezTo>
                  <a:cubicBezTo>
                    <a:pt x="21485" y="34548"/>
                    <a:pt x="33474" y="35991"/>
                    <a:pt x="37513" y="36326"/>
                  </a:cubicBezTo>
                  <a:cubicBezTo>
                    <a:pt x="38341" y="36396"/>
                    <a:pt x="38838" y="36423"/>
                    <a:pt x="38838" y="36423"/>
                  </a:cubicBezTo>
                  <a:cubicBezTo>
                    <a:pt x="37269" y="38527"/>
                    <a:pt x="35757" y="40401"/>
                    <a:pt x="34310" y="42079"/>
                  </a:cubicBezTo>
                  <a:cubicBezTo>
                    <a:pt x="27446" y="50036"/>
                    <a:pt x="21933" y="53670"/>
                    <a:pt x="17410" y="57527"/>
                  </a:cubicBezTo>
                  <a:cubicBezTo>
                    <a:pt x="13681" y="60708"/>
                    <a:pt x="5095" y="67101"/>
                    <a:pt x="1" y="70852"/>
                  </a:cubicBezTo>
                  <a:cubicBezTo>
                    <a:pt x="2699" y="73851"/>
                    <a:pt x="5767" y="76500"/>
                    <a:pt x="9144" y="78728"/>
                  </a:cubicBezTo>
                  <a:cubicBezTo>
                    <a:pt x="9335" y="78859"/>
                    <a:pt x="9532" y="78984"/>
                    <a:pt x="9727" y="79111"/>
                  </a:cubicBezTo>
                  <a:cubicBezTo>
                    <a:pt x="10821" y="79817"/>
                    <a:pt x="11941" y="80474"/>
                    <a:pt x="13088" y="81085"/>
                  </a:cubicBezTo>
                  <a:cubicBezTo>
                    <a:pt x="13405" y="81250"/>
                    <a:pt x="13733" y="81421"/>
                    <a:pt x="14055" y="81582"/>
                  </a:cubicBezTo>
                  <a:cubicBezTo>
                    <a:pt x="14365" y="81735"/>
                    <a:pt x="14669" y="81892"/>
                    <a:pt x="14983" y="82039"/>
                  </a:cubicBezTo>
                  <a:cubicBezTo>
                    <a:pt x="15000" y="82048"/>
                    <a:pt x="15014" y="82057"/>
                    <a:pt x="15035" y="82061"/>
                  </a:cubicBezTo>
                  <a:cubicBezTo>
                    <a:pt x="15366" y="82222"/>
                    <a:pt x="15694" y="82371"/>
                    <a:pt x="16024" y="82514"/>
                  </a:cubicBezTo>
                  <a:cubicBezTo>
                    <a:pt x="16395" y="82684"/>
                    <a:pt x="16770" y="82841"/>
                    <a:pt x="17149" y="82998"/>
                  </a:cubicBezTo>
                  <a:cubicBezTo>
                    <a:pt x="17446" y="83121"/>
                    <a:pt x="17742" y="83242"/>
                    <a:pt x="18038" y="83360"/>
                  </a:cubicBezTo>
                  <a:cubicBezTo>
                    <a:pt x="18325" y="83473"/>
                    <a:pt x="18613" y="83582"/>
                    <a:pt x="18900" y="83690"/>
                  </a:cubicBezTo>
                  <a:cubicBezTo>
                    <a:pt x="18992" y="83717"/>
                    <a:pt x="19079" y="83756"/>
                    <a:pt x="19176" y="83787"/>
                  </a:cubicBezTo>
                  <a:cubicBezTo>
                    <a:pt x="19485" y="83900"/>
                    <a:pt x="19789" y="84009"/>
                    <a:pt x="20103" y="84114"/>
                  </a:cubicBezTo>
                  <a:cubicBezTo>
                    <a:pt x="20457" y="84231"/>
                    <a:pt x="20813" y="84354"/>
                    <a:pt x="21175" y="84467"/>
                  </a:cubicBezTo>
                  <a:cubicBezTo>
                    <a:pt x="21515" y="84571"/>
                    <a:pt x="21859" y="84667"/>
                    <a:pt x="22204" y="84768"/>
                  </a:cubicBezTo>
                  <a:cubicBezTo>
                    <a:pt x="22466" y="84846"/>
                    <a:pt x="22727" y="84919"/>
                    <a:pt x="22989" y="84985"/>
                  </a:cubicBezTo>
                  <a:cubicBezTo>
                    <a:pt x="23102" y="85020"/>
                    <a:pt x="23219" y="85050"/>
                    <a:pt x="23337" y="85082"/>
                  </a:cubicBezTo>
                  <a:cubicBezTo>
                    <a:pt x="23673" y="85168"/>
                    <a:pt x="24008" y="85247"/>
                    <a:pt x="24348" y="85329"/>
                  </a:cubicBezTo>
                  <a:cubicBezTo>
                    <a:pt x="24723" y="85421"/>
                    <a:pt x="25101" y="85508"/>
                    <a:pt x="25485" y="85582"/>
                  </a:cubicBezTo>
                  <a:cubicBezTo>
                    <a:pt x="25755" y="85643"/>
                    <a:pt x="26017" y="85695"/>
                    <a:pt x="26287" y="85748"/>
                  </a:cubicBezTo>
                  <a:cubicBezTo>
                    <a:pt x="26631" y="85814"/>
                    <a:pt x="26980" y="85878"/>
                    <a:pt x="27324" y="85931"/>
                  </a:cubicBezTo>
                  <a:cubicBezTo>
                    <a:pt x="27494" y="85965"/>
                    <a:pt x="27677" y="86001"/>
                    <a:pt x="27847" y="86023"/>
                  </a:cubicBezTo>
                  <a:cubicBezTo>
                    <a:pt x="28140" y="86070"/>
                    <a:pt x="28436" y="86118"/>
                    <a:pt x="28736" y="86154"/>
                  </a:cubicBezTo>
                  <a:cubicBezTo>
                    <a:pt x="29107" y="86201"/>
                    <a:pt x="29473" y="86253"/>
                    <a:pt x="29839" y="86297"/>
                  </a:cubicBezTo>
                  <a:lnTo>
                    <a:pt x="29869" y="86297"/>
                  </a:lnTo>
                  <a:cubicBezTo>
                    <a:pt x="30248" y="86345"/>
                    <a:pt x="30636" y="86384"/>
                    <a:pt x="31024" y="86415"/>
                  </a:cubicBezTo>
                  <a:cubicBezTo>
                    <a:pt x="31146" y="86423"/>
                    <a:pt x="31264" y="86432"/>
                    <a:pt x="31377" y="86449"/>
                  </a:cubicBezTo>
                  <a:cubicBezTo>
                    <a:pt x="31408" y="86454"/>
                    <a:pt x="31442" y="86454"/>
                    <a:pt x="31477" y="86458"/>
                  </a:cubicBezTo>
                  <a:cubicBezTo>
                    <a:pt x="31760" y="86480"/>
                    <a:pt x="32044" y="86502"/>
                    <a:pt x="32327" y="86514"/>
                  </a:cubicBezTo>
                  <a:cubicBezTo>
                    <a:pt x="32828" y="86550"/>
                    <a:pt x="33329" y="86572"/>
                    <a:pt x="33826" y="86584"/>
                  </a:cubicBezTo>
                  <a:cubicBezTo>
                    <a:pt x="33913" y="86589"/>
                    <a:pt x="33991" y="86589"/>
                    <a:pt x="34079" y="86589"/>
                  </a:cubicBezTo>
                  <a:cubicBezTo>
                    <a:pt x="34125" y="86592"/>
                    <a:pt x="34175" y="86595"/>
                    <a:pt x="34225" y="86595"/>
                  </a:cubicBezTo>
                  <a:cubicBezTo>
                    <a:pt x="34246" y="86595"/>
                    <a:pt x="34267" y="86594"/>
                    <a:pt x="34288" y="86593"/>
                  </a:cubicBezTo>
                  <a:cubicBezTo>
                    <a:pt x="34628" y="86606"/>
                    <a:pt x="34968" y="86611"/>
                    <a:pt x="35312" y="86611"/>
                  </a:cubicBezTo>
                  <a:lnTo>
                    <a:pt x="35499" y="86611"/>
                  </a:lnTo>
                  <a:cubicBezTo>
                    <a:pt x="35922" y="86611"/>
                    <a:pt x="36350" y="86598"/>
                    <a:pt x="36772" y="86580"/>
                  </a:cubicBezTo>
                  <a:lnTo>
                    <a:pt x="36942" y="86580"/>
                  </a:lnTo>
                  <a:cubicBezTo>
                    <a:pt x="37308" y="86572"/>
                    <a:pt x="37674" y="86550"/>
                    <a:pt x="38040" y="86524"/>
                  </a:cubicBezTo>
                  <a:cubicBezTo>
                    <a:pt x="38462" y="86506"/>
                    <a:pt x="38876" y="86476"/>
                    <a:pt x="39295" y="86432"/>
                  </a:cubicBezTo>
                  <a:cubicBezTo>
                    <a:pt x="39683" y="86410"/>
                    <a:pt x="40075" y="86367"/>
                    <a:pt x="40463" y="86337"/>
                  </a:cubicBezTo>
                  <a:cubicBezTo>
                    <a:pt x="40837" y="86288"/>
                    <a:pt x="41208" y="86245"/>
                    <a:pt x="41574" y="86188"/>
                  </a:cubicBezTo>
                  <a:cubicBezTo>
                    <a:pt x="41849" y="86154"/>
                    <a:pt x="42123" y="86122"/>
                    <a:pt x="42394" y="86075"/>
                  </a:cubicBezTo>
                  <a:cubicBezTo>
                    <a:pt x="42400" y="86077"/>
                    <a:pt x="42404" y="86078"/>
                    <a:pt x="42407" y="86078"/>
                  </a:cubicBezTo>
                  <a:cubicBezTo>
                    <a:pt x="42411" y="86078"/>
                    <a:pt x="42413" y="86077"/>
                    <a:pt x="42416" y="86075"/>
                  </a:cubicBezTo>
                  <a:cubicBezTo>
                    <a:pt x="42567" y="86057"/>
                    <a:pt x="42716" y="86027"/>
                    <a:pt x="42855" y="86005"/>
                  </a:cubicBezTo>
                  <a:cubicBezTo>
                    <a:pt x="42933" y="86001"/>
                    <a:pt x="43008" y="85983"/>
                    <a:pt x="43078" y="85965"/>
                  </a:cubicBezTo>
                  <a:cubicBezTo>
                    <a:pt x="43291" y="85935"/>
                    <a:pt x="43496" y="85905"/>
                    <a:pt x="43705" y="85866"/>
                  </a:cubicBezTo>
                  <a:cubicBezTo>
                    <a:pt x="43914" y="85826"/>
                    <a:pt x="44124" y="85792"/>
                    <a:pt x="44329" y="85752"/>
                  </a:cubicBezTo>
                  <a:cubicBezTo>
                    <a:pt x="44594" y="85695"/>
                    <a:pt x="44856" y="85647"/>
                    <a:pt x="45113" y="85591"/>
                  </a:cubicBezTo>
                  <a:cubicBezTo>
                    <a:pt x="45222" y="85569"/>
                    <a:pt x="45322" y="85547"/>
                    <a:pt x="45427" y="85526"/>
                  </a:cubicBezTo>
                  <a:cubicBezTo>
                    <a:pt x="45753" y="85452"/>
                    <a:pt x="46080" y="85377"/>
                    <a:pt x="46402" y="85303"/>
                  </a:cubicBezTo>
                  <a:cubicBezTo>
                    <a:pt x="46547" y="85259"/>
                    <a:pt x="46690" y="85229"/>
                    <a:pt x="46834" y="85194"/>
                  </a:cubicBezTo>
                  <a:cubicBezTo>
                    <a:pt x="46903" y="85186"/>
                    <a:pt x="46965" y="85164"/>
                    <a:pt x="47030" y="85151"/>
                  </a:cubicBezTo>
                  <a:cubicBezTo>
                    <a:pt x="47104" y="85129"/>
                    <a:pt x="47179" y="85108"/>
                    <a:pt x="47243" y="85090"/>
                  </a:cubicBezTo>
                  <a:cubicBezTo>
                    <a:pt x="47470" y="85038"/>
                    <a:pt x="47692" y="84977"/>
                    <a:pt x="47915" y="84911"/>
                  </a:cubicBezTo>
                  <a:cubicBezTo>
                    <a:pt x="48102" y="84859"/>
                    <a:pt x="48289" y="84811"/>
                    <a:pt x="48472" y="84754"/>
                  </a:cubicBezTo>
                  <a:cubicBezTo>
                    <a:pt x="48508" y="84750"/>
                    <a:pt x="48542" y="84736"/>
                    <a:pt x="48573" y="84724"/>
                  </a:cubicBezTo>
                  <a:cubicBezTo>
                    <a:pt x="48629" y="84710"/>
                    <a:pt x="48686" y="84698"/>
                    <a:pt x="48743" y="84667"/>
                  </a:cubicBezTo>
                  <a:cubicBezTo>
                    <a:pt x="48826" y="84654"/>
                    <a:pt x="48900" y="84632"/>
                    <a:pt x="48983" y="84606"/>
                  </a:cubicBezTo>
                  <a:cubicBezTo>
                    <a:pt x="48991" y="84606"/>
                    <a:pt x="49005" y="84601"/>
                    <a:pt x="49013" y="84597"/>
                  </a:cubicBezTo>
                  <a:cubicBezTo>
                    <a:pt x="49627" y="84414"/>
                    <a:pt x="50233" y="84213"/>
                    <a:pt x="50830" y="84009"/>
                  </a:cubicBezTo>
                  <a:cubicBezTo>
                    <a:pt x="51288" y="83843"/>
                    <a:pt x="51741" y="83682"/>
                    <a:pt x="52185" y="83517"/>
                  </a:cubicBezTo>
                  <a:cubicBezTo>
                    <a:pt x="52577" y="83364"/>
                    <a:pt x="52969" y="83211"/>
                    <a:pt x="53353" y="83055"/>
                  </a:cubicBezTo>
                  <a:cubicBezTo>
                    <a:pt x="53741" y="82885"/>
                    <a:pt x="54129" y="82728"/>
                    <a:pt x="54512" y="82558"/>
                  </a:cubicBezTo>
                  <a:cubicBezTo>
                    <a:pt x="54900" y="82388"/>
                    <a:pt x="55284" y="82205"/>
                    <a:pt x="55667" y="82022"/>
                  </a:cubicBezTo>
                  <a:cubicBezTo>
                    <a:pt x="56051" y="81839"/>
                    <a:pt x="56430" y="81656"/>
                    <a:pt x="56805" y="81464"/>
                  </a:cubicBezTo>
                  <a:cubicBezTo>
                    <a:pt x="56831" y="81460"/>
                    <a:pt x="56857" y="81442"/>
                    <a:pt x="56879" y="81434"/>
                  </a:cubicBezTo>
                  <a:cubicBezTo>
                    <a:pt x="57267" y="81224"/>
                    <a:pt x="57646" y="81024"/>
                    <a:pt x="58029" y="80820"/>
                  </a:cubicBezTo>
                  <a:cubicBezTo>
                    <a:pt x="58046" y="80814"/>
                    <a:pt x="58068" y="80793"/>
                    <a:pt x="58090" y="80784"/>
                  </a:cubicBezTo>
                  <a:cubicBezTo>
                    <a:pt x="58295" y="80671"/>
                    <a:pt x="58504" y="80562"/>
                    <a:pt x="58700" y="80444"/>
                  </a:cubicBezTo>
                  <a:cubicBezTo>
                    <a:pt x="58757" y="80414"/>
                    <a:pt x="58826" y="80379"/>
                    <a:pt x="58883" y="80344"/>
                  </a:cubicBezTo>
                  <a:cubicBezTo>
                    <a:pt x="59001" y="80279"/>
                    <a:pt x="59114" y="80205"/>
                    <a:pt x="59232" y="80140"/>
                  </a:cubicBezTo>
                  <a:cubicBezTo>
                    <a:pt x="59542" y="79961"/>
                    <a:pt x="59842" y="79782"/>
                    <a:pt x="60151" y="79585"/>
                  </a:cubicBezTo>
                  <a:cubicBezTo>
                    <a:pt x="60566" y="79333"/>
                    <a:pt x="60974" y="79072"/>
                    <a:pt x="61380" y="78801"/>
                  </a:cubicBezTo>
                  <a:cubicBezTo>
                    <a:pt x="61707" y="78592"/>
                    <a:pt x="62026" y="78374"/>
                    <a:pt x="62339" y="78153"/>
                  </a:cubicBezTo>
                  <a:cubicBezTo>
                    <a:pt x="62666" y="77930"/>
                    <a:pt x="62984" y="77703"/>
                    <a:pt x="63302" y="77463"/>
                  </a:cubicBezTo>
                  <a:cubicBezTo>
                    <a:pt x="63372" y="77421"/>
                    <a:pt x="63442" y="77363"/>
                    <a:pt x="63516" y="77311"/>
                  </a:cubicBezTo>
                  <a:cubicBezTo>
                    <a:pt x="63860" y="77054"/>
                    <a:pt x="64208" y="76784"/>
                    <a:pt x="64548" y="76522"/>
                  </a:cubicBezTo>
                  <a:cubicBezTo>
                    <a:pt x="64892" y="76261"/>
                    <a:pt x="65228" y="75977"/>
                    <a:pt x="65564" y="75703"/>
                  </a:cubicBezTo>
                  <a:cubicBezTo>
                    <a:pt x="65807" y="75502"/>
                    <a:pt x="66061" y="75293"/>
                    <a:pt x="66308" y="75080"/>
                  </a:cubicBezTo>
                  <a:cubicBezTo>
                    <a:pt x="66330" y="75062"/>
                    <a:pt x="66344" y="75050"/>
                    <a:pt x="66366" y="75023"/>
                  </a:cubicBezTo>
                  <a:cubicBezTo>
                    <a:pt x="66518" y="74897"/>
                    <a:pt x="66670" y="74762"/>
                    <a:pt x="66819" y="74631"/>
                  </a:cubicBezTo>
                  <a:cubicBezTo>
                    <a:pt x="66889" y="74571"/>
                    <a:pt x="66962" y="74505"/>
                    <a:pt x="67036" y="74435"/>
                  </a:cubicBezTo>
                  <a:cubicBezTo>
                    <a:pt x="67311" y="74187"/>
                    <a:pt x="67581" y="73934"/>
                    <a:pt x="67851" y="73682"/>
                  </a:cubicBezTo>
                  <a:cubicBezTo>
                    <a:pt x="68022" y="73525"/>
                    <a:pt x="68187" y="73363"/>
                    <a:pt x="68353" y="73206"/>
                  </a:cubicBezTo>
                  <a:cubicBezTo>
                    <a:pt x="68383" y="73175"/>
                    <a:pt x="68422" y="73137"/>
                    <a:pt x="68462" y="73101"/>
                  </a:cubicBezTo>
                  <a:cubicBezTo>
                    <a:pt x="68714" y="72857"/>
                    <a:pt x="68971" y="72604"/>
                    <a:pt x="69224" y="72343"/>
                  </a:cubicBezTo>
                  <a:cubicBezTo>
                    <a:pt x="69504" y="72065"/>
                    <a:pt x="69778" y="71781"/>
                    <a:pt x="70043" y="71485"/>
                  </a:cubicBezTo>
                  <a:cubicBezTo>
                    <a:pt x="70074" y="71454"/>
                    <a:pt x="70095" y="71428"/>
                    <a:pt x="70131" y="71393"/>
                  </a:cubicBezTo>
                  <a:cubicBezTo>
                    <a:pt x="70252" y="71267"/>
                    <a:pt x="70366" y="71132"/>
                    <a:pt x="70492" y="71001"/>
                  </a:cubicBezTo>
                  <a:cubicBezTo>
                    <a:pt x="70906" y="70544"/>
                    <a:pt x="71316" y="70077"/>
                    <a:pt x="71712" y="69607"/>
                  </a:cubicBezTo>
                  <a:cubicBezTo>
                    <a:pt x="71804" y="69498"/>
                    <a:pt x="71895" y="69388"/>
                    <a:pt x="71987" y="69279"/>
                  </a:cubicBezTo>
                  <a:cubicBezTo>
                    <a:pt x="72440" y="68730"/>
                    <a:pt x="72885" y="68169"/>
                    <a:pt x="73316" y="67594"/>
                  </a:cubicBezTo>
                  <a:cubicBezTo>
                    <a:pt x="73355" y="67545"/>
                    <a:pt x="73386" y="67493"/>
                    <a:pt x="73430" y="67445"/>
                  </a:cubicBezTo>
                  <a:cubicBezTo>
                    <a:pt x="74048" y="66617"/>
                    <a:pt x="74641" y="65767"/>
                    <a:pt x="75208" y="64891"/>
                  </a:cubicBezTo>
                  <a:cubicBezTo>
                    <a:pt x="75369" y="64656"/>
                    <a:pt x="75521" y="64416"/>
                    <a:pt x="75674" y="64173"/>
                  </a:cubicBezTo>
                  <a:cubicBezTo>
                    <a:pt x="75556" y="57880"/>
                    <a:pt x="75238" y="46039"/>
                    <a:pt x="74440" y="37873"/>
                  </a:cubicBezTo>
                  <a:cubicBezTo>
                    <a:pt x="73333" y="26455"/>
                    <a:pt x="70680" y="20120"/>
                    <a:pt x="70536" y="19784"/>
                  </a:cubicBezTo>
                  <a:lnTo>
                    <a:pt x="68880" y="15797"/>
                  </a:lnTo>
                  <a:lnTo>
                    <a:pt x="68824" y="15657"/>
                  </a:lnTo>
                  <a:cubicBezTo>
                    <a:pt x="68824" y="15644"/>
                    <a:pt x="61555" y="5648"/>
                    <a:pt x="61555" y="5648"/>
                  </a:cubicBezTo>
                  <a:lnTo>
                    <a:pt x="61515" y="5608"/>
                  </a:lnTo>
                  <a:lnTo>
                    <a:pt x="61511" y="5604"/>
                  </a:lnTo>
                  <a:cubicBezTo>
                    <a:pt x="61489" y="5578"/>
                    <a:pt x="61459" y="5547"/>
                    <a:pt x="61419" y="5504"/>
                  </a:cubicBezTo>
                  <a:lnTo>
                    <a:pt x="61219" y="5303"/>
                  </a:lnTo>
                  <a:cubicBezTo>
                    <a:pt x="59956" y="4082"/>
                    <a:pt x="55159" y="0"/>
                    <a:pt x="47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557259" y="3449599"/>
              <a:ext cx="1296552" cy="712937"/>
            </a:xfrm>
            <a:custGeom>
              <a:avLst/>
              <a:gdLst/>
              <a:ahLst/>
              <a:cxnLst/>
              <a:rect l="l" t="t" r="r" b="b"/>
              <a:pathLst>
                <a:path w="74461" h="40944" extrusionOk="0">
                  <a:moveTo>
                    <a:pt x="50537" y="0"/>
                  </a:moveTo>
                  <a:cubicBezTo>
                    <a:pt x="48653" y="0"/>
                    <a:pt x="46893" y="480"/>
                    <a:pt x="45460" y="1692"/>
                  </a:cubicBezTo>
                  <a:cubicBezTo>
                    <a:pt x="35926" y="9772"/>
                    <a:pt x="24225" y="15276"/>
                    <a:pt x="11914" y="17468"/>
                  </a:cubicBezTo>
                  <a:cubicBezTo>
                    <a:pt x="10293" y="17756"/>
                    <a:pt x="8645" y="17991"/>
                    <a:pt x="7090" y="18544"/>
                  </a:cubicBezTo>
                  <a:cubicBezTo>
                    <a:pt x="3975" y="19651"/>
                    <a:pt x="1381" y="22100"/>
                    <a:pt x="0" y="25094"/>
                  </a:cubicBezTo>
                  <a:cubicBezTo>
                    <a:pt x="31" y="25133"/>
                    <a:pt x="65" y="25168"/>
                    <a:pt x="100" y="25202"/>
                  </a:cubicBezTo>
                  <a:cubicBezTo>
                    <a:pt x="2798" y="28201"/>
                    <a:pt x="5866" y="30850"/>
                    <a:pt x="9243" y="33078"/>
                  </a:cubicBezTo>
                  <a:cubicBezTo>
                    <a:pt x="9434" y="33209"/>
                    <a:pt x="9631" y="33334"/>
                    <a:pt x="9826" y="33461"/>
                  </a:cubicBezTo>
                  <a:cubicBezTo>
                    <a:pt x="17438" y="38370"/>
                    <a:pt x="26490" y="40944"/>
                    <a:pt x="35536" y="40944"/>
                  </a:cubicBezTo>
                  <a:cubicBezTo>
                    <a:pt x="38398" y="40944"/>
                    <a:pt x="41259" y="40686"/>
                    <a:pt x="44074" y="40164"/>
                  </a:cubicBezTo>
                  <a:cubicBezTo>
                    <a:pt x="55683" y="38010"/>
                    <a:pt x="66321" y="31373"/>
                    <a:pt x="73415" y="21944"/>
                  </a:cubicBezTo>
                  <a:cubicBezTo>
                    <a:pt x="73454" y="21895"/>
                    <a:pt x="73485" y="21843"/>
                    <a:pt x="73529" y="21795"/>
                  </a:cubicBezTo>
                  <a:cubicBezTo>
                    <a:pt x="73847" y="21373"/>
                    <a:pt x="74156" y="20941"/>
                    <a:pt x="74461" y="20505"/>
                  </a:cubicBezTo>
                  <a:cubicBezTo>
                    <a:pt x="73816" y="18470"/>
                    <a:pt x="72901" y="16509"/>
                    <a:pt x="71842" y="14657"/>
                  </a:cubicBezTo>
                  <a:cubicBezTo>
                    <a:pt x="69201" y="10029"/>
                    <a:pt x="65571" y="5846"/>
                    <a:pt x="60904" y="3279"/>
                  </a:cubicBezTo>
                  <a:cubicBezTo>
                    <a:pt x="57878" y="1619"/>
                    <a:pt x="53999" y="0"/>
                    <a:pt x="50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557259" y="3449634"/>
              <a:ext cx="1296552" cy="712885"/>
            </a:xfrm>
            <a:custGeom>
              <a:avLst/>
              <a:gdLst/>
              <a:ahLst/>
              <a:cxnLst/>
              <a:rect l="l" t="t" r="r" b="b"/>
              <a:pathLst>
                <a:path w="74461" h="40941" extrusionOk="0">
                  <a:moveTo>
                    <a:pt x="50553" y="0"/>
                  </a:moveTo>
                  <a:cubicBezTo>
                    <a:pt x="50548" y="0"/>
                    <a:pt x="50542" y="0"/>
                    <a:pt x="50536" y="0"/>
                  </a:cubicBezTo>
                  <a:cubicBezTo>
                    <a:pt x="48650" y="0"/>
                    <a:pt x="46894" y="479"/>
                    <a:pt x="45460" y="1690"/>
                  </a:cubicBezTo>
                  <a:cubicBezTo>
                    <a:pt x="35926" y="9770"/>
                    <a:pt x="24225" y="15274"/>
                    <a:pt x="11914" y="17466"/>
                  </a:cubicBezTo>
                  <a:cubicBezTo>
                    <a:pt x="10293" y="17754"/>
                    <a:pt x="8645" y="17989"/>
                    <a:pt x="7090" y="18542"/>
                  </a:cubicBezTo>
                  <a:cubicBezTo>
                    <a:pt x="3975" y="19649"/>
                    <a:pt x="1381" y="22098"/>
                    <a:pt x="0" y="25092"/>
                  </a:cubicBezTo>
                  <a:cubicBezTo>
                    <a:pt x="31" y="25131"/>
                    <a:pt x="65" y="25166"/>
                    <a:pt x="100" y="25200"/>
                  </a:cubicBezTo>
                  <a:cubicBezTo>
                    <a:pt x="2798" y="28199"/>
                    <a:pt x="5866" y="30848"/>
                    <a:pt x="9243" y="33076"/>
                  </a:cubicBezTo>
                  <a:cubicBezTo>
                    <a:pt x="9434" y="33207"/>
                    <a:pt x="9631" y="33332"/>
                    <a:pt x="9826" y="33459"/>
                  </a:cubicBezTo>
                  <a:cubicBezTo>
                    <a:pt x="17440" y="38370"/>
                    <a:pt x="26491" y="40941"/>
                    <a:pt x="35538" y="40941"/>
                  </a:cubicBezTo>
                  <a:cubicBezTo>
                    <a:pt x="38400" y="40941"/>
                    <a:pt x="41260" y="40685"/>
                    <a:pt x="44074" y="40162"/>
                  </a:cubicBezTo>
                  <a:cubicBezTo>
                    <a:pt x="55683" y="38008"/>
                    <a:pt x="66321" y="31371"/>
                    <a:pt x="73415" y="21942"/>
                  </a:cubicBezTo>
                  <a:cubicBezTo>
                    <a:pt x="73454" y="21893"/>
                    <a:pt x="73485" y="21841"/>
                    <a:pt x="73529" y="21793"/>
                  </a:cubicBezTo>
                  <a:cubicBezTo>
                    <a:pt x="73847" y="21371"/>
                    <a:pt x="74156" y="20939"/>
                    <a:pt x="74461" y="20503"/>
                  </a:cubicBezTo>
                  <a:cubicBezTo>
                    <a:pt x="73816" y="18468"/>
                    <a:pt x="72901" y="16507"/>
                    <a:pt x="71842" y="14655"/>
                  </a:cubicBezTo>
                  <a:cubicBezTo>
                    <a:pt x="69201" y="10027"/>
                    <a:pt x="65571" y="5844"/>
                    <a:pt x="60904" y="3277"/>
                  </a:cubicBezTo>
                  <a:cubicBezTo>
                    <a:pt x="57880" y="1619"/>
                    <a:pt x="54010" y="0"/>
                    <a:pt x="50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1079982" y="2774743"/>
              <a:ext cx="216960" cy="237681"/>
            </a:xfrm>
            <a:custGeom>
              <a:avLst/>
              <a:gdLst/>
              <a:ahLst/>
              <a:cxnLst/>
              <a:rect l="l" t="t" r="r" b="b"/>
              <a:pathLst>
                <a:path w="12460" h="13650" extrusionOk="0">
                  <a:moveTo>
                    <a:pt x="7043" y="0"/>
                  </a:moveTo>
                  <a:cubicBezTo>
                    <a:pt x="4572" y="0"/>
                    <a:pt x="2684" y="2215"/>
                    <a:pt x="1586" y="4180"/>
                  </a:cubicBezTo>
                  <a:cubicBezTo>
                    <a:pt x="689" y="5788"/>
                    <a:pt x="1" y="7592"/>
                    <a:pt x="158" y="9427"/>
                  </a:cubicBezTo>
                  <a:cubicBezTo>
                    <a:pt x="319" y="11257"/>
                    <a:pt x="1508" y="13092"/>
                    <a:pt x="3295" y="13536"/>
                  </a:cubicBezTo>
                  <a:cubicBezTo>
                    <a:pt x="3605" y="13615"/>
                    <a:pt x="3927" y="13649"/>
                    <a:pt x="4249" y="13649"/>
                  </a:cubicBezTo>
                  <a:cubicBezTo>
                    <a:pt x="4834" y="13649"/>
                    <a:pt x="5421" y="13536"/>
                    <a:pt x="5984" y="13375"/>
                  </a:cubicBezTo>
                  <a:cubicBezTo>
                    <a:pt x="8881" y="12525"/>
                    <a:pt x="11353" y="10167"/>
                    <a:pt x="12119" y="7243"/>
                  </a:cubicBezTo>
                  <a:cubicBezTo>
                    <a:pt x="12411" y="6123"/>
                    <a:pt x="12459" y="4904"/>
                    <a:pt x="12037" y="3822"/>
                  </a:cubicBezTo>
                  <a:cubicBezTo>
                    <a:pt x="11405" y="2201"/>
                    <a:pt x="9100" y="105"/>
                    <a:pt x="7274" y="5"/>
                  </a:cubicBezTo>
                  <a:cubicBezTo>
                    <a:pt x="7195" y="0"/>
                    <a:pt x="7121" y="0"/>
                    <a:pt x="70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1131436" y="2845699"/>
              <a:ext cx="67404" cy="67317"/>
            </a:xfrm>
            <a:custGeom>
              <a:avLst/>
              <a:gdLst/>
              <a:ahLst/>
              <a:cxnLst/>
              <a:rect l="l" t="t" r="r" b="b"/>
              <a:pathLst>
                <a:path w="3871" h="3866" extrusionOk="0">
                  <a:moveTo>
                    <a:pt x="1935" y="0"/>
                  </a:moveTo>
                  <a:cubicBezTo>
                    <a:pt x="867" y="0"/>
                    <a:pt x="0" y="863"/>
                    <a:pt x="0" y="1931"/>
                  </a:cubicBezTo>
                  <a:cubicBezTo>
                    <a:pt x="0" y="2999"/>
                    <a:pt x="867" y="3866"/>
                    <a:pt x="1935" y="3866"/>
                  </a:cubicBezTo>
                  <a:cubicBezTo>
                    <a:pt x="3003" y="3866"/>
                    <a:pt x="3870" y="2999"/>
                    <a:pt x="3870" y="1931"/>
                  </a:cubicBezTo>
                  <a:cubicBezTo>
                    <a:pt x="3870" y="863"/>
                    <a:pt x="3003" y="0"/>
                    <a:pt x="1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856371" y="2854492"/>
              <a:ext cx="84538" cy="116977"/>
            </a:xfrm>
            <a:custGeom>
              <a:avLst/>
              <a:gdLst/>
              <a:ahLst/>
              <a:cxnLst/>
              <a:rect l="l" t="t" r="r" b="b"/>
              <a:pathLst>
                <a:path w="4855" h="6718" extrusionOk="0">
                  <a:moveTo>
                    <a:pt x="3068" y="0"/>
                  </a:moveTo>
                  <a:cubicBezTo>
                    <a:pt x="2851" y="97"/>
                    <a:pt x="2636" y="197"/>
                    <a:pt x="2427" y="302"/>
                  </a:cubicBezTo>
                  <a:cubicBezTo>
                    <a:pt x="401" y="1313"/>
                    <a:pt x="1" y="3692"/>
                    <a:pt x="323" y="6581"/>
                  </a:cubicBezTo>
                  <a:cubicBezTo>
                    <a:pt x="523" y="6673"/>
                    <a:pt x="745" y="6718"/>
                    <a:pt x="956" y="6718"/>
                  </a:cubicBezTo>
                  <a:cubicBezTo>
                    <a:pt x="1025" y="6718"/>
                    <a:pt x="1094" y="6713"/>
                    <a:pt x="1159" y="6703"/>
                  </a:cubicBezTo>
                  <a:cubicBezTo>
                    <a:pt x="1857" y="6603"/>
                    <a:pt x="2349" y="5997"/>
                    <a:pt x="2658" y="5418"/>
                  </a:cubicBezTo>
                  <a:cubicBezTo>
                    <a:pt x="2964" y="4859"/>
                    <a:pt x="3177" y="4236"/>
                    <a:pt x="3561" y="3731"/>
                  </a:cubicBezTo>
                  <a:cubicBezTo>
                    <a:pt x="3987" y="3164"/>
                    <a:pt x="4645" y="2711"/>
                    <a:pt x="4776" y="2009"/>
                  </a:cubicBezTo>
                  <a:cubicBezTo>
                    <a:pt x="4854" y="1539"/>
                    <a:pt x="4667" y="1046"/>
                    <a:pt x="4341" y="702"/>
                  </a:cubicBezTo>
                  <a:cubicBezTo>
                    <a:pt x="4014" y="354"/>
                    <a:pt x="3569" y="140"/>
                    <a:pt x="3107" y="14"/>
                  </a:cubicBezTo>
                  <a:cubicBezTo>
                    <a:pt x="3094" y="6"/>
                    <a:pt x="3081" y="0"/>
                    <a:pt x="3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876238" y="2976815"/>
              <a:ext cx="128400" cy="73237"/>
            </a:xfrm>
            <a:custGeom>
              <a:avLst/>
              <a:gdLst/>
              <a:ahLst/>
              <a:cxnLst/>
              <a:rect l="l" t="t" r="r" b="b"/>
              <a:pathLst>
                <a:path w="7374" h="4206" extrusionOk="0">
                  <a:moveTo>
                    <a:pt x="7244" y="0"/>
                  </a:moveTo>
                  <a:cubicBezTo>
                    <a:pt x="7209" y="0"/>
                    <a:pt x="7175" y="14"/>
                    <a:pt x="7152" y="44"/>
                  </a:cubicBezTo>
                  <a:cubicBezTo>
                    <a:pt x="6328" y="1046"/>
                    <a:pt x="5374" y="1935"/>
                    <a:pt x="4315" y="2689"/>
                  </a:cubicBezTo>
                  <a:cubicBezTo>
                    <a:pt x="3321" y="3400"/>
                    <a:pt x="2472" y="3792"/>
                    <a:pt x="1635" y="3922"/>
                  </a:cubicBezTo>
                  <a:cubicBezTo>
                    <a:pt x="1439" y="3956"/>
                    <a:pt x="1242" y="3972"/>
                    <a:pt x="1049" y="3972"/>
                  </a:cubicBezTo>
                  <a:cubicBezTo>
                    <a:pt x="682" y="3972"/>
                    <a:pt x="326" y="3914"/>
                    <a:pt x="1" y="3805"/>
                  </a:cubicBezTo>
                  <a:lnTo>
                    <a:pt x="1" y="3805"/>
                  </a:lnTo>
                  <a:cubicBezTo>
                    <a:pt x="23" y="3896"/>
                    <a:pt x="49" y="3983"/>
                    <a:pt x="71" y="4075"/>
                  </a:cubicBezTo>
                  <a:cubicBezTo>
                    <a:pt x="384" y="4166"/>
                    <a:pt x="716" y="4206"/>
                    <a:pt x="1056" y="4206"/>
                  </a:cubicBezTo>
                  <a:cubicBezTo>
                    <a:pt x="1260" y="4206"/>
                    <a:pt x="1465" y="4192"/>
                    <a:pt x="1674" y="4162"/>
                  </a:cubicBezTo>
                  <a:cubicBezTo>
                    <a:pt x="2546" y="4019"/>
                    <a:pt x="3426" y="3613"/>
                    <a:pt x="4455" y="2881"/>
                  </a:cubicBezTo>
                  <a:cubicBezTo>
                    <a:pt x="5527" y="2114"/>
                    <a:pt x="6499" y="1212"/>
                    <a:pt x="7335" y="188"/>
                  </a:cubicBezTo>
                  <a:cubicBezTo>
                    <a:pt x="7374" y="145"/>
                    <a:pt x="7370" y="66"/>
                    <a:pt x="7318" y="22"/>
                  </a:cubicBezTo>
                  <a:cubicBezTo>
                    <a:pt x="7295" y="8"/>
                    <a:pt x="7269" y="0"/>
                    <a:pt x="7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1156406" y="3243609"/>
              <a:ext cx="238586" cy="143810"/>
            </a:xfrm>
            <a:custGeom>
              <a:avLst/>
              <a:gdLst/>
              <a:ahLst/>
              <a:cxnLst/>
              <a:rect l="l" t="t" r="r" b="b"/>
              <a:pathLst>
                <a:path w="13702" h="8259" extrusionOk="0">
                  <a:moveTo>
                    <a:pt x="13701" y="0"/>
                  </a:moveTo>
                  <a:lnTo>
                    <a:pt x="13701" y="0"/>
                  </a:lnTo>
                  <a:cubicBezTo>
                    <a:pt x="10419" y="1539"/>
                    <a:pt x="6824" y="2398"/>
                    <a:pt x="3203" y="2506"/>
                  </a:cubicBezTo>
                  <a:cubicBezTo>
                    <a:pt x="4031" y="2576"/>
                    <a:pt x="4528" y="2603"/>
                    <a:pt x="4528" y="2603"/>
                  </a:cubicBezTo>
                  <a:cubicBezTo>
                    <a:pt x="2959" y="4707"/>
                    <a:pt x="1447" y="6581"/>
                    <a:pt x="0" y="8259"/>
                  </a:cubicBezTo>
                  <a:cubicBezTo>
                    <a:pt x="5230" y="7182"/>
                    <a:pt x="9705" y="3622"/>
                    <a:pt x="13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1641344" y="2732065"/>
              <a:ext cx="253213" cy="249138"/>
            </a:xfrm>
            <a:custGeom>
              <a:avLst/>
              <a:gdLst/>
              <a:ahLst/>
              <a:cxnLst/>
              <a:rect l="l" t="t" r="r" b="b"/>
              <a:pathLst>
                <a:path w="14542" h="14308" extrusionOk="0">
                  <a:moveTo>
                    <a:pt x="7827" y="1"/>
                  </a:moveTo>
                  <a:cubicBezTo>
                    <a:pt x="5542" y="1"/>
                    <a:pt x="2834" y="1304"/>
                    <a:pt x="1" y="4426"/>
                  </a:cubicBezTo>
                  <a:lnTo>
                    <a:pt x="2829" y="14143"/>
                  </a:lnTo>
                  <a:cubicBezTo>
                    <a:pt x="2829" y="14143"/>
                    <a:pt x="3960" y="14307"/>
                    <a:pt x="5514" y="14307"/>
                  </a:cubicBezTo>
                  <a:cubicBezTo>
                    <a:pt x="8978" y="14307"/>
                    <a:pt x="14541" y="13493"/>
                    <a:pt x="14355" y="8234"/>
                  </a:cubicBezTo>
                  <a:cubicBezTo>
                    <a:pt x="14187" y="3503"/>
                    <a:pt x="11575" y="1"/>
                    <a:pt x="7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1638993" y="2895481"/>
              <a:ext cx="116403" cy="122741"/>
            </a:xfrm>
            <a:custGeom>
              <a:avLst/>
              <a:gdLst/>
              <a:ahLst/>
              <a:cxnLst/>
              <a:rect l="l" t="t" r="r" b="b"/>
              <a:pathLst>
                <a:path w="6685" h="7049" extrusionOk="0">
                  <a:moveTo>
                    <a:pt x="2936" y="0"/>
                  </a:moveTo>
                  <a:cubicBezTo>
                    <a:pt x="2398" y="0"/>
                    <a:pt x="1861" y="154"/>
                    <a:pt x="1407" y="444"/>
                  </a:cubicBezTo>
                  <a:lnTo>
                    <a:pt x="327" y="1978"/>
                  </a:lnTo>
                  <a:cubicBezTo>
                    <a:pt x="157" y="2771"/>
                    <a:pt x="1" y="3582"/>
                    <a:pt x="70" y="4388"/>
                  </a:cubicBezTo>
                  <a:cubicBezTo>
                    <a:pt x="144" y="5199"/>
                    <a:pt x="466" y="6019"/>
                    <a:pt x="1111" y="6515"/>
                  </a:cubicBezTo>
                  <a:cubicBezTo>
                    <a:pt x="1601" y="6895"/>
                    <a:pt x="2226" y="7049"/>
                    <a:pt x="2853" y="7049"/>
                  </a:cubicBezTo>
                  <a:cubicBezTo>
                    <a:pt x="3075" y="7049"/>
                    <a:pt x="3296" y="7030"/>
                    <a:pt x="3513" y="6994"/>
                  </a:cubicBezTo>
                  <a:cubicBezTo>
                    <a:pt x="4458" y="6842"/>
                    <a:pt x="5382" y="6389"/>
                    <a:pt x="5953" y="5621"/>
                  </a:cubicBezTo>
                  <a:cubicBezTo>
                    <a:pt x="6528" y="4854"/>
                    <a:pt x="6685" y="3752"/>
                    <a:pt x="6214" y="2920"/>
                  </a:cubicBezTo>
                  <a:cubicBezTo>
                    <a:pt x="5870" y="2316"/>
                    <a:pt x="5173" y="1926"/>
                    <a:pt x="4494" y="1926"/>
                  </a:cubicBezTo>
                  <a:cubicBezTo>
                    <a:pt x="4236" y="1926"/>
                    <a:pt x="3981" y="1982"/>
                    <a:pt x="3748" y="2105"/>
                  </a:cubicBezTo>
                  <a:cubicBezTo>
                    <a:pt x="3957" y="1882"/>
                    <a:pt x="4166" y="1652"/>
                    <a:pt x="4293" y="1373"/>
                  </a:cubicBezTo>
                  <a:cubicBezTo>
                    <a:pt x="4419" y="1094"/>
                    <a:pt x="4440" y="754"/>
                    <a:pt x="4275" y="496"/>
                  </a:cubicBezTo>
                  <a:cubicBezTo>
                    <a:pt x="4122" y="261"/>
                    <a:pt x="3844" y="140"/>
                    <a:pt x="3569" y="74"/>
                  </a:cubicBezTo>
                  <a:cubicBezTo>
                    <a:pt x="3361" y="25"/>
                    <a:pt x="3149" y="0"/>
                    <a:pt x="29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492606" y="2934259"/>
              <a:ext cx="166098" cy="294341"/>
            </a:xfrm>
            <a:custGeom>
              <a:avLst/>
              <a:gdLst/>
              <a:ahLst/>
              <a:cxnLst/>
              <a:rect l="l" t="t" r="r" b="b"/>
              <a:pathLst>
                <a:path w="9539" h="16904" extrusionOk="0">
                  <a:moveTo>
                    <a:pt x="1569" y="0"/>
                  </a:moveTo>
                  <a:cubicBezTo>
                    <a:pt x="296" y="3416"/>
                    <a:pt x="0" y="7195"/>
                    <a:pt x="723" y="10767"/>
                  </a:cubicBezTo>
                  <a:cubicBezTo>
                    <a:pt x="1099" y="12620"/>
                    <a:pt x="1896" y="14594"/>
                    <a:pt x="3603" y="15409"/>
                  </a:cubicBezTo>
                  <a:cubicBezTo>
                    <a:pt x="4667" y="15918"/>
                    <a:pt x="6049" y="15958"/>
                    <a:pt x="6759" y="16904"/>
                  </a:cubicBezTo>
                  <a:cubicBezTo>
                    <a:pt x="7757" y="15013"/>
                    <a:pt x="8969" y="13086"/>
                    <a:pt x="9234" y="10960"/>
                  </a:cubicBezTo>
                  <a:cubicBezTo>
                    <a:pt x="9539" y="8559"/>
                    <a:pt x="8829" y="6066"/>
                    <a:pt x="7417" y="4096"/>
                  </a:cubicBezTo>
                  <a:cubicBezTo>
                    <a:pt x="6005" y="2126"/>
                    <a:pt x="3861" y="797"/>
                    <a:pt x="1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549876" y="3036470"/>
              <a:ext cx="101863" cy="343218"/>
            </a:xfrm>
            <a:custGeom>
              <a:avLst/>
              <a:gdLst/>
              <a:ahLst/>
              <a:cxnLst/>
              <a:rect l="l" t="t" r="r" b="b"/>
              <a:pathLst>
                <a:path w="5850" h="19711" extrusionOk="0">
                  <a:moveTo>
                    <a:pt x="275" y="0"/>
                  </a:moveTo>
                  <a:cubicBezTo>
                    <a:pt x="249" y="0"/>
                    <a:pt x="223" y="4"/>
                    <a:pt x="197" y="13"/>
                  </a:cubicBezTo>
                  <a:cubicBezTo>
                    <a:pt x="71" y="52"/>
                    <a:pt x="1" y="191"/>
                    <a:pt x="45" y="313"/>
                  </a:cubicBezTo>
                  <a:cubicBezTo>
                    <a:pt x="2114" y="6602"/>
                    <a:pt x="3902" y="13065"/>
                    <a:pt x="5352" y="19523"/>
                  </a:cubicBezTo>
                  <a:cubicBezTo>
                    <a:pt x="5379" y="19636"/>
                    <a:pt x="5479" y="19710"/>
                    <a:pt x="5588" y="19710"/>
                  </a:cubicBezTo>
                  <a:cubicBezTo>
                    <a:pt x="5606" y="19710"/>
                    <a:pt x="5622" y="19710"/>
                    <a:pt x="5640" y="19706"/>
                  </a:cubicBezTo>
                  <a:cubicBezTo>
                    <a:pt x="5771" y="19676"/>
                    <a:pt x="5849" y="19549"/>
                    <a:pt x="5823" y="19418"/>
                  </a:cubicBezTo>
                  <a:cubicBezTo>
                    <a:pt x="4367" y="12942"/>
                    <a:pt x="2577" y="6466"/>
                    <a:pt x="503" y="165"/>
                  </a:cubicBezTo>
                  <a:cubicBezTo>
                    <a:pt x="468" y="65"/>
                    <a:pt x="375"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773870" y="2589056"/>
              <a:ext cx="197771" cy="248529"/>
            </a:xfrm>
            <a:custGeom>
              <a:avLst/>
              <a:gdLst/>
              <a:ahLst/>
              <a:cxnLst/>
              <a:rect l="l" t="t" r="r" b="b"/>
              <a:pathLst>
                <a:path w="11358" h="14273" extrusionOk="0">
                  <a:moveTo>
                    <a:pt x="11270" y="1"/>
                  </a:moveTo>
                  <a:cubicBezTo>
                    <a:pt x="8848" y="1"/>
                    <a:pt x="6386" y="555"/>
                    <a:pt x="4407" y="1953"/>
                  </a:cubicBezTo>
                  <a:cubicBezTo>
                    <a:pt x="2428" y="3353"/>
                    <a:pt x="938" y="5475"/>
                    <a:pt x="441" y="7845"/>
                  </a:cubicBezTo>
                  <a:cubicBezTo>
                    <a:pt x="1" y="9942"/>
                    <a:pt x="511" y="12159"/>
                    <a:pt x="833" y="14273"/>
                  </a:cubicBezTo>
                  <a:cubicBezTo>
                    <a:pt x="1308" y="13952"/>
                    <a:pt x="1862" y="13884"/>
                    <a:pt x="2441" y="13884"/>
                  </a:cubicBezTo>
                  <a:cubicBezTo>
                    <a:pt x="2871" y="13884"/>
                    <a:pt x="3314" y="13922"/>
                    <a:pt x="3748" y="13922"/>
                  </a:cubicBezTo>
                  <a:cubicBezTo>
                    <a:pt x="3937" y="13922"/>
                    <a:pt x="4123" y="13915"/>
                    <a:pt x="4307" y="13894"/>
                  </a:cubicBezTo>
                  <a:cubicBezTo>
                    <a:pt x="6185" y="13681"/>
                    <a:pt x="7589" y="12076"/>
                    <a:pt x="8547" y="10447"/>
                  </a:cubicBezTo>
                  <a:cubicBezTo>
                    <a:pt x="10403" y="7309"/>
                    <a:pt x="11358" y="3645"/>
                    <a:pt x="11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700738" y="2674012"/>
              <a:ext cx="206547" cy="294480"/>
            </a:xfrm>
            <a:custGeom>
              <a:avLst/>
              <a:gdLst/>
              <a:ahLst/>
              <a:cxnLst/>
              <a:rect l="l" t="t" r="r" b="b"/>
              <a:pathLst>
                <a:path w="11862" h="16912" extrusionOk="0">
                  <a:moveTo>
                    <a:pt x="11591" y="1"/>
                  </a:moveTo>
                  <a:cubicBezTo>
                    <a:pt x="11518" y="1"/>
                    <a:pt x="11447" y="34"/>
                    <a:pt x="11401" y="95"/>
                  </a:cubicBezTo>
                  <a:cubicBezTo>
                    <a:pt x="7374" y="5367"/>
                    <a:pt x="3561" y="10902"/>
                    <a:pt x="70" y="16545"/>
                  </a:cubicBezTo>
                  <a:cubicBezTo>
                    <a:pt x="1" y="16658"/>
                    <a:pt x="35" y="16807"/>
                    <a:pt x="144" y="16876"/>
                  </a:cubicBezTo>
                  <a:cubicBezTo>
                    <a:pt x="184" y="16902"/>
                    <a:pt x="232" y="16911"/>
                    <a:pt x="270" y="16911"/>
                  </a:cubicBezTo>
                  <a:cubicBezTo>
                    <a:pt x="353" y="16911"/>
                    <a:pt x="432" y="16872"/>
                    <a:pt x="475" y="16797"/>
                  </a:cubicBezTo>
                  <a:cubicBezTo>
                    <a:pt x="3961" y="11168"/>
                    <a:pt x="7766" y="5646"/>
                    <a:pt x="11783" y="387"/>
                  </a:cubicBezTo>
                  <a:cubicBezTo>
                    <a:pt x="11862" y="282"/>
                    <a:pt x="11841" y="129"/>
                    <a:pt x="11736" y="51"/>
                  </a:cubicBezTo>
                  <a:cubicBezTo>
                    <a:pt x="11693" y="17"/>
                    <a:pt x="11642" y="1"/>
                    <a:pt x="11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672895" y="3385730"/>
              <a:ext cx="197754" cy="248598"/>
            </a:xfrm>
            <a:custGeom>
              <a:avLst/>
              <a:gdLst/>
              <a:ahLst/>
              <a:cxnLst/>
              <a:rect l="l" t="t" r="r" b="b"/>
              <a:pathLst>
                <a:path w="11357" h="14277" extrusionOk="0">
                  <a:moveTo>
                    <a:pt x="11270" y="0"/>
                  </a:moveTo>
                  <a:lnTo>
                    <a:pt x="11270" y="0"/>
                  </a:lnTo>
                  <a:cubicBezTo>
                    <a:pt x="8846" y="5"/>
                    <a:pt x="6384" y="559"/>
                    <a:pt x="4406" y="1957"/>
                  </a:cubicBezTo>
                  <a:cubicBezTo>
                    <a:pt x="2427" y="3357"/>
                    <a:pt x="942" y="5479"/>
                    <a:pt x="440" y="7849"/>
                  </a:cubicBezTo>
                  <a:cubicBezTo>
                    <a:pt x="1" y="9946"/>
                    <a:pt x="510" y="12159"/>
                    <a:pt x="832" y="14276"/>
                  </a:cubicBezTo>
                  <a:cubicBezTo>
                    <a:pt x="1307" y="13956"/>
                    <a:pt x="1861" y="13888"/>
                    <a:pt x="2440" y="13888"/>
                  </a:cubicBezTo>
                  <a:cubicBezTo>
                    <a:pt x="2869" y="13888"/>
                    <a:pt x="3313" y="13925"/>
                    <a:pt x="3747" y="13925"/>
                  </a:cubicBezTo>
                  <a:cubicBezTo>
                    <a:pt x="3935" y="13925"/>
                    <a:pt x="4122" y="13918"/>
                    <a:pt x="4305" y="13898"/>
                  </a:cubicBezTo>
                  <a:cubicBezTo>
                    <a:pt x="6184" y="13684"/>
                    <a:pt x="7587" y="12076"/>
                    <a:pt x="8545" y="10451"/>
                  </a:cubicBezTo>
                  <a:cubicBezTo>
                    <a:pt x="10402" y="7313"/>
                    <a:pt x="11357" y="3648"/>
                    <a:pt x="112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599745" y="3470738"/>
              <a:ext cx="206564" cy="294498"/>
            </a:xfrm>
            <a:custGeom>
              <a:avLst/>
              <a:gdLst/>
              <a:ahLst/>
              <a:cxnLst/>
              <a:rect l="l" t="t" r="r" b="b"/>
              <a:pathLst>
                <a:path w="11863" h="16913" extrusionOk="0">
                  <a:moveTo>
                    <a:pt x="11593" y="0"/>
                  </a:moveTo>
                  <a:cubicBezTo>
                    <a:pt x="11520" y="0"/>
                    <a:pt x="11447" y="33"/>
                    <a:pt x="11400" y="96"/>
                  </a:cubicBezTo>
                  <a:cubicBezTo>
                    <a:pt x="7374" y="5364"/>
                    <a:pt x="3560" y="10903"/>
                    <a:pt x="70" y="16546"/>
                  </a:cubicBezTo>
                  <a:cubicBezTo>
                    <a:pt x="0" y="16655"/>
                    <a:pt x="35" y="16808"/>
                    <a:pt x="144" y="16877"/>
                  </a:cubicBezTo>
                  <a:cubicBezTo>
                    <a:pt x="188" y="16899"/>
                    <a:pt x="231" y="16912"/>
                    <a:pt x="270" y="16912"/>
                  </a:cubicBezTo>
                  <a:cubicBezTo>
                    <a:pt x="353" y="16912"/>
                    <a:pt x="431" y="16872"/>
                    <a:pt x="475" y="16798"/>
                  </a:cubicBezTo>
                  <a:cubicBezTo>
                    <a:pt x="3961" y="11168"/>
                    <a:pt x="7766" y="5647"/>
                    <a:pt x="11784" y="387"/>
                  </a:cubicBezTo>
                  <a:cubicBezTo>
                    <a:pt x="11862" y="279"/>
                    <a:pt x="11845" y="130"/>
                    <a:pt x="11736" y="48"/>
                  </a:cubicBezTo>
                  <a:cubicBezTo>
                    <a:pt x="11694" y="16"/>
                    <a:pt x="11643" y="0"/>
                    <a:pt x="1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518847" y="2609098"/>
              <a:ext cx="231377" cy="1296361"/>
            </a:xfrm>
            <a:custGeom>
              <a:avLst/>
              <a:gdLst/>
              <a:ahLst/>
              <a:cxnLst/>
              <a:rect l="l" t="t" r="r" b="b"/>
              <a:pathLst>
                <a:path w="13288" h="74450" extrusionOk="0">
                  <a:moveTo>
                    <a:pt x="13287" y="0"/>
                  </a:moveTo>
                  <a:lnTo>
                    <a:pt x="13287" y="0"/>
                  </a:lnTo>
                  <a:cubicBezTo>
                    <a:pt x="12581" y="424"/>
                    <a:pt x="11889" y="859"/>
                    <a:pt x="11205" y="1317"/>
                  </a:cubicBezTo>
                  <a:lnTo>
                    <a:pt x="11205" y="1321"/>
                  </a:lnTo>
                  <a:cubicBezTo>
                    <a:pt x="11061" y="5030"/>
                    <a:pt x="10843" y="8733"/>
                    <a:pt x="10547" y="12429"/>
                  </a:cubicBezTo>
                  <a:cubicBezTo>
                    <a:pt x="10547" y="12504"/>
                    <a:pt x="10542" y="12586"/>
                    <a:pt x="10533" y="12661"/>
                  </a:cubicBezTo>
                  <a:lnTo>
                    <a:pt x="10533" y="12665"/>
                  </a:lnTo>
                  <a:cubicBezTo>
                    <a:pt x="10228" y="16617"/>
                    <a:pt x="9845" y="20557"/>
                    <a:pt x="9375" y="24491"/>
                  </a:cubicBezTo>
                  <a:cubicBezTo>
                    <a:pt x="9370" y="24583"/>
                    <a:pt x="9357" y="24666"/>
                    <a:pt x="9349" y="24757"/>
                  </a:cubicBezTo>
                  <a:cubicBezTo>
                    <a:pt x="8939" y="28182"/>
                    <a:pt x="8472" y="31599"/>
                    <a:pt x="7945" y="35007"/>
                  </a:cubicBezTo>
                  <a:cubicBezTo>
                    <a:pt x="7932" y="35094"/>
                    <a:pt x="7923" y="35177"/>
                    <a:pt x="7901" y="35264"/>
                  </a:cubicBezTo>
                  <a:cubicBezTo>
                    <a:pt x="7571" y="37412"/>
                    <a:pt x="7213" y="39552"/>
                    <a:pt x="6829" y="41688"/>
                  </a:cubicBezTo>
                  <a:lnTo>
                    <a:pt x="6829" y="41692"/>
                  </a:lnTo>
                  <a:cubicBezTo>
                    <a:pt x="6416" y="44015"/>
                    <a:pt x="5971" y="46332"/>
                    <a:pt x="5496" y="48647"/>
                  </a:cubicBezTo>
                  <a:cubicBezTo>
                    <a:pt x="5479" y="48734"/>
                    <a:pt x="5461" y="48821"/>
                    <a:pt x="5443" y="48908"/>
                  </a:cubicBezTo>
                  <a:cubicBezTo>
                    <a:pt x="4629" y="52865"/>
                    <a:pt x="3727" y="56800"/>
                    <a:pt x="2733" y="60709"/>
                  </a:cubicBezTo>
                  <a:cubicBezTo>
                    <a:pt x="2716" y="60801"/>
                    <a:pt x="2694" y="60892"/>
                    <a:pt x="2663" y="60980"/>
                  </a:cubicBezTo>
                  <a:cubicBezTo>
                    <a:pt x="1844" y="64248"/>
                    <a:pt x="960" y="67494"/>
                    <a:pt x="1" y="70719"/>
                  </a:cubicBezTo>
                  <a:cubicBezTo>
                    <a:pt x="698" y="71630"/>
                    <a:pt x="1439" y="72514"/>
                    <a:pt x="2206" y="73364"/>
                  </a:cubicBezTo>
                  <a:cubicBezTo>
                    <a:pt x="2237" y="73403"/>
                    <a:pt x="2271" y="73438"/>
                    <a:pt x="2306" y="73472"/>
                  </a:cubicBezTo>
                  <a:cubicBezTo>
                    <a:pt x="2603" y="73804"/>
                    <a:pt x="2899" y="74126"/>
                    <a:pt x="3208" y="74449"/>
                  </a:cubicBezTo>
                  <a:cubicBezTo>
                    <a:pt x="4019" y="71399"/>
                    <a:pt x="4773" y="68331"/>
                    <a:pt x="5483" y="65254"/>
                  </a:cubicBezTo>
                  <a:lnTo>
                    <a:pt x="5483" y="65246"/>
                  </a:lnTo>
                  <a:cubicBezTo>
                    <a:pt x="5566" y="64902"/>
                    <a:pt x="5644" y="64544"/>
                    <a:pt x="5727" y="64200"/>
                  </a:cubicBezTo>
                  <a:cubicBezTo>
                    <a:pt x="5749" y="64104"/>
                    <a:pt x="5771" y="64007"/>
                    <a:pt x="5788" y="63921"/>
                  </a:cubicBezTo>
                  <a:cubicBezTo>
                    <a:pt x="7017" y="58486"/>
                    <a:pt x="8093" y="53022"/>
                    <a:pt x="9021" y="47531"/>
                  </a:cubicBezTo>
                  <a:lnTo>
                    <a:pt x="9021" y="47527"/>
                  </a:lnTo>
                  <a:cubicBezTo>
                    <a:pt x="9039" y="47430"/>
                    <a:pt x="9051" y="47335"/>
                    <a:pt x="9065" y="47243"/>
                  </a:cubicBezTo>
                  <a:lnTo>
                    <a:pt x="9065" y="47239"/>
                  </a:lnTo>
                  <a:cubicBezTo>
                    <a:pt x="9649" y="43796"/>
                    <a:pt x="10172" y="40345"/>
                    <a:pt x="10625" y="36885"/>
                  </a:cubicBezTo>
                  <a:cubicBezTo>
                    <a:pt x="10638" y="36802"/>
                    <a:pt x="10652" y="36715"/>
                    <a:pt x="10660" y="36632"/>
                  </a:cubicBezTo>
                  <a:cubicBezTo>
                    <a:pt x="11231" y="32327"/>
                    <a:pt x="11706" y="28009"/>
                    <a:pt x="12090" y="23685"/>
                  </a:cubicBezTo>
                  <a:cubicBezTo>
                    <a:pt x="12106" y="23594"/>
                    <a:pt x="12111" y="23506"/>
                    <a:pt x="12120" y="23419"/>
                  </a:cubicBezTo>
                  <a:cubicBezTo>
                    <a:pt x="12294" y="21432"/>
                    <a:pt x="12451" y="19445"/>
                    <a:pt x="12586" y="17450"/>
                  </a:cubicBezTo>
                  <a:lnTo>
                    <a:pt x="12586" y="17445"/>
                  </a:lnTo>
                  <a:cubicBezTo>
                    <a:pt x="12686" y="15950"/>
                    <a:pt x="12782" y="14459"/>
                    <a:pt x="12861" y="12965"/>
                  </a:cubicBezTo>
                  <a:cubicBezTo>
                    <a:pt x="12869" y="12882"/>
                    <a:pt x="12874" y="12804"/>
                    <a:pt x="12878" y="12721"/>
                  </a:cubicBezTo>
                  <a:cubicBezTo>
                    <a:pt x="13100" y="8481"/>
                    <a:pt x="13235" y="4241"/>
                    <a:pt x="13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702253" y="2825518"/>
              <a:ext cx="40780" cy="9333"/>
            </a:xfrm>
            <a:custGeom>
              <a:avLst/>
              <a:gdLst/>
              <a:ahLst/>
              <a:cxnLst/>
              <a:rect l="l" t="t" r="r" b="b"/>
              <a:pathLst>
                <a:path w="2342" h="536" extrusionOk="0">
                  <a:moveTo>
                    <a:pt x="14" y="0"/>
                  </a:moveTo>
                  <a:cubicBezTo>
                    <a:pt x="14" y="79"/>
                    <a:pt x="9" y="157"/>
                    <a:pt x="0" y="236"/>
                  </a:cubicBezTo>
                  <a:lnTo>
                    <a:pt x="0" y="240"/>
                  </a:lnTo>
                  <a:cubicBezTo>
                    <a:pt x="772" y="371"/>
                    <a:pt x="1547" y="471"/>
                    <a:pt x="2328" y="536"/>
                  </a:cubicBezTo>
                  <a:cubicBezTo>
                    <a:pt x="2332" y="457"/>
                    <a:pt x="2336" y="375"/>
                    <a:pt x="2341" y="296"/>
                  </a:cubicBezTo>
                  <a:cubicBezTo>
                    <a:pt x="1561" y="232"/>
                    <a:pt x="785" y="131"/>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681549" y="3016881"/>
              <a:ext cx="48355" cy="23385"/>
            </a:xfrm>
            <a:custGeom>
              <a:avLst/>
              <a:gdLst/>
              <a:ahLst/>
              <a:cxnLst/>
              <a:rect l="l" t="t" r="r" b="b"/>
              <a:pathLst>
                <a:path w="2777" h="1343" extrusionOk="0">
                  <a:moveTo>
                    <a:pt x="2776" y="0"/>
                  </a:moveTo>
                  <a:cubicBezTo>
                    <a:pt x="1851" y="336"/>
                    <a:pt x="932" y="698"/>
                    <a:pt x="31" y="1077"/>
                  </a:cubicBezTo>
                  <a:cubicBezTo>
                    <a:pt x="26" y="1164"/>
                    <a:pt x="9" y="1251"/>
                    <a:pt x="0" y="1342"/>
                  </a:cubicBezTo>
                  <a:cubicBezTo>
                    <a:pt x="906" y="964"/>
                    <a:pt x="1821" y="602"/>
                    <a:pt x="2746" y="266"/>
                  </a:cubicBezTo>
                  <a:cubicBezTo>
                    <a:pt x="2758" y="175"/>
                    <a:pt x="2762" y="92"/>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656423" y="3218709"/>
              <a:ext cx="48059" cy="32735"/>
            </a:xfrm>
            <a:custGeom>
              <a:avLst/>
              <a:gdLst/>
              <a:ahLst/>
              <a:cxnLst/>
              <a:rect l="l" t="t" r="r" b="b"/>
              <a:pathLst>
                <a:path w="2760" h="1880" extrusionOk="0">
                  <a:moveTo>
                    <a:pt x="44" y="1"/>
                  </a:moveTo>
                  <a:cubicBezTo>
                    <a:pt x="26" y="84"/>
                    <a:pt x="18" y="171"/>
                    <a:pt x="0" y="254"/>
                  </a:cubicBezTo>
                  <a:cubicBezTo>
                    <a:pt x="894" y="816"/>
                    <a:pt x="1804" y="1352"/>
                    <a:pt x="2719" y="1879"/>
                  </a:cubicBezTo>
                  <a:cubicBezTo>
                    <a:pt x="2737" y="1792"/>
                    <a:pt x="2751" y="1710"/>
                    <a:pt x="2759" y="1622"/>
                  </a:cubicBezTo>
                  <a:cubicBezTo>
                    <a:pt x="1840" y="1104"/>
                    <a:pt x="937" y="563"/>
                    <a:pt x="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613554" y="3431716"/>
              <a:ext cx="63155" cy="29009"/>
            </a:xfrm>
            <a:custGeom>
              <a:avLst/>
              <a:gdLst/>
              <a:ahLst/>
              <a:cxnLst/>
              <a:rect l="l" t="t" r="r" b="b"/>
              <a:pathLst>
                <a:path w="3627" h="1666" extrusionOk="0">
                  <a:moveTo>
                    <a:pt x="3626" y="0"/>
                  </a:moveTo>
                  <a:lnTo>
                    <a:pt x="3626" y="0"/>
                  </a:lnTo>
                  <a:cubicBezTo>
                    <a:pt x="2484" y="589"/>
                    <a:pt x="1291" y="1060"/>
                    <a:pt x="52" y="1408"/>
                  </a:cubicBezTo>
                  <a:cubicBezTo>
                    <a:pt x="40" y="1491"/>
                    <a:pt x="22" y="1583"/>
                    <a:pt x="0" y="1665"/>
                  </a:cubicBezTo>
                  <a:cubicBezTo>
                    <a:pt x="1238" y="1325"/>
                    <a:pt x="2436" y="863"/>
                    <a:pt x="3578" y="288"/>
                  </a:cubicBezTo>
                  <a:lnTo>
                    <a:pt x="3578" y="284"/>
                  </a:lnTo>
                  <a:cubicBezTo>
                    <a:pt x="3600" y="193"/>
                    <a:pt x="3612" y="96"/>
                    <a:pt x="3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65216" y="3666245"/>
              <a:ext cx="54344" cy="60735"/>
            </a:xfrm>
            <a:custGeom>
              <a:avLst/>
              <a:gdLst/>
              <a:ahLst/>
              <a:cxnLst/>
              <a:rect l="l" t="t" r="r" b="b"/>
              <a:pathLst>
                <a:path w="3121" h="3488" extrusionOk="0">
                  <a:moveTo>
                    <a:pt x="70" y="1"/>
                  </a:moveTo>
                  <a:cubicBezTo>
                    <a:pt x="53" y="89"/>
                    <a:pt x="26" y="180"/>
                    <a:pt x="0" y="272"/>
                  </a:cubicBezTo>
                  <a:lnTo>
                    <a:pt x="3059" y="3488"/>
                  </a:lnTo>
                  <a:cubicBezTo>
                    <a:pt x="3086" y="3392"/>
                    <a:pt x="3103" y="3301"/>
                    <a:pt x="3120" y="3209"/>
                  </a:cubicBezTo>
                  <a:lnTo>
                    <a:pt x="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1406641" y="3456460"/>
              <a:ext cx="216507" cy="249208"/>
            </a:xfrm>
            <a:custGeom>
              <a:avLst/>
              <a:gdLst/>
              <a:ahLst/>
              <a:cxnLst/>
              <a:rect l="l" t="t" r="r" b="b"/>
              <a:pathLst>
                <a:path w="12434" h="14312" extrusionOk="0">
                  <a:moveTo>
                    <a:pt x="11462" y="1"/>
                  </a:moveTo>
                  <a:cubicBezTo>
                    <a:pt x="7967" y="1033"/>
                    <a:pt x="4773" y="3068"/>
                    <a:pt x="2354" y="5796"/>
                  </a:cubicBezTo>
                  <a:cubicBezTo>
                    <a:pt x="1099" y="7208"/>
                    <a:pt x="0" y="9034"/>
                    <a:pt x="376" y="10886"/>
                  </a:cubicBezTo>
                  <a:cubicBezTo>
                    <a:pt x="606" y="12045"/>
                    <a:pt x="1408" y="13173"/>
                    <a:pt x="1077" y="14311"/>
                  </a:cubicBezTo>
                  <a:cubicBezTo>
                    <a:pt x="3190" y="13967"/>
                    <a:pt x="5457" y="13775"/>
                    <a:pt x="7317" y="12712"/>
                  </a:cubicBezTo>
                  <a:cubicBezTo>
                    <a:pt x="9417" y="11513"/>
                    <a:pt x="10982" y="9444"/>
                    <a:pt x="11706" y="7133"/>
                  </a:cubicBezTo>
                  <a:cubicBezTo>
                    <a:pt x="12434" y="4820"/>
                    <a:pt x="12207" y="2306"/>
                    <a:pt x="1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1325533" y="3543888"/>
              <a:ext cx="221348" cy="283719"/>
            </a:xfrm>
            <a:custGeom>
              <a:avLst/>
              <a:gdLst/>
              <a:ahLst/>
              <a:cxnLst/>
              <a:rect l="l" t="t" r="r" b="b"/>
              <a:pathLst>
                <a:path w="12712" h="16294" extrusionOk="0">
                  <a:moveTo>
                    <a:pt x="12440" y="0"/>
                  </a:moveTo>
                  <a:cubicBezTo>
                    <a:pt x="12363" y="0"/>
                    <a:pt x="12287" y="36"/>
                    <a:pt x="12241" y="104"/>
                  </a:cubicBezTo>
                  <a:cubicBezTo>
                    <a:pt x="8463" y="5543"/>
                    <a:pt x="4375" y="10855"/>
                    <a:pt x="83" y="15897"/>
                  </a:cubicBezTo>
                  <a:cubicBezTo>
                    <a:pt x="0" y="15996"/>
                    <a:pt x="9" y="16149"/>
                    <a:pt x="113" y="16237"/>
                  </a:cubicBezTo>
                  <a:cubicBezTo>
                    <a:pt x="157" y="16271"/>
                    <a:pt x="213" y="16293"/>
                    <a:pt x="266" y="16293"/>
                  </a:cubicBezTo>
                  <a:cubicBezTo>
                    <a:pt x="336" y="16293"/>
                    <a:pt x="406" y="16263"/>
                    <a:pt x="449" y="16205"/>
                  </a:cubicBezTo>
                  <a:cubicBezTo>
                    <a:pt x="4750" y="11155"/>
                    <a:pt x="8851" y="5830"/>
                    <a:pt x="12633" y="378"/>
                  </a:cubicBezTo>
                  <a:cubicBezTo>
                    <a:pt x="12712" y="269"/>
                    <a:pt x="12685" y="121"/>
                    <a:pt x="12577" y="43"/>
                  </a:cubicBezTo>
                  <a:cubicBezTo>
                    <a:pt x="12535" y="14"/>
                    <a:pt x="12487" y="0"/>
                    <a:pt x="1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1281062" y="3839239"/>
              <a:ext cx="307870" cy="156399"/>
            </a:xfrm>
            <a:custGeom>
              <a:avLst/>
              <a:gdLst/>
              <a:ahLst/>
              <a:cxnLst/>
              <a:rect l="l" t="t" r="r" b="b"/>
              <a:pathLst>
                <a:path w="17681" h="8982" extrusionOk="0">
                  <a:moveTo>
                    <a:pt x="8877" y="0"/>
                  </a:moveTo>
                  <a:cubicBezTo>
                    <a:pt x="7506" y="0"/>
                    <a:pt x="6140" y="279"/>
                    <a:pt x="4899" y="860"/>
                  </a:cubicBezTo>
                  <a:cubicBezTo>
                    <a:pt x="2960" y="1767"/>
                    <a:pt x="1496" y="3511"/>
                    <a:pt x="0" y="5040"/>
                  </a:cubicBezTo>
                  <a:cubicBezTo>
                    <a:pt x="1120" y="5428"/>
                    <a:pt x="1578" y="6727"/>
                    <a:pt x="2393" y="7589"/>
                  </a:cubicBezTo>
                  <a:cubicBezTo>
                    <a:pt x="3396" y="8649"/>
                    <a:pt x="4893" y="8982"/>
                    <a:pt x="6388" y="8982"/>
                  </a:cubicBezTo>
                  <a:cubicBezTo>
                    <a:pt x="6829" y="8982"/>
                    <a:pt x="7269" y="8953"/>
                    <a:pt x="7697" y="8905"/>
                  </a:cubicBezTo>
                  <a:cubicBezTo>
                    <a:pt x="11317" y="8499"/>
                    <a:pt x="14821" y="7057"/>
                    <a:pt x="17680" y="4800"/>
                  </a:cubicBezTo>
                  <a:cubicBezTo>
                    <a:pt x="16225" y="2861"/>
                    <a:pt x="14298" y="1226"/>
                    <a:pt x="11993" y="486"/>
                  </a:cubicBezTo>
                  <a:cubicBezTo>
                    <a:pt x="10989" y="166"/>
                    <a:pt x="9931" y="0"/>
                    <a:pt x="8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1125585" y="3918100"/>
              <a:ext cx="355668" cy="23019"/>
            </a:xfrm>
            <a:custGeom>
              <a:avLst/>
              <a:gdLst/>
              <a:ahLst/>
              <a:cxnLst/>
              <a:rect l="l" t="t" r="r" b="b"/>
              <a:pathLst>
                <a:path w="20426" h="1322" extrusionOk="0">
                  <a:moveTo>
                    <a:pt x="18832" y="1"/>
                  </a:moveTo>
                  <a:cubicBezTo>
                    <a:pt x="12641" y="1"/>
                    <a:pt x="6388" y="282"/>
                    <a:pt x="228" y="842"/>
                  </a:cubicBezTo>
                  <a:cubicBezTo>
                    <a:pt x="97" y="855"/>
                    <a:pt x="1" y="973"/>
                    <a:pt x="13" y="1104"/>
                  </a:cubicBezTo>
                  <a:cubicBezTo>
                    <a:pt x="23" y="1230"/>
                    <a:pt x="127" y="1321"/>
                    <a:pt x="248" y="1321"/>
                  </a:cubicBezTo>
                  <a:lnTo>
                    <a:pt x="270" y="1321"/>
                  </a:lnTo>
                  <a:cubicBezTo>
                    <a:pt x="6379" y="764"/>
                    <a:pt x="12581" y="483"/>
                    <a:pt x="18724" y="483"/>
                  </a:cubicBezTo>
                  <a:cubicBezTo>
                    <a:pt x="19212" y="483"/>
                    <a:pt x="19699" y="485"/>
                    <a:pt x="20186" y="489"/>
                  </a:cubicBezTo>
                  <a:cubicBezTo>
                    <a:pt x="20316" y="489"/>
                    <a:pt x="20425" y="380"/>
                    <a:pt x="20425" y="249"/>
                  </a:cubicBezTo>
                  <a:cubicBezTo>
                    <a:pt x="20425" y="114"/>
                    <a:pt x="20321" y="5"/>
                    <a:pt x="20186" y="5"/>
                  </a:cubicBezTo>
                  <a:cubicBezTo>
                    <a:pt x="19735" y="2"/>
                    <a:pt x="19284" y="1"/>
                    <a:pt x="18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751948" y="3404623"/>
              <a:ext cx="1248389" cy="688334"/>
            </a:xfrm>
            <a:custGeom>
              <a:avLst/>
              <a:gdLst/>
              <a:ahLst/>
              <a:cxnLst/>
              <a:rect l="l" t="t" r="r" b="b"/>
              <a:pathLst>
                <a:path w="71695" h="39531" extrusionOk="0">
                  <a:moveTo>
                    <a:pt x="71695" y="1"/>
                  </a:moveTo>
                  <a:lnTo>
                    <a:pt x="71695" y="1"/>
                  </a:lnTo>
                  <a:cubicBezTo>
                    <a:pt x="71350" y="249"/>
                    <a:pt x="71002" y="488"/>
                    <a:pt x="70658" y="733"/>
                  </a:cubicBezTo>
                  <a:cubicBezTo>
                    <a:pt x="70566" y="798"/>
                    <a:pt x="70479" y="860"/>
                    <a:pt x="70383" y="920"/>
                  </a:cubicBezTo>
                  <a:cubicBezTo>
                    <a:pt x="67089" y="3213"/>
                    <a:pt x="63742" y="5444"/>
                    <a:pt x="60356" y="7596"/>
                  </a:cubicBezTo>
                  <a:cubicBezTo>
                    <a:pt x="60295" y="7644"/>
                    <a:pt x="60226" y="7688"/>
                    <a:pt x="60160" y="7727"/>
                  </a:cubicBezTo>
                  <a:lnTo>
                    <a:pt x="60156" y="7731"/>
                  </a:lnTo>
                  <a:cubicBezTo>
                    <a:pt x="56813" y="9862"/>
                    <a:pt x="53440" y="11920"/>
                    <a:pt x="50011" y="13911"/>
                  </a:cubicBezTo>
                  <a:cubicBezTo>
                    <a:pt x="49936" y="13963"/>
                    <a:pt x="49858" y="14002"/>
                    <a:pt x="49784" y="14050"/>
                  </a:cubicBezTo>
                  <a:cubicBezTo>
                    <a:pt x="46799" y="15784"/>
                    <a:pt x="43788" y="17467"/>
                    <a:pt x="40746" y="19092"/>
                  </a:cubicBezTo>
                  <a:cubicBezTo>
                    <a:pt x="40672" y="19136"/>
                    <a:pt x="40598" y="19179"/>
                    <a:pt x="40519" y="19215"/>
                  </a:cubicBezTo>
                  <a:cubicBezTo>
                    <a:pt x="38611" y="20234"/>
                    <a:pt x="36684" y="21236"/>
                    <a:pt x="34745" y="22216"/>
                  </a:cubicBezTo>
                  <a:cubicBezTo>
                    <a:pt x="32636" y="23280"/>
                    <a:pt x="30518" y="24322"/>
                    <a:pt x="28379" y="25337"/>
                  </a:cubicBezTo>
                  <a:cubicBezTo>
                    <a:pt x="28301" y="25380"/>
                    <a:pt x="28217" y="25416"/>
                    <a:pt x="28134" y="25450"/>
                  </a:cubicBezTo>
                  <a:cubicBezTo>
                    <a:pt x="24487" y="27180"/>
                    <a:pt x="20801" y="28827"/>
                    <a:pt x="17079" y="30388"/>
                  </a:cubicBezTo>
                  <a:cubicBezTo>
                    <a:pt x="16996" y="30422"/>
                    <a:pt x="16909" y="30462"/>
                    <a:pt x="16822" y="30488"/>
                  </a:cubicBezTo>
                  <a:cubicBezTo>
                    <a:pt x="13449" y="31912"/>
                    <a:pt x="10050" y="33260"/>
                    <a:pt x="6616" y="34527"/>
                  </a:cubicBezTo>
                  <a:cubicBezTo>
                    <a:pt x="6541" y="34557"/>
                    <a:pt x="6455" y="34593"/>
                    <a:pt x="6376" y="34615"/>
                  </a:cubicBezTo>
                  <a:cubicBezTo>
                    <a:pt x="4258" y="35404"/>
                    <a:pt x="2136" y="36158"/>
                    <a:pt x="1" y="36885"/>
                  </a:cubicBezTo>
                  <a:cubicBezTo>
                    <a:pt x="1661" y="37874"/>
                    <a:pt x="3378" y="38759"/>
                    <a:pt x="5152" y="39531"/>
                  </a:cubicBezTo>
                  <a:cubicBezTo>
                    <a:pt x="5391" y="39430"/>
                    <a:pt x="5632" y="39334"/>
                    <a:pt x="5875" y="39234"/>
                  </a:cubicBezTo>
                  <a:cubicBezTo>
                    <a:pt x="5958" y="39207"/>
                    <a:pt x="6045" y="39169"/>
                    <a:pt x="6123" y="39129"/>
                  </a:cubicBezTo>
                  <a:cubicBezTo>
                    <a:pt x="9470" y="37774"/>
                    <a:pt x="12800" y="36349"/>
                    <a:pt x="16090" y="34871"/>
                  </a:cubicBezTo>
                  <a:cubicBezTo>
                    <a:pt x="16181" y="34833"/>
                    <a:pt x="16268" y="34793"/>
                    <a:pt x="16352" y="34754"/>
                  </a:cubicBezTo>
                  <a:cubicBezTo>
                    <a:pt x="19576" y="33308"/>
                    <a:pt x="22770" y="31795"/>
                    <a:pt x="25938" y="30235"/>
                  </a:cubicBezTo>
                  <a:cubicBezTo>
                    <a:pt x="27768" y="29333"/>
                    <a:pt x="29586" y="28418"/>
                    <a:pt x="31390" y="27485"/>
                  </a:cubicBezTo>
                  <a:lnTo>
                    <a:pt x="31390" y="27481"/>
                  </a:lnTo>
                  <a:cubicBezTo>
                    <a:pt x="31481" y="27437"/>
                    <a:pt x="31564" y="27393"/>
                    <a:pt x="31647" y="27346"/>
                  </a:cubicBezTo>
                  <a:lnTo>
                    <a:pt x="31652" y="27341"/>
                  </a:lnTo>
                  <a:cubicBezTo>
                    <a:pt x="34749" y="25738"/>
                    <a:pt x="37822" y="24082"/>
                    <a:pt x="40855" y="22365"/>
                  </a:cubicBezTo>
                  <a:cubicBezTo>
                    <a:pt x="40938" y="22326"/>
                    <a:pt x="41012" y="22282"/>
                    <a:pt x="41086" y="22242"/>
                  </a:cubicBezTo>
                  <a:cubicBezTo>
                    <a:pt x="44868" y="20108"/>
                    <a:pt x="48603" y="17894"/>
                    <a:pt x="52290" y="15597"/>
                  </a:cubicBezTo>
                  <a:cubicBezTo>
                    <a:pt x="52372" y="15554"/>
                    <a:pt x="52442" y="15506"/>
                    <a:pt x="52517" y="15458"/>
                  </a:cubicBezTo>
                  <a:cubicBezTo>
                    <a:pt x="55484" y="13614"/>
                    <a:pt x="58422" y="11715"/>
                    <a:pt x="61319" y="9770"/>
                  </a:cubicBezTo>
                  <a:cubicBezTo>
                    <a:pt x="61384" y="9723"/>
                    <a:pt x="61455" y="9679"/>
                    <a:pt x="61519" y="9631"/>
                  </a:cubicBezTo>
                  <a:cubicBezTo>
                    <a:pt x="64848" y="7396"/>
                    <a:pt x="68134" y="5090"/>
                    <a:pt x="71372" y="2720"/>
                  </a:cubicBezTo>
                  <a:cubicBezTo>
                    <a:pt x="71451" y="2193"/>
                    <a:pt x="71525" y="1665"/>
                    <a:pt x="71582" y="1134"/>
                  </a:cubicBezTo>
                  <a:cubicBezTo>
                    <a:pt x="71590" y="1055"/>
                    <a:pt x="71599" y="973"/>
                    <a:pt x="71604" y="898"/>
                  </a:cubicBezTo>
                  <a:cubicBezTo>
                    <a:pt x="71642" y="598"/>
                    <a:pt x="71668" y="301"/>
                    <a:pt x="71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1977492" y="3417386"/>
              <a:ext cx="21261" cy="6982"/>
            </a:xfrm>
            <a:custGeom>
              <a:avLst/>
              <a:gdLst/>
              <a:ahLst/>
              <a:cxnLst/>
              <a:rect l="l" t="t" r="r" b="b"/>
              <a:pathLst>
                <a:path w="1221" h="401" extrusionOk="0">
                  <a:moveTo>
                    <a:pt x="275" y="0"/>
                  </a:moveTo>
                  <a:cubicBezTo>
                    <a:pt x="183" y="65"/>
                    <a:pt x="96" y="127"/>
                    <a:pt x="0" y="187"/>
                  </a:cubicBezTo>
                  <a:cubicBezTo>
                    <a:pt x="396" y="257"/>
                    <a:pt x="802" y="331"/>
                    <a:pt x="1199" y="401"/>
                  </a:cubicBezTo>
                  <a:cubicBezTo>
                    <a:pt x="1207" y="322"/>
                    <a:pt x="1216" y="240"/>
                    <a:pt x="1221" y="165"/>
                  </a:cubicBezTo>
                  <a:cubicBezTo>
                    <a:pt x="903" y="109"/>
                    <a:pt x="593" y="57"/>
                    <a:pt x="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1799467" y="3536888"/>
              <a:ext cx="23698" cy="37803"/>
            </a:xfrm>
            <a:custGeom>
              <a:avLst/>
              <a:gdLst/>
              <a:ahLst/>
              <a:cxnLst/>
              <a:rect l="l" t="t" r="r" b="b"/>
              <a:pathLst>
                <a:path w="1361" h="2171" extrusionOk="0">
                  <a:moveTo>
                    <a:pt x="197" y="0"/>
                  </a:moveTo>
                  <a:cubicBezTo>
                    <a:pt x="136" y="48"/>
                    <a:pt x="71" y="92"/>
                    <a:pt x="1" y="131"/>
                  </a:cubicBezTo>
                  <a:cubicBezTo>
                    <a:pt x="358" y="828"/>
                    <a:pt x="746" y="1508"/>
                    <a:pt x="1160" y="2170"/>
                  </a:cubicBezTo>
                  <a:cubicBezTo>
                    <a:pt x="1230" y="2127"/>
                    <a:pt x="1296" y="2083"/>
                    <a:pt x="1360" y="2039"/>
                  </a:cubicBezTo>
                  <a:cubicBezTo>
                    <a:pt x="946" y="1373"/>
                    <a:pt x="558" y="693"/>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1618795" y="3646918"/>
              <a:ext cx="47675" cy="29288"/>
            </a:xfrm>
            <a:custGeom>
              <a:avLst/>
              <a:gdLst/>
              <a:ahLst/>
              <a:cxnLst/>
              <a:rect l="l" t="t" r="r" b="b"/>
              <a:pathLst>
                <a:path w="2738" h="1682" extrusionOk="0">
                  <a:moveTo>
                    <a:pt x="228" y="0"/>
                  </a:moveTo>
                  <a:cubicBezTo>
                    <a:pt x="153" y="48"/>
                    <a:pt x="75" y="87"/>
                    <a:pt x="1" y="135"/>
                  </a:cubicBezTo>
                  <a:cubicBezTo>
                    <a:pt x="847" y="632"/>
                    <a:pt x="1684" y="1146"/>
                    <a:pt x="2507" y="1682"/>
                  </a:cubicBezTo>
                  <a:cubicBezTo>
                    <a:pt x="2589" y="1639"/>
                    <a:pt x="2659" y="1591"/>
                    <a:pt x="2738" y="1547"/>
                  </a:cubicBezTo>
                  <a:cubicBezTo>
                    <a:pt x="1914" y="1012"/>
                    <a:pt x="1073" y="493"/>
                    <a:pt x="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1457485" y="3737132"/>
              <a:ext cx="9890" cy="56921"/>
            </a:xfrm>
            <a:custGeom>
              <a:avLst/>
              <a:gdLst/>
              <a:ahLst/>
              <a:cxnLst/>
              <a:rect l="l" t="t" r="r" b="b"/>
              <a:pathLst>
                <a:path w="568" h="3269" extrusionOk="0">
                  <a:moveTo>
                    <a:pt x="232" y="0"/>
                  </a:moveTo>
                  <a:cubicBezTo>
                    <a:pt x="153" y="40"/>
                    <a:pt x="79" y="83"/>
                    <a:pt x="0" y="119"/>
                  </a:cubicBezTo>
                  <a:cubicBezTo>
                    <a:pt x="91" y="1169"/>
                    <a:pt x="205" y="2219"/>
                    <a:pt x="340" y="3269"/>
                  </a:cubicBezTo>
                  <a:cubicBezTo>
                    <a:pt x="415" y="3230"/>
                    <a:pt x="493" y="3190"/>
                    <a:pt x="567" y="3146"/>
                  </a:cubicBezTo>
                  <a:cubicBezTo>
                    <a:pt x="431" y="2096"/>
                    <a:pt x="318" y="1050"/>
                    <a:pt x="2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1241901" y="3845803"/>
              <a:ext cx="61118" cy="37350"/>
            </a:xfrm>
            <a:custGeom>
              <a:avLst/>
              <a:gdLst/>
              <a:ahLst/>
              <a:cxnLst/>
              <a:rect l="l" t="t" r="r" b="b"/>
              <a:pathLst>
                <a:path w="3510" h="2145" extrusionOk="0">
                  <a:moveTo>
                    <a:pt x="241" y="0"/>
                  </a:moveTo>
                  <a:cubicBezTo>
                    <a:pt x="163" y="39"/>
                    <a:pt x="79" y="79"/>
                    <a:pt x="1" y="113"/>
                  </a:cubicBezTo>
                  <a:cubicBezTo>
                    <a:pt x="1016" y="897"/>
                    <a:pt x="2110" y="1577"/>
                    <a:pt x="3252" y="2144"/>
                  </a:cubicBezTo>
                  <a:lnTo>
                    <a:pt x="3256" y="2144"/>
                  </a:lnTo>
                  <a:cubicBezTo>
                    <a:pt x="3343" y="2100"/>
                    <a:pt x="3426" y="2056"/>
                    <a:pt x="3509" y="2009"/>
                  </a:cubicBezTo>
                  <a:cubicBezTo>
                    <a:pt x="2354" y="1451"/>
                    <a:pt x="1256" y="78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1032115" y="3933736"/>
              <a:ext cx="17221" cy="78095"/>
            </a:xfrm>
            <a:custGeom>
              <a:avLst/>
              <a:gdLst/>
              <a:ahLst/>
              <a:cxnLst/>
              <a:rect l="l" t="t" r="r" b="b"/>
              <a:pathLst>
                <a:path w="989" h="4485" extrusionOk="0">
                  <a:moveTo>
                    <a:pt x="989" y="1"/>
                  </a:moveTo>
                  <a:lnTo>
                    <a:pt x="989" y="1"/>
                  </a:lnTo>
                  <a:cubicBezTo>
                    <a:pt x="906" y="39"/>
                    <a:pt x="819" y="75"/>
                    <a:pt x="732" y="105"/>
                  </a:cubicBezTo>
                  <a:lnTo>
                    <a:pt x="0" y="4484"/>
                  </a:lnTo>
                  <a:cubicBezTo>
                    <a:pt x="91" y="4450"/>
                    <a:pt x="178" y="4406"/>
                    <a:pt x="262" y="4367"/>
                  </a:cubicBezTo>
                  <a:lnTo>
                    <a:pt x="9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854246" y="4005824"/>
              <a:ext cx="12972" cy="82030"/>
            </a:xfrm>
            <a:custGeom>
              <a:avLst/>
              <a:gdLst/>
              <a:ahLst/>
              <a:cxnLst/>
              <a:rect l="l" t="t" r="r" b="b"/>
              <a:pathLst>
                <a:path w="745" h="4711" extrusionOk="0">
                  <a:moveTo>
                    <a:pt x="745" y="0"/>
                  </a:moveTo>
                  <a:lnTo>
                    <a:pt x="745" y="0"/>
                  </a:lnTo>
                  <a:cubicBezTo>
                    <a:pt x="666" y="36"/>
                    <a:pt x="584" y="66"/>
                    <a:pt x="497" y="88"/>
                  </a:cubicBezTo>
                  <a:lnTo>
                    <a:pt x="0" y="4711"/>
                  </a:lnTo>
                  <a:cubicBezTo>
                    <a:pt x="87" y="4680"/>
                    <a:pt x="170" y="4642"/>
                    <a:pt x="248" y="4606"/>
                  </a:cubicBezTo>
                  <a:lnTo>
                    <a:pt x="7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347369" y="3403021"/>
              <a:ext cx="1058001" cy="759516"/>
            </a:xfrm>
            <a:custGeom>
              <a:avLst/>
              <a:gdLst/>
              <a:ahLst/>
              <a:cxnLst/>
              <a:rect l="l" t="t" r="r" b="b"/>
              <a:pathLst>
                <a:path w="60761" h="43619" extrusionOk="0">
                  <a:moveTo>
                    <a:pt x="1" y="1"/>
                  </a:moveTo>
                  <a:lnTo>
                    <a:pt x="1" y="1"/>
                  </a:lnTo>
                  <a:cubicBezTo>
                    <a:pt x="9" y="101"/>
                    <a:pt x="17" y="198"/>
                    <a:pt x="27" y="298"/>
                  </a:cubicBezTo>
                  <a:cubicBezTo>
                    <a:pt x="166" y="1783"/>
                    <a:pt x="375" y="3243"/>
                    <a:pt x="641" y="4681"/>
                  </a:cubicBezTo>
                  <a:cubicBezTo>
                    <a:pt x="1848" y="11079"/>
                    <a:pt x="4319" y="17014"/>
                    <a:pt x="7779" y="22243"/>
                  </a:cubicBezTo>
                  <a:cubicBezTo>
                    <a:pt x="9074" y="24187"/>
                    <a:pt x="10498" y="26039"/>
                    <a:pt x="12054" y="27769"/>
                  </a:cubicBezTo>
                  <a:cubicBezTo>
                    <a:pt x="12085" y="27808"/>
                    <a:pt x="12119" y="27843"/>
                    <a:pt x="12154" y="27877"/>
                  </a:cubicBezTo>
                  <a:cubicBezTo>
                    <a:pt x="14852" y="30876"/>
                    <a:pt x="17920" y="33525"/>
                    <a:pt x="21297" y="35753"/>
                  </a:cubicBezTo>
                  <a:cubicBezTo>
                    <a:pt x="21488" y="35884"/>
                    <a:pt x="21685" y="36009"/>
                    <a:pt x="21880" y="36136"/>
                  </a:cubicBezTo>
                  <a:cubicBezTo>
                    <a:pt x="29492" y="41045"/>
                    <a:pt x="38544" y="43619"/>
                    <a:pt x="47590" y="43619"/>
                  </a:cubicBezTo>
                  <a:cubicBezTo>
                    <a:pt x="50452" y="43619"/>
                    <a:pt x="53313" y="43361"/>
                    <a:pt x="56128" y="42839"/>
                  </a:cubicBezTo>
                  <a:cubicBezTo>
                    <a:pt x="57387" y="42607"/>
                    <a:pt x="58634" y="42320"/>
                    <a:pt x="59867" y="41984"/>
                  </a:cubicBezTo>
                  <a:cubicBezTo>
                    <a:pt x="59903" y="41819"/>
                    <a:pt x="59937" y="41653"/>
                    <a:pt x="59963" y="41487"/>
                  </a:cubicBezTo>
                  <a:cubicBezTo>
                    <a:pt x="60760" y="36950"/>
                    <a:pt x="58507" y="32135"/>
                    <a:pt x="54730" y="29504"/>
                  </a:cubicBezTo>
                  <a:cubicBezTo>
                    <a:pt x="52353" y="27851"/>
                    <a:pt x="49463" y="27046"/>
                    <a:pt x="46563" y="27046"/>
                  </a:cubicBezTo>
                  <a:cubicBezTo>
                    <a:pt x="44852" y="27046"/>
                    <a:pt x="43137" y="27326"/>
                    <a:pt x="41522" y="27877"/>
                  </a:cubicBezTo>
                  <a:cubicBezTo>
                    <a:pt x="37168" y="29368"/>
                    <a:pt x="33551" y="32698"/>
                    <a:pt x="31333" y="36729"/>
                  </a:cubicBezTo>
                  <a:cubicBezTo>
                    <a:pt x="31424" y="33421"/>
                    <a:pt x="30888" y="29818"/>
                    <a:pt x="28509" y="27517"/>
                  </a:cubicBezTo>
                  <a:cubicBezTo>
                    <a:pt x="26904" y="25965"/>
                    <a:pt x="24646" y="25243"/>
                    <a:pt x="22400" y="25243"/>
                  </a:cubicBezTo>
                  <a:cubicBezTo>
                    <a:pt x="21907" y="25243"/>
                    <a:pt x="21415" y="25278"/>
                    <a:pt x="20931" y="25346"/>
                  </a:cubicBezTo>
                  <a:cubicBezTo>
                    <a:pt x="18242" y="25725"/>
                    <a:pt x="15758" y="27032"/>
                    <a:pt x="13549" y="28619"/>
                  </a:cubicBezTo>
                  <a:cubicBezTo>
                    <a:pt x="14664" y="25594"/>
                    <a:pt x="15261" y="22374"/>
                    <a:pt x="15296" y="19154"/>
                  </a:cubicBezTo>
                  <a:cubicBezTo>
                    <a:pt x="15323" y="16744"/>
                    <a:pt x="15021" y="14273"/>
                    <a:pt x="13941" y="12120"/>
                  </a:cubicBezTo>
                  <a:cubicBezTo>
                    <a:pt x="12865" y="9967"/>
                    <a:pt x="10912" y="8155"/>
                    <a:pt x="8545" y="7688"/>
                  </a:cubicBezTo>
                  <a:cubicBezTo>
                    <a:pt x="8193" y="7618"/>
                    <a:pt x="7832" y="7584"/>
                    <a:pt x="7470" y="7584"/>
                  </a:cubicBezTo>
                  <a:cubicBezTo>
                    <a:pt x="5412" y="7584"/>
                    <a:pt x="3327" y="8685"/>
                    <a:pt x="2497" y="10560"/>
                  </a:cubicBezTo>
                  <a:cubicBezTo>
                    <a:pt x="2258" y="8482"/>
                    <a:pt x="2528" y="6364"/>
                    <a:pt x="2218" y="4293"/>
                  </a:cubicBezTo>
                  <a:cubicBezTo>
                    <a:pt x="1978" y="2664"/>
                    <a:pt x="1256" y="98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1649075" y="2955206"/>
              <a:ext cx="354902" cy="522601"/>
            </a:xfrm>
            <a:custGeom>
              <a:avLst/>
              <a:gdLst/>
              <a:ahLst/>
              <a:cxnLst/>
              <a:rect l="l" t="t" r="r" b="b"/>
              <a:pathLst>
                <a:path w="20382" h="30013" extrusionOk="0">
                  <a:moveTo>
                    <a:pt x="11492" y="1"/>
                  </a:moveTo>
                  <a:cubicBezTo>
                    <a:pt x="10332" y="1"/>
                    <a:pt x="9181" y="207"/>
                    <a:pt x="8115" y="662"/>
                  </a:cubicBezTo>
                  <a:cubicBezTo>
                    <a:pt x="6938" y="1163"/>
                    <a:pt x="5862" y="1982"/>
                    <a:pt x="5317" y="3132"/>
                  </a:cubicBezTo>
                  <a:cubicBezTo>
                    <a:pt x="4367" y="5141"/>
                    <a:pt x="5278" y="7587"/>
                    <a:pt x="6764" y="9234"/>
                  </a:cubicBezTo>
                  <a:cubicBezTo>
                    <a:pt x="8246" y="10885"/>
                    <a:pt x="10220" y="11996"/>
                    <a:pt x="11924" y="13417"/>
                  </a:cubicBezTo>
                  <a:cubicBezTo>
                    <a:pt x="9719" y="12620"/>
                    <a:pt x="7374" y="11816"/>
                    <a:pt x="5075" y="11816"/>
                  </a:cubicBezTo>
                  <a:cubicBezTo>
                    <a:pt x="4257" y="11816"/>
                    <a:pt x="3444" y="11918"/>
                    <a:pt x="2646" y="12158"/>
                  </a:cubicBezTo>
                  <a:cubicBezTo>
                    <a:pt x="2083" y="12336"/>
                    <a:pt x="1530" y="12577"/>
                    <a:pt x="1134" y="13012"/>
                  </a:cubicBezTo>
                  <a:cubicBezTo>
                    <a:pt x="1" y="14254"/>
                    <a:pt x="741" y="16280"/>
                    <a:pt x="1822" y="17571"/>
                  </a:cubicBezTo>
                  <a:cubicBezTo>
                    <a:pt x="3796" y="19906"/>
                    <a:pt x="6799" y="21344"/>
                    <a:pt x="9854" y="21431"/>
                  </a:cubicBezTo>
                  <a:cubicBezTo>
                    <a:pt x="8306" y="21710"/>
                    <a:pt x="6790" y="22137"/>
                    <a:pt x="5317" y="22690"/>
                  </a:cubicBezTo>
                  <a:cubicBezTo>
                    <a:pt x="4607" y="22965"/>
                    <a:pt x="3871" y="23287"/>
                    <a:pt x="3417" y="23902"/>
                  </a:cubicBezTo>
                  <a:cubicBezTo>
                    <a:pt x="2638" y="24956"/>
                    <a:pt x="3012" y="26543"/>
                    <a:pt x="3931" y="27480"/>
                  </a:cubicBezTo>
                  <a:cubicBezTo>
                    <a:pt x="4842" y="28421"/>
                    <a:pt x="6150" y="28848"/>
                    <a:pt x="7427" y="29158"/>
                  </a:cubicBezTo>
                  <a:cubicBezTo>
                    <a:pt x="9722" y="29724"/>
                    <a:pt x="12092" y="30013"/>
                    <a:pt x="14464" y="30013"/>
                  </a:cubicBezTo>
                  <a:cubicBezTo>
                    <a:pt x="15099" y="30013"/>
                    <a:pt x="15734" y="29992"/>
                    <a:pt x="16369" y="29951"/>
                  </a:cubicBezTo>
                  <a:cubicBezTo>
                    <a:pt x="17353" y="29880"/>
                    <a:pt x="18513" y="29824"/>
                    <a:pt x="19667" y="29663"/>
                  </a:cubicBezTo>
                  <a:cubicBezTo>
                    <a:pt x="19732" y="29288"/>
                    <a:pt x="19794" y="28909"/>
                    <a:pt x="19850" y="28530"/>
                  </a:cubicBezTo>
                  <a:cubicBezTo>
                    <a:pt x="19929" y="28003"/>
                    <a:pt x="20003" y="27475"/>
                    <a:pt x="20060" y="26944"/>
                  </a:cubicBezTo>
                  <a:cubicBezTo>
                    <a:pt x="20068" y="26865"/>
                    <a:pt x="20077" y="26783"/>
                    <a:pt x="20082" y="26708"/>
                  </a:cubicBezTo>
                  <a:cubicBezTo>
                    <a:pt x="20120" y="26408"/>
                    <a:pt x="20146" y="26111"/>
                    <a:pt x="20173" y="25811"/>
                  </a:cubicBezTo>
                  <a:cubicBezTo>
                    <a:pt x="20243" y="25083"/>
                    <a:pt x="20291" y="24355"/>
                    <a:pt x="20325" y="23619"/>
                  </a:cubicBezTo>
                  <a:cubicBezTo>
                    <a:pt x="20347" y="23192"/>
                    <a:pt x="20360" y="22760"/>
                    <a:pt x="20369" y="22333"/>
                  </a:cubicBezTo>
                  <a:cubicBezTo>
                    <a:pt x="20373" y="22016"/>
                    <a:pt x="20382" y="21706"/>
                    <a:pt x="20382" y="21388"/>
                  </a:cubicBezTo>
                  <a:cubicBezTo>
                    <a:pt x="20382" y="21169"/>
                    <a:pt x="20382" y="20952"/>
                    <a:pt x="20369" y="20739"/>
                  </a:cubicBezTo>
                  <a:cubicBezTo>
                    <a:pt x="20334" y="17884"/>
                    <a:pt x="20051" y="15091"/>
                    <a:pt x="19541" y="12380"/>
                  </a:cubicBezTo>
                  <a:cubicBezTo>
                    <a:pt x="18783" y="8367"/>
                    <a:pt x="17532" y="4536"/>
                    <a:pt x="15846" y="945"/>
                  </a:cubicBezTo>
                  <a:cubicBezTo>
                    <a:pt x="15536" y="805"/>
                    <a:pt x="15222" y="688"/>
                    <a:pt x="14900" y="575"/>
                  </a:cubicBezTo>
                  <a:cubicBezTo>
                    <a:pt x="13807" y="205"/>
                    <a:pt x="12645" y="1"/>
                    <a:pt x="11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963440" y="3263111"/>
              <a:ext cx="10709" cy="185530"/>
            </a:xfrm>
            <a:custGeom>
              <a:avLst/>
              <a:gdLst/>
              <a:ahLst/>
              <a:cxnLst/>
              <a:rect l="l" t="t" r="r" b="b"/>
              <a:pathLst>
                <a:path w="615" h="10655" extrusionOk="0">
                  <a:moveTo>
                    <a:pt x="305" y="1"/>
                  </a:moveTo>
                  <a:cubicBezTo>
                    <a:pt x="135" y="1"/>
                    <a:pt x="0" y="140"/>
                    <a:pt x="0" y="310"/>
                  </a:cubicBezTo>
                  <a:lnTo>
                    <a:pt x="0" y="10346"/>
                  </a:lnTo>
                  <a:cubicBezTo>
                    <a:pt x="0" y="10516"/>
                    <a:pt x="135" y="10655"/>
                    <a:pt x="305" y="10655"/>
                  </a:cubicBezTo>
                  <a:cubicBezTo>
                    <a:pt x="475" y="10655"/>
                    <a:pt x="614" y="10516"/>
                    <a:pt x="614" y="10346"/>
                  </a:cubicBezTo>
                  <a:lnTo>
                    <a:pt x="614" y="310"/>
                  </a:lnTo>
                  <a:cubicBezTo>
                    <a:pt x="614" y="140"/>
                    <a:pt x="475" y="1"/>
                    <a:pt x="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876030" y="3350522"/>
              <a:ext cx="185461" cy="10709"/>
            </a:xfrm>
            <a:custGeom>
              <a:avLst/>
              <a:gdLst/>
              <a:ahLst/>
              <a:cxnLst/>
              <a:rect l="l" t="t" r="r" b="b"/>
              <a:pathLst>
                <a:path w="10651" h="615" extrusionOk="0">
                  <a:moveTo>
                    <a:pt x="304" y="1"/>
                  </a:moveTo>
                  <a:cubicBezTo>
                    <a:pt x="139" y="1"/>
                    <a:pt x="0" y="140"/>
                    <a:pt x="0" y="310"/>
                  </a:cubicBezTo>
                  <a:cubicBezTo>
                    <a:pt x="0" y="480"/>
                    <a:pt x="139" y="615"/>
                    <a:pt x="304" y="615"/>
                  </a:cubicBezTo>
                  <a:lnTo>
                    <a:pt x="10345" y="615"/>
                  </a:lnTo>
                  <a:cubicBezTo>
                    <a:pt x="10515" y="615"/>
                    <a:pt x="10650" y="480"/>
                    <a:pt x="10650" y="310"/>
                  </a:cubicBezTo>
                  <a:cubicBezTo>
                    <a:pt x="10650" y="140"/>
                    <a:pt x="10515" y="1"/>
                    <a:pt x="10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921163" y="3304553"/>
              <a:ext cx="99338" cy="109734"/>
            </a:xfrm>
            <a:custGeom>
              <a:avLst/>
              <a:gdLst/>
              <a:ahLst/>
              <a:cxnLst/>
              <a:rect l="l" t="t" r="r" b="b"/>
              <a:pathLst>
                <a:path w="5705" h="6302" extrusionOk="0">
                  <a:moveTo>
                    <a:pt x="343" y="1"/>
                  </a:moveTo>
                  <a:cubicBezTo>
                    <a:pt x="271" y="1"/>
                    <a:pt x="198" y="26"/>
                    <a:pt x="140" y="78"/>
                  </a:cubicBezTo>
                  <a:cubicBezTo>
                    <a:pt x="9" y="191"/>
                    <a:pt x="1" y="384"/>
                    <a:pt x="110" y="509"/>
                  </a:cubicBezTo>
                  <a:lnTo>
                    <a:pt x="5130" y="6197"/>
                  </a:lnTo>
                  <a:cubicBezTo>
                    <a:pt x="5190" y="6267"/>
                    <a:pt x="5278" y="6301"/>
                    <a:pt x="5361" y="6301"/>
                  </a:cubicBezTo>
                  <a:cubicBezTo>
                    <a:pt x="5435" y="6301"/>
                    <a:pt x="5504" y="6275"/>
                    <a:pt x="5566" y="6223"/>
                  </a:cubicBezTo>
                  <a:cubicBezTo>
                    <a:pt x="5692" y="6114"/>
                    <a:pt x="5705" y="5917"/>
                    <a:pt x="5592" y="5791"/>
                  </a:cubicBezTo>
                  <a:lnTo>
                    <a:pt x="572" y="104"/>
                  </a:lnTo>
                  <a:cubicBezTo>
                    <a:pt x="513" y="36"/>
                    <a:pt x="429" y="1"/>
                    <a:pt x="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915330" y="3310369"/>
              <a:ext cx="110952" cy="98137"/>
            </a:xfrm>
            <a:custGeom>
              <a:avLst/>
              <a:gdLst/>
              <a:ahLst/>
              <a:cxnLst/>
              <a:rect l="l" t="t" r="r" b="b"/>
              <a:pathLst>
                <a:path w="6372" h="5636" extrusionOk="0">
                  <a:moveTo>
                    <a:pt x="6029" y="0"/>
                  </a:moveTo>
                  <a:cubicBezTo>
                    <a:pt x="5957" y="0"/>
                    <a:pt x="5885" y="25"/>
                    <a:pt x="5827" y="76"/>
                  </a:cubicBezTo>
                  <a:lnTo>
                    <a:pt x="139" y="5096"/>
                  </a:lnTo>
                  <a:cubicBezTo>
                    <a:pt x="14" y="5209"/>
                    <a:pt x="0" y="5405"/>
                    <a:pt x="113" y="5531"/>
                  </a:cubicBezTo>
                  <a:cubicBezTo>
                    <a:pt x="175" y="5601"/>
                    <a:pt x="257" y="5636"/>
                    <a:pt x="344" y="5636"/>
                  </a:cubicBezTo>
                  <a:cubicBezTo>
                    <a:pt x="414" y="5636"/>
                    <a:pt x="488" y="5610"/>
                    <a:pt x="545" y="5557"/>
                  </a:cubicBezTo>
                  <a:lnTo>
                    <a:pt x="6231" y="537"/>
                  </a:lnTo>
                  <a:cubicBezTo>
                    <a:pt x="6358" y="424"/>
                    <a:pt x="6371" y="233"/>
                    <a:pt x="6257" y="106"/>
                  </a:cubicBezTo>
                  <a:cubicBezTo>
                    <a:pt x="6199" y="35"/>
                    <a:pt x="6114" y="0"/>
                    <a:pt x="6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624332" y="2777407"/>
              <a:ext cx="8201" cy="141912"/>
            </a:xfrm>
            <a:custGeom>
              <a:avLst/>
              <a:gdLst/>
              <a:ahLst/>
              <a:cxnLst/>
              <a:rect l="l" t="t" r="r" b="b"/>
              <a:pathLst>
                <a:path w="471" h="8150" extrusionOk="0">
                  <a:moveTo>
                    <a:pt x="236" y="0"/>
                  </a:moveTo>
                  <a:cubicBezTo>
                    <a:pt x="105" y="0"/>
                    <a:pt x="0" y="105"/>
                    <a:pt x="0" y="236"/>
                  </a:cubicBezTo>
                  <a:lnTo>
                    <a:pt x="0" y="7914"/>
                  </a:lnTo>
                  <a:cubicBezTo>
                    <a:pt x="0" y="8045"/>
                    <a:pt x="105" y="8150"/>
                    <a:pt x="236" y="8150"/>
                  </a:cubicBezTo>
                  <a:cubicBezTo>
                    <a:pt x="362" y="8150"/>
                    <a:pt x="471" y="8045"/>
                    <a:pt x="471" y="7914"/>
                  </a:cubicBezTo>
                  <a:lnTo>
                    <a:pt x="471" y="236"/>
                  </a:lnTo>
                  <a:cubicBezTo>
                    <a:pt x="471" y="105"/>
                    <a:pt x="362"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57468" y="2844254"/>
              <a:ext cx="141929" cy="8219"/>
            </a:xfrm>
            <a:custGeom>
              <a:avLst/>
              <a:gdLst/>
              <a:ahLst/>
              <a:cxnLst/>
              <a:rect l="l" t="t" r="r" b="b"/>
              <a:pathLst>
                <a:path w="8151" h="472" extrusionOk="0">
                  <a:moveTo>
                    <a:pt x="236" y="1"/>
                  </a:moveTo>
                  <a:cubicBezTo>
                    <a:pt x="105" y="1"/>
                    <a:pt x="1" y="105"/>
                    <a:pt x="1" y="236"/>
                  </a:cubicBezTo>
                  <a:cubicBezTo>
                    <a:pt x="1" y="367"/>
                    <a:pt x="105" y="471"/>
                    <a:pt x="236" y="471"/>
                  </a:cubicBezTo>
                  <a:lnTo>
                    <a:pt x="7915" y="471"/>
                  </a:lnTo>
                  <a:cubicBezTo>
                    <a:pt x="8041" y="471"/>
                    <a:pt x="8150" y="367"/>
                    <a:pt x="8150" y="236"/>
                  </a:cubicBezTo>
                  <a:cubicBezTo>
                    <a:pt x="8150" y="105"/>
                    <a:pt x="8041" y="1"/>
                    <a:pt x="79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91997" y="2809133"/>
              <a:ext cx="75988" cy="83859"/>
            </a:xfrm>
            <a:custGeom>
              <a:avLst/>
              <a:gdLst/>
              <a:ahLst/>
              <a:cxnLst/>
              <a:rect l="l" t="t" r="r" b="b"/>
              <a:pathLst>
                <a:path w="4364" h="4816" extrusionOk="0">
                  <a:moveTo>
                    <a:pt x="262" y="0"/>
                  </a:moveTo>
                  <a:cubicBezTo>
                    <a:pt x="207" y="0"/>
                    <a:pt x="151" y="19"/>
                    <a:pt x="105" y="57"/>
                  </a:cubicBezTo>
                  <a:cubicBezTo>
                    <a:pt x="9" y="143"/>
                    <a:pt x="1" y="292"/>
                    <a:pt x="88" y="388"/>
                  </a:cubicBezTo>
                  <a:lnTo>
                    <a:pt x="3923" y="4737"/>
                  </a:lnTo>
                  <a:cubicBezTo>
                    <a:pt x="3971" y="4789"/>
                    <a:pt x="4036" y="4815"/>
                    <a:pt x="4102" y="4815"/>
                  </a:cubicBezTo>
                  <a:cubicBezTo>
                    <a:pt x="4158" y="4815"/>
                    <a:pt x="4210" y="4797"/>
                    <a:pt x="4259" y="4759"/>
                  </a:cubicBezTo>
                  <a:cubicBezTo>
                    <a:pt x="4354" y="4671"/>
                    <a:pt x="4363" y="4523"/>
                    <a:pt x="4275" y="4427"/>
                  </a:cubicBezTo>
                  <a:lnTo>
                    <a:pt x="437" y="79"/>
                  </a:lnTo>
                  <a:cubicBezTo>
                    <a:pt x="392" y="26"/>
                    <a:pt x="327"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587522" y="2813538"/>
              <a:ext cx="84851" cy="75048"/>
            </a:xfrm>
            <a:custGeom>
              <a:avLst/>
              <a:gdLst/>
              <a:ahLst/>
              <a:cxnLst/>
              <a:rect l="l" t="t" r="r" b="b"/>
              <a:pathLst>
                <a:path w="4873" h="4310" extrusionOk="0">
                  <a:moveTo>
                    <a:pt x="4615" y="0"/>
                  </a:moveTo>
                  <a:cubicBezTo>
                    <a:pt x="4559" y="0"/>
                    <a:pt x="4503" y="20"/>
                    <a:pt x="4459" y="61"/>
                  </a:cubicBezTo>
                  <a:lnTo>
                    <a:pt x="109" y="3895"/>
                  </a:lnTo>
                  <a:cubicBezTo>
                    <a:pt x="9" y="3983"/>
                    <a:pt x="1" y="4130"/>
                    <a:pt x="87" y="4231"/>
                  </a:cubicBezTo>
                  <a:cubicBezTo>
                    <a:pt x="135" y="4283"/>
                    <a:pt x="201" y="4309"/>
                    <a:pt x="262" y="4309"/>
                  </a:cubicBezTo>
                  <a:cubicBezTo>
                    <a:pt x="318" y="4309"/>
                    <a:pt x="375" y="4287"/>
                    <a:pt x="419" y="4249"/>
                  </a:cubicBezTo>
                  <a:lnTo>
                    <a:pt x="4768" y="409"/>
                  </a:lnTo>
                  <a:cubicBezTo>
                    <a:pt x="4864" y="327"/>
                    <a:pt x="4872" y="178"/>
                    <a:pt x="4790" y="78"/>
                  </a:cubicBezTo>
                  <a:cubicBezTo>
                    <a:pt x="4743" y="27"/>
                    <a:pt x="4679" y="0"/>
                    <a:pt x="4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1104046" y="2545977"/>
              <a:ext cx="8201" cy="141894"/>
            </a:xfrm>
            <a:custGeom>
              <a:avLst/>
              <a:gdLst/>
              <a:ahLst/>
              <a:cxnLst/>
              <a:rect l="l" t="t" r="r" b="b"/>
              <a:pathLst>
                <a:path w="471" h="8149" extrusionOk="0">
                  <a:moveTo>
                    <a:pt x="236" y="0"/>
                  </a:moveTo>
                  <a:cubicBezTo>
                    <a:pt x="105" y="0"/>
                    <a:pt x="0" y="105"/>
                    <a:pt x="0" y="236"/>
                  </a:cubicBezTo>
                  <a:lnTo>
                    <a:pt x="0" y="7913"/>
                  </a:lnTo>
                  <a:cubicBezTo>
                    <a:pt x="0" y="8044"/>
                    <a:pt x="105" y="8149"/>
                    <a:pt x="236" y="8149"/>
                  </a:cubicBezTo>
                  <a:cubicBezTo>
                    <a:pt x="361" y="8149"/>
                    <a:pt x="471" y="8044"/>
                    <a:pt x="471" y="7913"/>
                  </a:cubicBezTo>
                  <a:lnTo>
                    <a:pt x="471" y="236"/>
                  </a:lnTo>
                  <a:cubicBezTo>
                    <a:pt x="471" y="105"/>
                    <a:pt x="361"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1037182" y="2612824"/>
              <a:ext cx="141842" cy="8219"/>
            </a:xfrm>
            <a:custGeom>
              <a:avLst/>
              <a:gdLst/>
              <a:ahLst/>
              <a:cxnLst/>
              <a:rect l="l" t="t" r="r" b="b"/>
              <a:pathLst>
                <a:path w="8146" h="472" extrusionOk="0">
                  <a:moveTo>
                    <a:pt x="236" y="1"/>
                  </a:moveTo>
                  <a:cubicBezTo>
                    <a:pt x="106" y="1"/>
                    <a:pt x="1" y="105"/>
                    <a:pt x="1" y="236"/>
                  </a:cubicBezTo>
                  <a:cubicBezTo>
                    <a:pt x="1" y="367"/>
                    <a:pt x="106" y="471"/>
                    <a:pt x="236" y="471"/>
                  </a:cubicBezTo>
                  <a:lnTo>
                    <a:pt x="7914" y="471"/>
                  </a:lnTo>
                  <a:cubicBezTo>
                    <a:pt x="8041" y="471"/>
                    <a:pt x="8145" y="367"/>
                    <a:pt x="8145" y="236"/>
                  </a:cubicBezTo>
                  <a:cubicBezTo>
                    <a:pt x="8145" y="105"/>
                    <a:pt x="8041" y="1"/>
                    <a:pt x="7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1071711" y="2577686"/>
              <a:ext cx="75971" cy="83876"/>
            </a:xfrm>
            <a:custGeom>
              <a:avLst/>
              <a:gdLst/>
              <a:ahLst/>
              <a:cxnLst/>
              <a:rect l="l" t="t" r="r" b="b"/>
              <a:pathLst>
                <a:path w="4363" h="4817" extrusionOk="0">
                  <a:moveTo>
                    <a:pt x="259" y="1"/>
                  </a:moveTo>
                  <a:cubicBezTo>
                    <a:pt x="204" y="1"/>
                    <a:pt x="149" y="19"/>
                    <a:pt x="106" y="58"/>
                  </a:cubicBezTo>
                  <a:cubicBezTo>
                    <a:pt x="9" y="144"/>
                    <a:pt x="1" y="293"/>
                    <a:pt x="84" y="388"/>
                  </a:cubicBezTo>
                  <a:lnTo>
                    <a:pt x="3923" y="4738"/>
                  </a:lnTo>
                  <a:cubicBezTo>
                    <a:pt x="3970" y="4790"/>
                    <a:pt x="4036" y="4816"/>
                    <a:pt x="4101" y="4816"/>
                  </a:cubicBezTo>
                  <a:cubicBezTo>
                    <a:pt x="4153" y="4816"/>
                    <a:pt x="4211" y="4799"/>
                    <a:pt x="4253" y="4759"/>
                  </a:cubicBezTo>
                  <a:cubicBezTo>
                    <a:pt x="4354" y="4672"/>
                    <a:pt x="4362" y="4524"/>
                    <a:pt x="4275" y="4428"/>
                  </a:cubicBezTo>
                  <a:lnTo>
                    <a:pt x="436" y="79"/>
                  </a:lnTo>
                  <a:cubicBezTo>
                    <a:pt x="389" y="27"/>
                    <a:pt x="324" y="1"/>
                    <a:pt x="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1067236" y="2582091"/>
              <a:ext cx="84851" cy="75065"/>
            </a:xfrm>
            <a:custGeom>
              <a:avLst/>
              <a:gdLst/>
              <a:ahLst/>
              <a:cxnLst/>
              <a:rect l="l" t="t" r="r" b="b"/>
              <a:pathLst>
                <a:path w="4873" h="4311" extrusionOk="0">
                  <a:moveTo>
                    <a:pt x="4615" y="1"/>
                  </a:moveTo>
                  <a:cubicBezTo>
                    <a:pt x="4559" y="1"/>
                    <a:pt x="4503" y="21"/>
                    <a:pt x="4458" y="61"/>
                  </a:cubicBezTo>
                  <a:lnTo>
                    <a:pt x="109" y="3896"/>
                  </a:lnTo>
                  <a:cubicBezTo>
                    <a:pt x="9" y="3983"/>
                    <a:pt x="1" y="4131"/>
                    <a:pt x="87" y="4232"/>
                  </a:cubicBezTo>
                  <a:cubicBezTo>
                    <a:pt x="136" y="4284"/>
                    <a:pt x="196" y="4310"/>
                    <a:pt x="262" y="4310"/>
                  </a:cubicBezTo>
                  <a:cubicBezTo>
                    <a:pt x="319" y="4310"/>
                    <a:pt x="375" y="4288"/>
                    <a:pt x="419" y="4250"/>
                  </a:cubicBezTo>
                  <a:lnTo>
                    <a:pt x="4768" y="410"/>
                  </a:lnTo>
                  <a:cubicBezTo>
                    <a:pt x="4864" y="328"/>
                    <a:pt x="4872" y="179"/>
                    <a:pt x="4790" y="79"/>
                  </a:cubicBezTo>
                  <a:cubicBezTo>
                    <a:pt x="4743" y="27"/>
                    <a:pt x="4679" y="1"/>
                    <a:pt x="4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1684736" y="3749425"/>
              <a:ext cx="8149" cy="141912"/>
            </a:xfrm>
            <a:custGeom>
              <a:avLst/>
              <a:gdLst/>
              <a:ahLst/>
              <a:cxnLst/>
              <a:rect l="l" t="t" r="r" b="b"/>
              <a:pathLst>
                <a:path w="468" h="8150" extrusionOk="0">
                  <a:moveTo>
                    <a:pt x="232" y="0"/>
                  </a:moveTo>
                  <a:cubicBezTo>
                    <a:pt x="105" y="0"/>
                    <a:pt x="1" y="105"/>
                    <a:pt x="1" y="236"/>
                  </a:cubicBezTo>
                  <a:lnTo>
                    <a:pt x="1" y="7914"/>
                  </a:lnTo>
                  <a:cubicBezTo>
                    <a:pt x="1" y="8045"/>
                    <a:pt x="105" y="8150"/>
                    <a:pt x="232" y="8150"/>
                  </a:cubicBezTo>
                  <a:cubicBezTo>
                    <a:pt x="363" y="8150"/>
                    <a:pt x="467" y="8045"/>
                    <a:pt x="467" y="7914"/>
                  </a:cubicBezTo>
                  <a:lnTo>
                    <a:pt x="467" y="236"/>
                  </a:lnTo>
                  <a:cubicBezTo>
                    <a:pt x="467" y="105"/>
                    <a:pt x="363" y="0"/>
                    <a:pt x="2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1617889" y="3816272"/>
              <a:ext cx="141842" cy="8219"/>
            </a:xfrm>
            <a:custGeom>
              <a:avLst/>
              <a:gdLst/>
              <a:ahLst/>
              <a:cxnLst/>
              <a:rect l="l" t="t" r="r" b="b"/>
              <a:pathLst>
                <a:path w="8146" h="472" extrusionOk="0">
                  <a:moveTo>
                    <a:pt x="236" y="1"/>
                  </a:moveTo>
                  <a:cubicBezTo>
                    <a:pt x="105" y="1"/>
                    <a:pt x="0" y="105"/>
                    <a:pt x="0" y="236"/>
                  </a:cubicBezTo>
                  <a:cubicBezTo>
                    <a:pt x="0" y="367"/>
                    <a:pt x="105" y="471"/>
                    <a:pt x="236" y="471"/>
                  </a:cubicBezTo>
                  <a:lnTo>
                    <a:pt x="7910" y="471"/>
                  </a:lnTo>
                  <a:cubicBezTo>
                    <a:pt x="8041" y="471"/>
                    <a:pt x="8146" y="367"/>
                    <a:pt x="8146" y="236"/>
                  </a:cubicBezTo>
                  <a:cubicBezTo>
                    <a:pt x="8146" y="105"/>
                    <a:pt x="8041" y="1"/>
                    <a:pt x="7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1652348" y="3781151"/>
              <a:ext cx="76040" cy="83859"/>
            </a:xfrm>
            <a:custGeom>
              <a:avLst/>
              <a:gdLst/>
              <a:ahLst/>
              <a:cxnLst/>
              <a:rect l="l" t="t" r="r" b="b"/>
              <a:pathLst>
                <a:path w="4367" h="4816" extrusionOk="0">
                  <a:moveTo>
                    <a:pt x="263" y="0"/>
                  </a:moveTo>
                  <a:cubicBezTo>
                    <a:pt x="208" y="0"/>
                    <a:pt x="153" y="19"/>
                    <a:pt x="109" y="57"/>
                  </a:cubicBezTo>
                  <a:cubicBezTo>
                    <a:pt x="13" y="144"/>
                    <a:pt x="0" y="292"/>
                    <a:pt x="87" y="388"/>
                  </a:cubicBezTo>
                  <a:lnTo>
                    <a:pt x="3926" y="4737"/>
                  </a:lnTo>
                  <a:cubicBezTo>
                    <a:pt x="3974" y="4789"/>
                    <a:pt x="4039" y="4815"/>
                    <a:pt x="4105" y="4815"/>
                  </a:cubicBezTo>
                  <a:cubicBezTo>
                    <a:pt x="4158" y="4815"/>
                    <a:pt x="4214" y="4798"/>
                    <a:pt x="4258" y="4759"/>
                  </a:cubicBezTo>
                  <a:cubicBezTo>
                    <a:pt x="4358" y="4671"/>
                    <a:pt x="4367" y="4524"/>
                    <a:pt x="4280" y="4427"/>
                  </a:cubicBezTo>
                  <a:lnTo>
                    <a:pt x="441" y="79"/>
                  </a:lnTo>
                  <a:cubicBezTo>
                    <a:pt x="393" y="27"/>
                    <a:pt x="328"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1647943" y="3785556"/>
              <a:ext cx="84851" cy="75048"/>
            </a:xfrm>
            <a:custGeom>
              <a:avLst/>
              <a:gdLst/>
              <a:ahLst/>
              <a:cxnLst/>
              <a:rect l="l" t="t" r="r" b="b"/>
              <a:pathLst>
                <a:path w="4873" h="4310" extrusionOk="0">
                  <a:moveTo>
                    <a:pt x="4611" y="1"/>
                  </a:moveTo>
                  <a:cubicBezTo>
                    <a:pt x="4556" y="1"/>
                    <a:pt x="4500" y="21"/>
                    <a:pt x="4454" y="61"/>
                  </a:cubicBezTo>
                  <a:lnTo>
                    <a:pt x="105" y="3900"/>
                  </a:lnTo>
                  <a:cubicBezTo>
                    <a:pt x="10" y="3983"/>
                    <a:pt x="0" y="4131"/>
                    <a:pt x="88" y="4231"/>
                  </a:cubicBezTo>
                  <a:cubicBezTo>
                    <a:pt x="131" y="4283"/>
                    <a:pt x="197" y="4309"/>
                    <a:pt x="262" y="4309"/>
                  </a:cubicBezTo>
                  <a:cubicBezTo>
                    <a:pt x="318" y="4309"/>
                    <a:pt x="376" y="4293"/>
                    <a:pt x="418" y="4253"/>
                  </a:cubicBezTo>
                  <a:lnTo>
                    <a:pt x="4768" y="413"/>
                  </a:lnTo>
                  <a:cubicBezTo>
                    <a:pt x="4863" y="327"/>
                    <a:pt x="4873" y="178"/>
                    <a:pt x="4785" y="83"/>
                  </a:cubicBezTo>
                  <a:cubicBezTo>
                    <a:pt x="4740" y="29"/>
                    <a:pt x="4676" y="1"/>
                    <a:pt x="4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02305" y="3456982"/>
              <a:ext cx="8149" cy="141912"/>
            </a:xfrm>
            <a:custGeom>
              <a:avLst/>
              <a:gdLst/>
              <a:ahLst/>
              <a:cxnLst/>
              <a:rect l="l" t="t" r="r" b="b"/>
              <a:pathLst>
                <a:path w="468" h="8150" extrusionOk="0">
                  <a:moveTo>
                    <a:pt x="236" y="1"/>
                  </a:moveTo>
                  <a:cubicBezTo>
                    <a:pt x="106" y="1"/>
                    <a:pt x="1" y="105"/>
                    <a:pt x="1" y="236"/>
                  </a:cubicBezTo>
                  <a:lnTo>
                    <a:pt x="1" y="7914"/>
                  </a:lnTo>
                  <a:cubicBezTo>
                    <a:pt x="1" y="8045"/>
                    <a:pt x="106" y="8149"/>
                    <a:pt x="236" y="8149"/>
                  </a:cubicBezTo>
                  <a:cubicBezTo>
                    <a:pt x="363" y="8149"/>
                    <a:pt x="467" y="8045"/>
                    <a:pt x="467" y="7914"/>
                  </a:cubicBezTo>
                  <a:lnTo>
                    <a:pt x="467" y="236"/>
                  </a:lnTo>
                  <a:cubicBezTo>
                    <a:pt x="467" y="105"/>
                    <a:pt x="363" y="1"/>
                    <a:pt x="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435458" y="3523846"/>
              <a:ext cx="141842" cy="8201"/>
            </a:xfrm>
            <a:custGeom>
              <a:avLst/>
              <a:gdLst/>
              <a:ahLst/>
              <a:cxnLst/>
              <a:rect l="l" t="t" r="r" b="b"/>
              <a:pathLst>
                <a:path w="8146" h="471" extrusionOk="0">
                  <a:moveTo>
                    <a:pt x="236" y="0"/>
                  </a:moveTo>
                  <a:cubicBezTo>
                    <a:pt x="105" y="0"/>
                    <a:pt x="1" y="105"/>
                    <a:pt x="1" y="236"/>
                  </a:cubicBezTo>
                  <a:cubicBezTo>
                    <a:pt x="1" y="366"/>
                    <a:pt x="105" y="471"/>
                    <a:pt x="236" y="471"/>
                  </a:cubicBezTo>
                  <a:lnTo>
                    <a:pt x="7910" y="471"/>
                  </a:lnTo>
                  <a:cubicBezTo>
                    <a:pt x="8041" y="471"/>
                    <a:pt x="8146" y="366"/>
                    <a:pt x="8146" y="236"/>
                  </a:cubicBezTo>
                  <a:cubicBezTo>
                    <a:pt x="8146" y="105"/>
                    <a:pt x="8041" y="0"/>
                    <a:pt x="79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469987" y="3488673"/>
              <a:ext cx="75971" cy="83893"/>
            </a:xfrm>
            <a:custGeom>
              <a:avLst/>
              <a:gdLst/>
              <a:ahLst/>
              <a:cxnLst/>
              <a:rect l="l" t="t" r="r" b="b"/>
              <a:pathLst>
                <a:path w="4363" h="4818" extrusionOk="0">
                  <a:moveTo>
                    <a:pt x="261" y="1"/>
                  </a:moveTo>
                  <a:cubicBezTo>
                    <a:pt x="205" y="1"/>
                    <a:pt x="150" y="20"/>
                    <a:pt x="105" y="59"/>
                  </a:cubicBezTo>
                  <a:cubicBezTo>
                    <a:pt x="9" y="146"/>
                    <a:pt x="1" y="295"/>
                    <a:pt x="83" y="390"/>
                  </a:cubicBezTo>
                  <a:lnTo>
                    <a:pt x="3923" y="4739"/>
                  </a:lnTo>
                  <a:cubicBezTo>
                    <a:pt x="3971" y="4792"/>
                    <a:pt x="4035" y="4818"/>
                    <a:pt x="4101" y="4818"/>
                  </a:cubicBezTo>
                  <a:cubicBezTo>
                    <a:pt x="4154" y="4818"/>
                    <a:pt x="4210" y="4800"/>
                    <a:pt x="4254" y="4760"/>
                  </a:cubicBezTo>
                  <a:cubicBezTo>
                    <a:pt x="4353" y="4674"/>
                    <a:pt x="4363" y="4525"/>
                    <a:pt x="4275" y="4430"/>
                  </a:cubicBezTo>
                  <a:lnTo>
                    <a:pt x="437" y="80"/>
                  </a:lnTo>
                  <a:cubicBezTo>
                    <a:pt x="390" y="27"/>
                    <a:pt x="325" y="1"/>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465512" y="3493113"/>
              <a:ext cx="84834" cy="75048"/>
            </a:xfrm>
            <a:custGeom>
              <a:avLst/>
              <a:gdLst/>
              <a:ahLst/>
              <a:cxnLst/>
              <a:rect l="l" t="t" r="r" b="b"/>
              <a:pathLst>
                <a:path w="4872" h="4310" extrusionOk="0">
                  <a:moveTo>
                    <a:pt x="4614" y="0"/>
                  </a:moveTo>
                  <a:cubicBezTo>
                    <a:pt x="4557" y="0"/>
                    <a:pt x="4500" y="20"/>
                    <a:pt x="4454" y="60"/>
                  </a:cubicBezTo>
                  <a:lnTo>
                    <a:pt x="109" y="3900"/>
                  </a:lnTo>
                  <a:cubicBezTo>
                    <a:pt x="9" y="3982"/>
                    <a:pt x="0" y="4131"/>
                    <a:pt x="87" y="4231"/>
                  </a:cubicBezTo>
                  <a:cubicBezTo>
                    <a:pt x="131" y="4284"/>
                    <a:pt x="197" y="4310"/>
                    <a:pt x="262" y="4310"/>
                  </a:cubicBezTo>
                  <a:cubicBezTo>
                    <a:pt x="318" y="4310"/>
                    <a:pt x="375" y="4288"/>
                    <a:pt x="419" y="4249"/>
                  </a:cubicBezTo>
                  <a:lnTo>
                    <a:pt x="4767" y="410"/>
                  </a:lnTo>
                  <a:cubicBezTo>
                    <a:pt x="4864" y="327"/>
                    <a:pt x="4872" y="179"/>
                    <a:pt x="4789" y="78"/>
                  </a:cubicBezTo>
                  <a:cubicBezTo>
                    <a:pt x="4743" y="27"/>
                    <a:pt x="4679" y="0"/>
                    <a:pt x="4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36"/>
          <p:cNvGrpSpPr/>
          <p:nvPr/>
        </p:nvGrpSpPr>
        <p:grpSpPr>
          <a:xfrm>
            <a:off x="210565" y="305654"/>
            <a:ext cx="1820548" cy="1820404"/>
            <a:chOff x="2220675" y="2446343"/>
            <a:chExt cx="1762389" cy="1762249"/>
          </a:xfrm>
        </p:grpSpPr>
        <p:sp>
          <p:nvSpPr>
            <p:cNvPr id="687" name="Google Shape;687;p36"/>
            <p:cNvSpPr/>
            <p:nvPr/>
          </p:nvSpPr>
          <p:spPr>
            <a:xfrm>
              <a:off x="2220675" y="2446343"/>
              <a:ext cx="1762389" cy="1762249"/>
            </a:xfrm>
            <a:custGeom>
              <a:avLst/>
              <a:gdLst/>
              <a:ahLst/>
              <a:cxnLst/>
              <a:rect l="l" t="t" r="r" b="b"/>
              <a:pathLst>
                <a:path w="101214" h="101206" extrusionOk="0">
                  <a:moveTo>
                    <a:pt x="50791" y="0"/>
                  </a:moveTo>
                  <a:cubicBezTo>
                    <a:pt x="50415" y="0"/>
                    <a:pt x="50037" y="5"/>
                    <a:pt x="49662" y="18"/>
                  </a:cubicBezTo>
                  <a:cubicBezTo>
                    <a:pt x="44224" y="135"/>
                    <a:pt x="38868" y="1163"/>
                    <a:pt x="33747" y="3077"/>
                  </a:cubicBezTo>
                  <a:cubicBezTo>
                    <a:pt x="33687" y="3098"/>
                    <a:pt x="33625" y="3124"/>
                    <a:pt x="33564" y="3151"/>
                  </a:cubicBezTo>
                  <a:cubicBezTo>
                    <a:pt x="33490" y="3172"/>
                    <a:pt x="33416" y="3199"/>
                    <a:pt x="33342" y="3225"/>
                  </a:cubicBezTo>
                  <a:cubicBezTo>
                    <a:pt x="33076" y="3329"/>
                    <a:pt x="32806" y="3434"/>
                    <a:pt x="32540" y="3539"/>
                  </a:cubicBezTo>
                  <a:cubicBezTo>
                    <a:pt x="30374" y="4411"/>
                    <a:pt x="28235" y="5461"/>
                    <a:pt x="26173" y="6659"/>
                  </a:cubicBezTo>
                  <a:cubicBezTo>
                    <a:pt x="10913" y="15187"/>
                    <a:pt x="1225" y="30536"/>
                    <a:pt x="258" y="47722"/>
                  </a:cubicBezTo>
                  <a:cubicBezTo>
                    <a:pt x="1" y="52294"/>
                    <a:pt x="389" y="56882"/>
                    <a:pt x="1412" y="61349"/>
                  </a:cubicBezTo>
                  <a:cubicBezTo>
                    <a:pt x="1539" y="61916"/>
                    <a:pt x="1687" y="62509"/>
                    <a:pt x="1883" y="63227"/>
                  </a:cubicBezTo>
                  <a:lnTo>
                    <a:pt x="2076" y="63921"/>
                  </a:lnTo>
                  <a:cubicBezTo>
                    <a:pt x="2128" y="64116"/>
                    <a:pt x="2180" y="64313"/>
                    <a:pt x="2241" y="64517"/>
                  </a:cubicBezTo>
                  <a:cubicBezTo>
                    <a:pt x="2275" y="64631"/>
                    <a:pt x="2311" y="64740"/>
                    <a:pt x="2345" y="64848"/>
                  </a:cubicBezTo>
                  <a:lnTo>
                    <a:pt x="2393" y="64987"/>
                  </a:lnTo>
                  <a:cubicBezTo>
                    <a:pt x="2502" y="65341"/>
                    <a:pt x="2615" y="65693"/>
                    <a:pt x="2733" y="66047"/>
                  </a:cubicBezTo>
                  <a:lnTo>
                    <a:pt x="2755" y="66103"/>
                  </a:lnTo>
                  <a:cubicBezTo>
                    <a:pt x="2860" y="66417"/>
                    <a:pt x="2964" y="66731"/>
                    <a:pt x="3073" y="67040"/>
                  </a:cubicBezTo>
                  <a:cubicBezTo>
                    <a:pt x="3212" y="67424"/>
                    <a:pt x="3357" y="67803"/>
                    <a:pt x="3500" y="68183"/>
                  </a:cubicBezTo>
                  <a:lnTo>
                    <a:pt x="3583" y="68400"/>
                  </a:lnTo>
                  <a:cubicBezTo>
                    <a:pt x="3670" y="68622"/>
                    <a:pt x="3753" y="68845"/>
                    <a:pt x="3840" y="69062"/>
                  </a:cubicBezTo>
                  <a:cubicBezTo>
                    <a:pt x="4019" y="69498"/>
                    <a:pt x="4206" y="69929"/>
                    <a:pt x="4393" y="70357"/>
                  </a:cubicBezTo>
                  <a:lnTo>
                    <a:pt x="4485" y="70570"/>
                  </a:lnTo>
                  <a:cubicBezTo>
                    <a:pt x="4554" y="70727"/>
                    <a:pt x="4620" y="70888"/>
                    <a:pt x="4694" y="71049"/>
                  </a:cubicBezTo>
                  <a:cubicBezTo>
                    <a:pt x="4920" y="71550"/>
                    <a:pt x="5182" y="72087"/>
                    <a:pt x="5487" y="72701"/>
                  </a:cubicBezTo>
                  <a:cubicBezTo>
                    <a:pt x="5487" y="72701"/>
                    <a:pt x="5636" y="73010"/>
                    <a:pt x="5644" y="73032"/>
                  </a:cubicBezTo>
                  <a:cubicBezTo>
                    <a:pt x="5710" y="73155"/>
                    <a:pt x="5775" y="73281"/>
                    <a:pt x="5845" y="73402"/>
                  </a:cubicBezTo>
                  <a:lnTo>
                    <a:pt x="5954" y="73607"/>
                  </a:lnTo>
                  <a:cubicBezTo>
                    <a:pt x="6141" y="73965"/>
                    <a:pt x="6328" y="74322"/>
                    <a:pt x="6520" y="74671"/>
                  </a:cubicBezTo>
                  <a:cubicBezTo>
                    <a:pt x="6724" y="75037"/>
                    <a:pt x="6934" y="75394"/>
                    <a:pt x="7165" y="75791"/>
                  </a:cubicBezTo>
                  <a:cubicBezTo>
                    <a:pt x="7165" y="75791"/>
                    <a:pt x="7283" y="75995"/>
                    <a:pt x="7309" y="76039"/>
                  </a:cubicBezTo>
                  <a:cubicBezTo>
                    <a:pt x="7335" y="76083"/>
                    <a:pt x="7361" y="76126"/>
                    <a:pt x="7383" y="76161"/>
                  </a:cubicBezTo>
                  <a:cubicBezTo>
                    <a:pt x="7609" y="76540"/>
                    <a:pt x="7844" y="76916"/>
                    <a:pt x="8080" y="77290"/>
                  </a:cubicBezTo>
                  <a:cubicBezTo>
                    <a:pt x="8228" y="77525"/>
                    <a:pt x="8377" y="77761"/>
                    <a:pt x="8528" y="77992"/>
                  </a:cubicBezTo>
                  <a:cubicBezTo>
                    <a:pt x="8729" y="78296"/>
                    <a:pt x="8934" y="78597"/>
                    <a:pt x="9143" y="78903"/>
                  </a:cubicBezTo>
                  <a:lnTo>
                    <a:pt x="9214" y="79007"/>
                  </a:lnTo>
                  <a:cubicBezTo>
                    <a:pt x="9261" y="79086"/>
                    <a:pt x="9313" y="79164"/>
                    <a:pt x="9391" y="79273"/>
                  </a:cubicBezTo>
                  <a:cubicBezTo>
                    <a:pt x="9479" y="79399"/>
                    <a:pt x="9566" y="79525"/>
                    <a:pt x="9644" y="79635"/>
                  </a:cubicBezTo>
                  <a:lnTo>
                    <a:pt x="9801" y="79848"/>
                  </a:lnTo>
                  <a:cubicBezTo>
                    <a:pt x="9958" y="80062"/>
                    <a:pt x="10111" y="80275"/>
                    <a:pt x="10268" y="80484"/>
                  </a:cubicBezTo>
                  <a:cubicBezTo>
                    <a:pt x="10485" y="80776"/>
                    <a:pt x="10708" y="81068"/>
                    <a:pt x="10934" y="81360"/>
                  </a:cubicBezTo>
                  <a:lnTo>
                    <a:pt x="11012" y="81460"/>
                  </a:lnTo>
                  <a:cubicBezTo>
                    <a:pt x="11153" y="81639"/>
                    <a:pt x="11287" y="81818"/>
                    <a:pt x="11436" y="82001"/>
                  </a:cubicBezTo>
                  <a:lnTo>
                    <a:pt x="11514" y="82101"/>
                  </a:lnTo>
                  <a:cubicBezTo>
                    <a:pt x="11636" y="82254"/>
                    <a:pt x="11762" y="82406"/>
                    <a:pt x="11889" y="82554"/>
                  </a:cubicBezTo>
                  <a:lnTo>
                    <a:pt x="12058" y="82755"/>
                  </a:lnTo>
                  <a:cubicBezTo>
                    <a:pt x="12333" y="83086"/>
                    <a:pt x="12617" y="83417"/>
                    <a:pt x="12900" y="83744"/>
                  </a:cubicBezTo>
                  <a:cubicBezTo>
                    <a:pt x="13188" y="84075"/>
                    <a:pt x="13480" y="84406"/>
                    <a:pt x="13780" y="84733"/>
                  </a:cubicBezTo>
                  <a:cubicBezTo>
                    <a:pt x="13898" y="84859"/>
                    <a:pt x="14015" y="84981"/>
                    <a:pt x="14133" y="85108"/>
                  </a:cubicBezTo>
                  <a:lnTo>
                    <a:pt x="14373" y="85361"/>
                  </a:lnTo>
                  <a:cubicBezTo>
                    <a:pt x="14482" y="85482"/>
                    <a:pt x="14594" y="85605"/>
                    <a:pt x="14708" y="85722"/>
                  </a:cubicBezTo>
                  <a:cubicBezTo>
                    <a:pt x="14783" y="85796"/>
                    <a:pt x="14856" y="85866"/>
                    <a:pt x="14930" y="85940"/>
                  </a:cubicBezTo>
                  <a:lnTo>
                    <a:pt x="15013" y="86023"/>
                  </a:lnTo>
                  <a:cubicBezTo>
                    <a:pt x="15318" y="86333"/>
                    <a:pt x="15628" y="86637"/>
                    <a:pt x="15937" y="86938"/>
                  </a:cubicBezTo>
                  <a:lnTo>
                    <a:pt x="16059" y="87055"/>
                  </a:lnTo>
                  <a:cubicBezTo>
                    <a:pt x="16142" y="87139"/>
                    <a:pt x="16225" y="87222"/>
                    <a:pt x="16312" y="87304"/>
                  </a:cubicBezTo>
                  <a:cubicBezTo>
                    <a:pt x="16382" y="87374"/>
                    <a:pt x="16626" y="87592"/>
                    <a:pt x="16626" y="87592"/>
                  </a:cubicBezTo>
                  <a:cubicBezTo>
                    <a:pt x="16778" y="87735"/>
                    <a:pt x="16931" y="87879"/>
                    <a:pt x="17084" y="88014"/>
                  </a:cubicBezTo>
                  <a:cubicBezTo>
                    <a:pt x="17466" y="88368"/>
                    <a:pt x="17859" y="88712"/>
                    <a:pt x="18247" y="89042"/>
                  </a:cubicBezTo>
                  <a:lnTo>
                    <a:pt x="18443" y="89217"/>
                  </a:lnTo>
                  <a:cubicBezTo>
                    <a:pt x="18904" y="89605"/>
                    <a:pt x="19379" y="89997"/>
                    <a:pt x="19902" y="90407"/>
                  </a:cubicBezTo>
                  <a:lnTo>
                    <a:pt x="20378" y="90777"/>
                  </a:lnTo>
                  <a:cubicBezTo>
                    <a:pt x="20535" y="90899"/>
                    <a:pt x="20687" y="91017"/>
                    <a:pt x="20839" y="91134"/>
                  </a:cubicBezTo>
                  <a:cubicBezTo>
                    <a:pt x="20940" y="91208"/>
                    <a:pt x="21040" y="91278"/>
                    <a:pt x="21141" y="91353"/>
                  </a:cubicBezTo>
                  <a:lnTo>
                    <a:pt x="21306" y="91470"/>
                  </a:lnTo>
                  <a:cubicBezTo>
                    <a:pt x="21529" y="91631"/>
                    <a:pt x="21750" y="91793"/>
                    <a:pt x="21977" y="91954"/>
                  </a:cubicBezTo>
                  <a:cubicBezTo>
                    <a:pt x="22291" y="92176"/>
                    <a:pt x="22605" y="92394"/>
                    <a:pt x="22923" y="92612"/>
                  </a:cubicBezTo>
                  <a:cubicBezTo>
                    <a:pt x="23158" y="92769"/>
                    <a:pt x="23389" y="92926"/>
                    <a:pt x="23624" y="93078"/>
                  </a:cubicBezTo>
                  <a:cubicBezTo>
                    <a:pt x="23951" y="93292"/>
                    <a:pt x="24278" y="93497"/>
                    <a:pt x="24609" y="93702"/>
                  </a:cubicBezTo>
                  <a:lnTo>
                    <a:pt x="24771" y="93801"/>
                  </a:lnTo>
                  <a:cubicBezTo>
                    <a:pt x="24944" y="93915"/>
                    <a:pt x="25123" y="94024"/>
                    <a:pt x="25306" y="94133"/>
                  </a:cubicBezTo>
                  <a:cubicBezTo>
                    <a:pt x="25664" y="94346"/>
                    <a:pt x="26026" y="94555"/>
                    <a:pt x="26387" y="94760"/>
                  </a:cubicBezTo>
                  <a:lnTo>
                    <a:pt x="26575" y="94865"/>
                  </a:lnTo>
                  <a:cubicBezTo>
                    <a:pt x="26727" y="94952"/>
                    <a:pt x="26875" y="95039"/>
                    <a:pt x="27024" y="95118"/>
                  </a:cubicBezTo>
                  <a:cubicBezTo>
                    <a:pt x="27498" y="95379"/>
                    <a:pt x="27977" y="95627"/>
                    <a:pt x="28466" y="95876"/>
                  </a:cubicBezTo>
                  <a:cubicBezTo>
                    <a:pt x="28466" y="95876"/>
                    <a:pt x="28701" y="95997"/>
                    <a:pt x="28775" y="96037"/>
                  </a:cubicBezTo>
                  <a:cubicBezTo>
                    <a:pt x="29367" y="96333"/>
                    <a:pt x="29982" y="96621"/>
                    <a:pt x="30601" y="96900"/>
                  </a:cubicBezTo>
                  <a:cubicBezTo>
                    <a:pt x="30675" y="96930"/>
                    <a:pt x="30906" y="97031"/>
                    <a:pt x="30906" y="97031"/>
                  </a:cubicBezTo>
                  <a:cubicBezTo>
                    <a:pt x="31416" y="97258"/>
                    <a:pt x="31935" y="97475"/>
                    <a:pt x="32448" y="97680"/>
                  </a:cubicBezTo>
                  <a:cubicBezTo>
                    <a:pt x="32571" y="97732"/>
                    <a:pt x="32697" y="97781"/>
                    <a:pt x="32819" y="97823"/>
                  </a:cubicBezTo>
                  <a:lnTo>
                    <a:pt x="32985" y="97889"/>
                  </a:lnTo>
                  <a:cubicBezTo>
                    <a:pt x="33438" y="98063"/>
                    <a:pt x="33886" y="98233"/>
                    <a:pt x="34340" y="98395"/>
                  </a:cubicBezTo>
                  <a:cubicBezTo>
                    <a:pt x="34484" y="98447"/>
                    <a:pt x="34958" y="98604"/>
                    <a:pt x="34958" y="98604"/>
                  </a:cubicBezTo>
                  <a:cubicBezTo>
                    <a:pt x="35395" y="98752"/>
                    <a:pt x="35831" y="98900"/>
                    <a:pt x="36270" y="99036"/>
                  </a:cubicBezTo>
                  <a:cubicBezTo>
                    <a:pt x="36449" y="99088"/>
                    <a:pt x="36624" y="99140"/>
                    <a:pt x="36807" y="99193"/>
                  </a:cubicBezTo>
                  <a:lnTo>
                    <a:pt x="36919" y="99227"/>
                  </a:lnTo>
                  <a:cubicBezTo>
                    <a:pt x="37356" y="99358"/>
                    <a:pt x="37796" y="99480"/>
                    <a:pt x="38240" y="99597"/>
                  </a:cubicBezTo>
                  <a:cubicBezTo>
                    <a:pt x="38462" y="99654"/>
                    <a:pt x="38685" y="99710"/>
                    <a:pt x="38898" y="99763"/>
                  </a:cubicBezTo>
                  <a:cubicBezTo>
                    <a:pt x="39347" y="99877"/>
                    <a:pt x="39791" y="99981"/>
                    <a:pt x="40240" y="100076"/>
                  </a:cubicBezTo>
                  <a:cubicBezTo>
                    <a:pt x="40463" y="100124"/>
                    <a:pt x="40685" y="100173"/>
                    <a:pt x="40912" y="100221"/>
                  </a:cubicBezTo>
                  <a:cubicBezTo>
                    <a:pt x="41369" y="100312"/>
                    <a:pt x="41827" y="100399"/>
                    <a:pt x="42289" y="100478"/>
                  </a:cubicBezTo>
                  <a:lnTo>
                    <a:pt x="42458" y="100508"/>
                  </a:lnTo>
                  <a:cubicBezTo>
                    <a:pt x="42619" y="100539"/>
                    <a:pt x="42781" y="100565"/>
                    <a:pt x="42943" y="100591"/>
                  </a:cubicBezTo>
                  <a:cubicBezTo>
                    <a:pt x="43422" y="100669"/>
                    <a:pt x="43901" y="100735"/>
                    <a:pt x="44385" y="100796"/>
                  </a:cubicBezTo>
                  <a:lnTo>
                    <a:pt x="44580" y="100822"/>
                  </a:lnTo>
                  <a:cubicBezTo>
                    <a:pt x="44715" y="100844"/>
                    <a:pt x="44855" y="100861"/>
                    <a:pt x="44999" y="100878"/>
                  </a:cubicBezTo>
                  <a:cubicBezTo>
                    <a:pt x="45522" y="100939"/>
                    <a:pt x="46049" y="100987"/>
                    <a:pt x="46581" y="101031"/>
                  </a:cubicBezTo>
                  <a:cubicBezTo>
                    <a:pt x="46581" y="101031"/>
                    <a:pt x="46964" y="101070"/>
                    <a:pt x="47078" y="101075"/>
                  </a:cubicBezTo>
                  <a:cubicBezTo>
                    <a:pt x="47818" y="101132"/>
                    <a:pt x="48507" y="101166"/>
                    <a:pt x="49178" y="101188"/>
                  </a:cubicBezTo>
                  <a:cubicBezTo>
                    <a:pt x="49636" y="101201"/>
                    <a:pt x="50093" y="101206"/>
                    <a:pt x="50551" y="101206"/>
                  </a:cubicBezTo>
                  <a:cubicBezTo>
                    <a:pt x="52547" y="101206"/>
                    <a:pt x="54582" y="101075"/>
                    <a:pt x="56599" y="100818"/>
                  </a:cubicBezTo>
                  <a:lnTo>
                    <a:pt x="56853" y="100787"/>
                  </a:lnTo>
                  <a:lnTo>
                    <a:pt x="57118" y="100748"/>
                  </a:lnTo>
                  <a:cubicBezTo>
                    <a:pt x="57672" y="100678"/>
                    <a:pt x="58181" y="100609"/>
                    <a:pt x="58678" y="100526"/>
                  </a:cubicBezTo>
                  <a:cubicBezTo>
                    <a:pt x="58765" y="100517"/>
                    <a:pt x="58852" y="100504"/>
                    <a:pt x="58944" y="100486"/>
                  </a:cubicBezTo>
                  <a:cubicBezTo>
                    <a:pt x="59258" y="100434"/>
                    <a:pt x="59580" y="100377"/>
                    <a:pt x="59894" y="100317"/>
                  </a:cubicBezTo>
                  <a:cubicBezTo>
                    <a:pt x="59981" y="100303"/>
                    <a:pt x="60063" y="100285"/>
                    <a:pt x="60147" y="100269"/>
                  </a:cubicBezTo>
                  <a:cubicBezTo>
                    <a:pt x="60286" y="100243"/>
                    <a:pt x="60429" y="100216"/>
                    <a:pt x="60586" y="100186"/>
                  </a:cubicBezTo>
                  <a:cubicBezTo>
                    <a:pt x="60665" y="100173"/>
                    <a:pt x="60748" y="100155"/>
                    <a:pt x="60835" y="100134"/>
                  </a:cubicBezTo>
                  <a:cubicBezTo>
                    <a:pt x="60857" y="100129"/>
                    <a:pt x="60879" y="100124"/>
                    <a:pt x="60905" y="100116"/>
                  </a:cubicBezTo>
                  <a:cubicBezTo>
                    <a:pt x="61328" y="100033"/>
                    <a:pt x="61768" y="99937"/>
                    <a:pt x="62217" y="99824"/>
                  </a:cubicBezTo>
                  <a:cubicBezTo>
                    <a:pt x="62326" y="99806"/>
                    <a:pt x="62426" y="99780"/>
                    <a:pt x="62513" y="99758"/>
                  </a:cubicBezTo>
                  <a:cubicBezTo>
                    <a:pt x="62756" y="99702"/>
                    <a:pt x="63005" y="99637"/>
                    <a:pt x="63259" y="99571"/>
                  </a:cubicBezTo>
                  <a:cubicBezTo>
                    <a:pt x="63341" y="99549"/>
                    <a:pt x="63424" y="99527"/>
                    <a:pt x="63506" y="99506"/>
                  </a:cubicBezTo>
                  <a:cubicBezTo>
                    <a:pt x="64221" y="99314"/>
                    <a:pt x="64918" y="99114"/>
                    <a:pt x="65590" y="98905"/>
                  </a:cubicBezTo>
                  <a:cubicBezTo>
                    <a:pt x="66370" y="98664"/>
                    <a:pt x="67149" y="98399"/>
                    <a:pt x="67913" y="98115"/>
                  </a:cubicBezTo>
                  <a:cubicBezTo>
                    <a:pt x="68069" y="98059"/>
                    <a:pt x="68221" y="98007"/>
                    <a:pt x="68370" y="97942"/>
                  </a:cubicBezTo>
                  <a:cubicBezTo>
                    <a:pt x="68492" y="97898"/>
                    <a:pt x="68613" y="97850"/>
                    <a:pt x="68740" y="97802"/>
                  </a:cubicBezTo>
                  <a:cubicBezTo>
                    <a:pt x="68932" y="97732"/>
                    <a:pt x="69120" y="97654"/>
                    <a:pt x="69307" y="97576"/>
                  </a:cubicBezTo>
                  <a:cubicBezTo>
                    <a:pt x="69874" y="97349"/>
                    <a:pt x="70397" y="97127"/>
                    <a:pt x="70880" y="96908"/>
                  </a:cubicBezTo>
                  <a:cubicBezTo>
                    <a:pt x="71437" y="96665"/>
                    <a:pt x="72000" y="96403"/>
                    <a:pt x="72527" y="96142"/>
                  </a:cubicBezTo>
                  <a:cubicBezTo>
                    <a:pt x="73303" y="95767"/>
                    <a:pt x="74083" y="95357"/>
                    <a:pt x="74850" y="94931"/>
                  </a:cubicBezTo>
                  <a:cubicBezTo>
                    <a:pt x="74910" y="94899"/>
                    <a:pt x="74972" y="94865"/>
                    <a:pt x="75029" y="94830"/>
                  </a:cubicBezTo>
                  <a:cubicBezTo>
                    <a:pt x="75133" y="94774"/>
                    <a:pt x="75238" y="94716"/>
                    <a:pt x="75338" y="94656"/>
                  </a:cubicBezTo>
                  <a:cubicBezTo>
                    <a:pt x="77352" y="93505"/>
                    <a:pt x="79313" y="92189"/>
                    <a:pt x="81169" y="90734"/>
                  </a:cubicBezTo>
                  <a:cubicBezTo>
                    <a:pt x="84267" y="88411"/>
                    <a:pt x="87091" y="85766"/>
                    <a:pt x="89566" y="82859"/>
                  </a:cubicBezTo>
                  <a:cubicBezTo>
                    <a:pt x="90063" y="82610"/>
                    <a:pt x="90512" y="82354"/>
                    <a:pt x="90938" y="82079"/>
                  </a:cubicBezTo>
                  <a:cubicBezTo>
                    <a:pt x="94194" y="79957"/>
                    <a:pt x="96276" y="76257"/>
                    <a:pt x="96421" y="72344"/>
                  </a:cubicBezTo>
                  <a:cubicBezTo>
                    <a:pt x="96564" y="72039"/>
                    <a:pt x="96708" y="71733"/>
                    <a:pt x="96847" y="71429"/>
                  </a:cubicBezTo>
                  <a:cubicBezTo>
                    <a:pt x="99724" y="65071"/>
                    <a:pt x="101214" y="57859"/>
                    <a:pt x="101157" y="50564"/>
                  </a:cubicBezTo>
                  <a:cubicBezTo>
                    <a:pt x="101087" y="42541"/>
                    <a:pt x="99196" y="34597"/>
                    <a:pt x="95680" y="27519"/>
                  </a:cubicBezTo>
                  <a:cubicBezTo>
                    <a:pt x="96242" y="23876"/>
                    <a:pt x="95296" y="20451"/>
                    <a:pt x="93070" y="18198"/>
                  </a:cubicBezTo>
                  <a:cubicBezTo>
                    <a:pt x="91570" y="16686"/>
                    <a:pt x="89562" y="15688"/>
                    <a:pt x="86942" y="15170"/>
                  </a:cubicBezTo>
                  <a:cubicBezTo>
                    <a:pt x="82044" y="10171"/>
                    <a:pt x="75870" y="6167"/>
                    <a:pt x="69019" y="3556"/>
                  </a:cubicBezTo>
                  <a:cubicBezTo>
                    <a:pt x="68631" y="3399"/>
                    <a:pt x="68243" y="3247"/>
                    <a:pt x="67843" y="3098"/>
                  </a:cubicBezTo>
                  <a:cubicBezTo>
                    <a:pt x="67698" y="3042"/>
                    <a:pt x="67559" y="2989"/>
                    <a:pt x="67411" y="2941"/>
                  </a:cubicBezTo>
                  <a:cubicBezTo>
                    <a:pt x="67285" y="2894"/>
                    <a:pt x="67163" y="2850"/>
                    <a:pt x="67036" y="2811"/>
                  </a:cubicBezTo>
                  <a:cubicBezTo>
                    <a:pt x="66845" y="2737"/>
                    <a:pt x="66652" y="2672"/>
                    <a:pt x="66461" y="2611"/>
                  </a:cubicBezTo>
                  <a:cubicBezTo>
                    <a:pt x="65920" y="2424"/>
                    <a:pt x="65376" y="2249"/>
                    <a:pt x="64831" y="2084"/>
                  </a:cubicBezTo>
                  <a:cubicBezTo>
                    <a:pt x="64217" y="1895"/>
                    <a:pt x="63641" y="1734"/>
                    <a:pt x="63066" y="1591"/>
                  </a:cubicBezTo>
                  <a:cubicBezTo>
                    <a:pt x="62291" y="1386"/>
                    <a:pt x="61445" y="1185"/>
                    <a:pt x="60473" y="986"/>
                  </a:cubicBezTo>
                  <a:cubicBezTo>
                    <a:pt x="60439" y="980"/>
                    <a:pt x="60347" y="964"/>
                    <a:pt x="60347" y="964"/>
                  </a:cubicBezTo>
                  <a:cubicBezTo>
                    <a:pt x="60226" y="937"/>
                    <a:pt x="60107" y="916"/>
                    <a:pt x="59985" y="894"/>
                  </a:cubicBezTo>
                  <a:cubicBezTo>
                    <a:pt x="56966" y="301"/>
                    <a:pt x="53872" y="0"/>
                    <a:pt x="50791" y="0"/>
                  </a:cubicBezTo>
                  <a:close/>
                </a:path>
              </a:pathLst>
            </a:custGeom>
            <a:solidFill>
              <a:srgbClr val="FFFFFF"/>
            </a:solidFill>
            <a:ln>
              <a:noFill/>
            </a:ln>
            <a:effectLst>
              <a:outerShdw blurRad="42863" dist="76200" dir="37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2270231" y="2498702"/>
              <a:ext cx="1663294" cy="1660456"/>
            </a:xfrm>
            <a:custGeom>
              <a:avLst/>
              <a:gdLst/>
              <a:ahLst/>
              <a:cxnLst/>
              <a:rect l="l" t="t" r="r" b="b"/>
              <a:pathLst>
                <a:path w="95523" h="95360" extrusionOk="0">
                  <a:moveTo>
                    <a:pt x="48053" y="0"/>
                  </a:moveTo>
                  <a:cubicBezTo>
                    <a:pt x="23631" y="0"/>
                    <a:pt x="1697" y="19063"/>
                    <a:pt x="249" y="44872"/>
                  </a:cubicBezTo>
                  <a:cubicBezTo>
                    <a:pt x="0" y="49265"/>
                    <a:pt x="388" y="53575"/>
                    <a:pt x="1334" y="57719"/>
                  </a:cubicBezTo>
                  <a:cubicBezTo>
                    <a:pt x="1561" y="58722"/>
                    <a:pt x="1826" y="59719"/>
                    <a:pt x="2118" y="60699"/>
                  </a:cubicBezTo>
                  <a:cubicBezTo>
                    <a:pt x="2942" y="63462"/>
                    <a:pt x="4014" y="66138"/>
                    <a:pt x="5308" y="68688"/>
                  </a:cubicBezTo>
                  <a:cubicBezTo>
                    <a:pt x="5809" y="69677"/>
                    <a:pt x="6336" y="70644"/>
                    <a:pt x="6911" y="71594"/>
                  </a:cubicBezTo>
                  <a:cubicBezTo>
                    <a:pt x="7518" y="72618"/>
                    <a:pt x="8162" y="73629"/>
                    <a:pt x="8851" y="74609"/>
                  </a:cubicBezTo>
                  <a:cubicBezTo>
                    <a:pt x="8934" y="74732"/>
                    <a:pt x="9021" y="74854"/>
                    <a:pt x="9113" y="74975"/>
                  </a:cubicBezTo>
                  <a:cubicBezTo>
                    <a:pt x="9679" y="75778"/>
                    <a:pt x="10272" y="76558"/>
                    <a:pt x="10886" y="77320"/>
                  </a:cubicBezTo>
                  <a:cubicBezTo>
                    <a:pt x="11213" y="77726"/>
                    <a:pt x="11545" y="78131"/>
                    <a:pt x="11889" y="78527"/>
                  </a:cubicBezTo>
                  <a:cubicBezTo>
                    <a:pt x="12538" y="79285"/>
                    <a:pt x="13209" y="80022"/>
                    <a:pt x="13906" y="80741"/>
                  </a:cubicBezTo>
                  <a:cubicBezTo>
                    <a:pt x="14399" y="81246"/>
                    <a:pt x="14904" y="81747"/>
                    <a:pt x="15418" y="82236"/>
                  </a:cubicBezTo>
                  <a:cubicBezTo>
                    <a:pt x="16778" y="83525"/>
                    <a:pt x="18207" y="84737"/>
                    <a:pt x="19702" y="85858"/>
                  </a:cubicBezTo>
                  <a:cubicBezTo>
                    <a:pt x="27249" y="91526"/>
                    <a:pt x="36466" y="95048"/>
                    <a:pt x="46419" y="95339"/>
                  </a:cubicBezTo>
                  <a:cubicBezTo>
                    <a:pt x="46858" y="95353"/>
                    <a:pt x="47297" y="95359"/>
                    <a:pt x="47736" y="95359"/>
                  </a:cubicBezTo>
                  <a:cubicBezTo>
                    <a:pt x="51230" y="95359"/>
                    <a:pt x="54711" y="94943"/>
                    <a:pt x="58102" y="94146"/>
                  </a:cubicBezTo>
                  <a:cubicBezTo>
                    <a:pt x="58756" y="93993"/>
                    <a:pt x="59405" y="93827"/>
                    <a:pt x="60051" y="93649"/>
                  </a:cubicBezTo>
                  <a:cubicBezTo>
                    <a:pt x="63018" y="92825"/>
                    <a:pt x="65912" y="91709"/>
                    <a:pt x="68679" y="90345"/>
                  </a:cubicBezTo>
                  <a:cubicBezTo>
                    <a:pt x="68731" y="90319"/>
                    <a:pt x="68779" y="90293"/>
                    <a:pt x="68832" y="90263"/>
                  </a:cubicBezTo>
                  <a:cubicBezTo>
                    <a:pt x="71028" y="89173"/>
                    <a:pt x="73136" y="87923"/>
                    <a:pt x="75150" y="86520"/>
                  </a:cubicBezTo>
                  <a:cubicBezTo>
                    <a:pt x="78802" y="83983"/>
                    <a:pt x="82109" y="80963"/>
                    <a:pt x="84946" y="77551"/>
                  </a:cubicBezTo>
                  <a:cubicBezTo>
                    <a:pt x="87203" y="74832"/>
                    <a:pt x="89156" y="71860"/>
                    <a:pt x="90733" y="68683"/>
                  </a:cubicBezTo>
                  <a:cubicBezTo>
                    <a:pt x="90968" y="68209"/>
                    <a:pt x="91195" y="67733"/>
                    <a:pt x="91413" y="67250"/>
                  </a:cubicBezTo>
                  <a:cubicBezTo>
                    <a:pt x="94202" y="61087"/>
                    <a:pt x="95522" y="54333"/>
                    <a:pt x="95470" y="47579"/>
                  </a:cubicBezTo>
                  <a:cubicBezTo>
                    <a:pt x="95405" y="39735"/>
                    <a:pt x="93488" y="31877"/>
                    <a:pt x="89862" y="24936"/>
                  </a:cubicBezTo>
                  <a:cubicBezTo>
                    <a:pt x="87971" y="21301"/>
                    <a:pt x="85608" y="17915"/>
                    <a:pt x="82802" y="14912"/>
                  </a:cubicBezTo>
                  <a:cubicBezTo>
                    <a:pt x="82768" y="14874"/>
                    <a:pt x="82728" y="14843"/>
                    <a:pt x="82698" y="14803"/>
                  </a:cubicBezTo>
                  <a:cubicBezTo>
                    <a:pt x="76754" y="8476"/>
                    <a:pt x="68971" y="4018"/>
                    <a:pt x="60630" y="1712"/>
                  </a:cubicBezTo>
                  <a:cubicBezTo>
                    <a:pt x="56425" y="551"/>
                    <a:pt x="52203" y="0"/>
                    <a:pt x="48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2835301" y="2571852"/>
              <a:ext cx="1020285" cy="1557531"/>
            </a:xfrm>
            <a:custGeom>
              <a:avLst/>
              <a:gdLst/>
              <a:ahLst/>
              <a:cxnLst/>
              <a:rect l="l" t="t" r="r" b="b"/>
              <a:pathLst>
                <a:path w="58595" h="89449" extrusionOk="0">
                  <a:moveTo>
                    <a:pt x="21037" y="0"/>
                  </a:moveTo>
                  <a:cubicBezTo>
                    <a:pt x="18878" y="0"/>
                    <a:pt x="16696" y="989"/>
                    <a:pt x="15541" y="2833"/>
                  </a:cubicBezTo>
                  <a:cubicBezTo>
                    <a:pt x="15153" y="3452"/>
                    <a:pt x="14830" y="4175"/>
                    <a:pt x="14185" y="4519"/>
                  </a:cubicBezTo>
                  <a:cubicBezTo>
                    <a:pt x="13887" y="4678"/>
                    <a:pt x="13569" y="4731"/>
                    <a:pt x="13240" y="4731"/>
                  </a:cubicBezTo>
                  <a:cubicBezTo>
                    <a:pt x="12892" y="4731"/>
                    <a:pt x="12531" y="4671"/>
                    <a:pt x="12168" y="4611"/>
                  </a:cubicBezTo>
                  <a:cubicBezTo>
                    <a:pt x="11801" y="4549"/>
                    <a:pt x="11435" y="4489"/>
                    <a:pt x="11074" y="4489"/>
                  </a:cubicBezTo>
                  <a:cubicBezTo>
                    <a:pt x="11023" y="4489"/>
                    <a:pt x="10972" y="4490"/>
                    <a:pt x="10921" y="4492"/>
                  </a:cubicBezTo>
                  <a:cubicBezTo>
                    <a:pt x="9453" y="4563"/>
                    <a:pt x="8302" y="5800"/>
                    <a:pt x="7557" y="7077"/>
                  </a:cubicBezTo>
                  <a:cubicBezTo>
                    <a:pt x="6812" y="8350"/>
                    <a:pt x="6263" y="9784"/>
                    <a:pt x="5173" y="10781"/>
                  </a:cubicBezTo>
                  <a:cubicBezTo>
                    <a:pt x="4307" y="11576"/>
                    <a:pt x="3130" y="11997"/>
                    <a:pt x="1958" y="11997"/>
                  </a:cubicBezTo>
                  <a:cubicBezTo>
                    <a:pt x="1284" y="11997"/>
                    <a:pt x="611" y="11858"/>
                    <a:pt x="0" y="11570"/>
                  </a:cubicBezTo>
                  <a:lnTo>
                    <a:pt x="0" y="11570"/>
                  </a:lnTo>
                  <a:cubicBezTo>
                    <a:pt x="2798" y="15244"/>
                    <a:pt x="8054" y="16908"/>
                    <a:pt x="11335" y="20154"/>
                  </a:cubicBezTo>
                  <a:cubicBezTo>
                    <a:pt x="13214" y="22020"/>
                    <a:pt x="14212" y="24583"/>
                    <a:pt x="15096" y="27079"/>
                  </a:cubicBezTo>
                  <a:cubicBezTo>
                    <a:pt x="20831" y="43225"/>
                    <a:pt x="24248" y="60190"/>
                    <a:pt x="25210" y="77294"/>
                  </a:cubicBezTo>
                  <a:cubicBezTo>
                    <a:pt x="25441" y="81452"/>
                    <a:pt x="25602" y="85835"/>
                    <a:pt x="27599" y="89448"/>
                  </a:cubicBezTo>
                  <a:cubicBezTo>
                    <a:pt x="30566" y="88624"/>
                    <a:pt x="33460" y="87508"/>
                    <a:pt x="36227" y="86144"/>
                  </a:cubicBezTo>
                  <a:cubicBezTo>
                    <a:pt x="38476" y="85030"/>
                    <a:pt x="40636" y="83753"/>
                    <a:pt x="42698" y="82319"/>
                  </a:cubicBezTo>
                  <a:cubicBezTo>
                    <a:pt x="42786" y="81150"/>
                    <a:pt x="42872" y="79970"/>
                    <a:pt x="43335" y="78915"/>
                  </a:cubicBezTo>
                  <a:cubicBezTo>
                    <a:pt x="44192" y="76959"/>
                    <a:pt x="46189" y="75752"/>
                    <a:pt x="48176" y="74958"/>
                  </a:cubicBezTo>
                  <a:cubicBezTo>
                    <a:pt x="49605" y="74396"/>
                    <a:pt x="51100" y="73974"/>
                    <a:pt x="52494" y="73350"/>
                  </a:cubicBezTo>
                  <a:cubicBezTo>
                    <a:pt x="53048" y="73101"/>
                    <a:pt x="53575" y="72827"/>
                    <a:pt x="54089" y="72496"/>
                  </a:cubicBezTo>
                  <a:cubicBezTo>
                    <a:pt x="56621" y="70840"/>
                    <a:pt x="58247" y="67890"/>
                    <a:pt x="58291" y="64865"/>
                  </a:cubicBezTo>
                  <a:cubicBezTo>
                    <a:pt x="58291" y="64740"/>
                    <a:pt x="58291" y="64609"/>
                    <a:pt x="58281" y="64482"/>
                  </a:cubicBezTo>
                  <a:cubicBezTo>
                    <a:pt x="58203" y="61593"/>
                    <a:pt x="56696" y="58769"/>
                    <a:pt x="54320" y="57117"/>
                  </a:cubicBezTo>
                  <a:cubicBezTo>
                    <a:pt x="53601" y="56616"/>
                    <a:pt x="52716" y="56072"/>
                    <a:pt x="52677" y="55196"/>
                  </a:cubicBezTo>
                  <a:cubicBezTo>
                    <a:pt x="52629" y="54215"/>
                    <a:pt x="53663" y="53588"/>
                    <a:pt x="54508" y="53095"/>
                  </a:cubicBezTo>
                  <a:cubicBezTo>
                    <a:pt x="55697" y="52403"/>
                    <a:pt x="56813" y="51518"/>
                    <a:pt x="57466" y="50311"/>
                  </a:cubicBezTo>
                  <a:cubicBezTo>
                    <a:pt x="58120" y="49108"/>
                    <a:pt x="58220" y="47530"/>
                    <a:pt x="57440" y="46397"/>
                  </a:cubicBezTo>
                  <a:cubicBezTo>
                    <a:pt x="57044" y="45836"/>
                    <a:pt x="56469" y="45421"/>
                    <a:pt x="56085" y="44846"/>
                  </a:cubicBezTo>
                  <a:cubicBezTo>
                    <a:pt x="55022" y="43268"/>
                    <a:pt x="55737" y="41133"/>
                    <a:pt x="56626" y="39446"/>
                  </a:cubicBezTo>
                  <a:cubicBezTo>
                    <a:pt x="57515" y="37760"/>
                    <a:pt x="58595" y="35930"/>
                    <a:pt x="58155" y="34078"/>
                  </a:cubicBezTo>
                  <a:cubicBezTo>
                    <a:pt x="57680" y="32091"/>
                    <a:pt x="55592" y="30810"/>
                    <a:pt x="55083" y="28831"/>
                  </a:cubicBezTo>
                  <a:cubicBezTo>
                    <a:pt x="54552" y="26779"/>
                    <a:pt x="55859" y="24766"/>
                    <a:pt x="56712" y="22827"/>
                  </a:cubicBezTo>
                  <a:cubicBezTo>
                    <a:pt x="57009" y="22163"/>
                    <a:pt x="57245" y="21458"/>
                    <a:pt x="57410" y="20735"/>
                  </a:cubicBezTo>
                  <a:cubicBezTo>
                    <a:pt x="58055" y="17976"/>
                    <a:pt x="57702" y="14961"/>
                    <a:pt x="55749" y="12986"/>
                  </a:cubicBezTo>
                  <a:cubicBezTo>
                    <a:pt x="54311" y="11531"/>
                    <a:pt x="52298" y="10898"/>
                    <a:pt x="50246" y="10602"/>
                  </a:cubicBezTo>
                  <a:cubicBezTo>
                    <a:pt x="49657" y="10516"/>
                    <a:pt x="49073" y="10459"/>
                    <a:pt x="48490" y="10415"/>
                  </a:cubicBezTo>
                  <a:cubicBezTo>
                    <a:pt x="47649" y="10355"/>
                    <a:pt x="46768" y="10302"/>
                    <a:pt x="46054" y="9853"/>
                  </a:cubicBezTo>
                  <a:cubicBezTo>
                    <a:pt x="44546" y="8899"/>
                    <a:pt x="44515" y="6702"/>
                    <a:pt x="43478" y="5251"/>
                  </a:cubicBezTo>
                  <a:cubicBezTo>
                    <a:pt x="42558" y="3957"/>
                    <a:pt x="40916" y="3405"/>
                    <a:pt x="39298" y="3405"/>
                  </a:cubicBezTo>
                  <a:cubicBezTo>
                    <a:pt x="38953" y="3405"/>
                    <a:pt x="38610" y="3430"/>
                    <a:pt x="38275" y="3478"/>
                  </a:cubicBezTo>
                  <a:cubicBezTo>
                    <a:pt x="36366" y="3752"/>
                    <a:pt x="34606" y="4628"/>
                    <a:pt x="32792" y="5282"/>
                  </a:cubicBezTo>
                  <a:cubicBezTo>
                    <a:pt x="32052" y="5547"/>
                    <a:pt x="31271" y="5774"/>
                    <a:pt x="30501" y="5774"/>
                  </a:cubicBezTo>
                  <a:cubicBezTo>
                    <a:pt x="30220" y="5774"/>
                    <a:pt x="29940" y="5744"/>
                    <a:pt x="29664" y="5674"/>
                  </a:cubicBezTo>
                  <a:cubicBezTo>
                    <a:pt x="27690" y="5178"/>
                    <a:pt x="26748" y="2994"/>
                    <a:pt x="25272" y="1590"/>
                  </a:cubicBezTo>
                  <a:cubicBezTo>
                    <a:pt x="24135" y="514"/>
                    <a:pt x="22592" y="0"/>
                    <a:pt x="21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2293442" y="3008976"/>
              <a:ext cx="1200139" cy="1150165"/>
            </a:xfrm>
            <a:custGeom>
              <a:avLst/>
              <a:gdLst/>
              <a:ahLst/>
              <a:cxnLst/>
              <a:rect l="l" t="t" r="r" b="b"/>
              <a:pathLst>
                <a:path w="68924" h="66054" extrusionOk="0">
                  <a:moveTo>
                    <a:pt x="45927" y="1"/>
                  </a:moveTo>
                  <a:cubicBezTo>
                    <a:pt x="45690" y="1"/>
                    <a:pt x="45452" y="24"/>
                    <a:pt x="45212" y="76"/>
                  </a:cubicBezTo>
                  <a:lnTo>
                    <a:pt x="44301" y="1731"/>
                  </a:lnTo>
                  <a:cubicBezTo>
                    <a:pt x="42467" y="3087"/>
                    <a:pt x="40628" y="4451"/>
                    <a:pt x="38768" y="5788"/>
                  </a:cubicBezTo>
                  <a:cubicBezTo>
                    <a:pt x="26588" y="14521"/>
                    <a:pt x="13593" y="22108"/>
                    <a:pt x="1" y="28414"/>
                  </a:cubicBezTo>
                  <a:cubicBezTo>
                    <a:pt x="4699" y="49027"/>
                    <a:pt x="23110" y="65377"/>
                    <a:pt x="45086" y="66034"/>
                  </a:cubicBezTo>
                  <a:cubicBezTo>
                    <a:pt x="45516" y="66047"/>
                    <a:pt x="45945" y="66053"/>
                    <a:pt x="46375" y="66053"/>
                  </a:cubicBezTo>
                  <a:cubicBezTo>
                    <a:pt x="53637" y="66053"/>
                    <a:pt x="60837" y="64254"/>
                    <a:pt x="67346" y="61040"/>
                  </a:cubicBezTo>
                  <a:cubicBezTo>
                    <a:pt x="67145" y="52647"/>
                    <a:pt x="67489" y="44224"/>
                    <a:pt x="68143" y="35865"/>
                  </a:cubicBezTo>
                  <a:cubicBezTo>
                    <a:pt x="68479" y="31577"/>
                    <a:pt x="68923" y="27216"/>
                    <a:pt x="67982" y="23023"/>
                  </a:cubicBezTo>
                  <a:cubicBezTo>
                    <a:pt x="66944" y="18421"/>
                    <a:pt x="64273" y="14320"/>
                    <a:pt x="61027" y="10900"/>
                  </a:cubicBezTo>
                  <a:cubicBezTo>
                    <a:pt x="57781" y="7479"/>
                    <a:pt x="53955" y="4678"/>
                    <a:pt x="50150" y="1892"/>
                  </a:cubicBezTo>
                  <a:cubicBezTo>
                    <a:pt x="48884" y="969"/>
                    <a:pt x="47439" y="1"/>
                    <a:pt x="45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3026682" y="2874917"/>
              <a:ext cx="657583" cy="788995"/>
            </a:xfrm>
            <a:custGeom>
              <a:avLst/>
              <a:gdLst/>
              <a:ahLst/>
              <a:cxnLst/>
              <a:rect l="l" t="t" r="r" b="b"/>
              <a:pathLst>
                <a:path w="37765" h="45312" extrusionOk="0">
                  <a:moveTo>
                    <a:pt x="19647" y="1"/>
                  </a:moveTo>
                  <a:cubicBezTo>
                    <a:pt x="17135" y="1"/>
                    <a:pt x="14607" y="335"/>
                    <a:pt x="12115" y="697"/>
                  </a:cubicBezTo>
                  <a:cubicBezTo>
                    <a:pt x="5940" y="1595"/>
                    <a:pt x="1752" y="8350"/>
                    <a:pt x="876" y="14525"/>
                  </a:cubicBezTo>
                  <a:cubicBezTo>
                    <a:pt x="0" y="20700"/>
                    <a:pt x="1578" y="28081"/>
                    <a:pt x="6672" y="31677"/>
                  </a:cubicBezTo>
                  <a:cubicBezTo>
                    <a:pt x="8210" y="32762"/>
                    <a:pt x="9748" y="33847"/>
                    <a:pt x="11286" y="34932"/>
                  </a:cubicBezTo>
                  <a:cubicBezTo>
                    <a:pt x="11797" y="35294"/>
                    <a:pt x="12324" y="35629"/>
                    <a:pt x="12829" y="35995"/>
                  </a:cubicBezTo>
                  <a:cubicBezTo>
                    <a:pt x="12734" y="38863"/>
                    <a:pt x="13352" y="42092"/>
                    <a:pt x="15714" y="43713"/>
                  </a:cubicBezTo>
                  <a:cubicBezTo>
                    <a:pt x="16974" y="44580"/>
                    <a:pt x="18538" y="44846"/>
                    <a:pt x="20059" y="45020"/>
                  </a:cubicBezTo>
                  <a:cubicBezTo>
                    <a:pt x="21774" y="45215"/>
                    <a:pt x="23500" y="45311"/>
                    <a:pt x="25226" y="45311"/>
                  </a:cubicBezTo>
                  <a:cubicBezTo>
                    <a:pt x="25740" y="45311"/>
                    <a:pt x="26255" y="45303"/>
                    <a:pt x="26769" y="45286"/>
                  </a:cubicBezTo>
                  <a:cubicBezTo>
                    <a:pt x="28312" y="45234"/>
                    <a:pt x="29903" y="45090"/>
                    <a:pt x="31276" y="44375"/>
                  </a:cubicBezTo>
                  <a:cubicBezTo>
                    <a:pt x="32644" y="43661"/>
                    <a:pt x="33864" y="41965"/>
                    <a:pt x="33790" y="40423"/>
                  </a:cubicBezTo>
                  <a:cubicBezTo>
                    <a:pt x="35302" y="39077"/>
                    <a:pt x="36897" y="37608"/>
                    <a:pt x="37372" y="35638"/>
                  </a:cubicBezTo>
                  <a:cubicBezTo>
                    <a:pt x="37764" y="34004"/>
                    <a:pt x="37312" y="32283"/>
                    <a:pt x="36644" y="30740"/>
                  </a:cubicBezTo>
                  <a:cubicBezTo>
                    <a:pt x="35978" y="29197"/>
                    <a:pt x="35097" y="27746"/>
                    <a:pt x="34566" y="26151"/>
                  </a:cubicBezTo>
                  <a:cubicBezTo>
                    <a:pt x="32501" y="19928"/>
                    <a:pt x="36073" y="12620"/>
                    <a:pt x="33163" y="6746"/>
                  </a:cubicBezTo>
                  <a:cubicBezTo>
                    <a:pt x="31423" y="3234"/>
                    <a:pt x="27650" y="1090"/>
                    <a:pt x="23798" y="362"/>
                  </a:cubicBezTo>
                  <a:cubicBezTo>
                    <a:pt x="22426" y="104"/>
                    <a:pt x="21039" y="1"/>
                    <a:pt x="19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3280173" y="3140179"/>
              <a:ext cx="65959" cy="65889"/>
            </a:xfrm>
            <a:custGeom>
              <a:avLst/>
              <a:gdLst/>
              <a:ahLst/>
              <a:cxnLst/>
              <a:rect l="l" t="t" r="r" b="b"/>
              <a:pathLst>
                <a:path w="3788" h="3784" extrusionOk="0">
                  <a:moveTo>
                    <a:pt x="1897" y="1"/>
                  </a:moveTo>
                  <a:cubicBezTo>
                    <a:pt x="851" y="1"/>
                    <a:pt x="1" y="846"/>
                    <a:pt x="1" y="1892"/>
                  </a:cubicBezTo>
                  <a:cubicBezTo>
                    <a:pt x="1" y="2938"/>
                    <a:pt x="851" y="3784"/>
                    <a:pt x="1897" y="3784"/>
                  </a:cubicBezTo>
                  <a:cubicBezTo>
                    <a:pt x="2943" y="3784"/>
                    <a:pt x="3788" y="2938"/>
                    <a:pt x="3788" y="1892"/>
                  </a:cubicBezTo>
                  <a:cubicBezTo>
                    <a:pt x="3788" y="846"/>
                    <a:pt x="2943" y="1"/>
                    <a:pt x="1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3551617" y="3142234"/>
              <a:ext cx="62459" cy="62476"/>
            </a:xfrm>
            <a:custGeom>
              <a:avLst/>
              <a:gdLst/>
              <a:ahLst/>
              <a:cxnLst/>
              <a:rect l="l" t="t" r="r" b="b"/>
              <a:pathLst>
                <a:path w="3587" h="3588" extrusionOk="0">
                  <a:moveTo>
                    <a:pt x="1795" y="0"/>
                  </a:moveTo>
                  <a:cubicBezTo>
                    <a:pt x="802" y="0"/>
                    <a:pt x="0" y="806"/>
                    <a:pt x="0" y="1796"/>
                  </a:cubicBezTo>
                  <a:cubicBezTo>
                    <a:pt x="0" y="2785"/>
                    <a:pt x="802" y="3587"/>
                    <a:pt x="1795" y="3587"/>
                  </a:cubicBezTo>
                  <a:cubicBezTo>
                    <a:pt x="2784" y="3587"/>
                    <a:pt x="3587" y="2785"/>
                    <a:pt x="3587" y="1796"/>
                  </a:cubicBezTo>
                  <a:cubicBezTo>
                    <a:pt x="3587" y="806"/>
                    <a:pt x="2784" y="0"/>
                    <a:pt x="1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3450137" y="3379862"/>
              <a:ext cx="212345" cy="87045"/>
            </a:xfrm>
            <a:custGeom>
              <a:avLst/>
              <a:gdLst/>
              <a:ahLst/>
              <a:cxnLst/>
              <a:rect l="l" t="t" r="r" b="b"/>
              <a:pathLst>
                <a:path w="12195" h="4999" extrusionOk="0">
                  <a:moveTo>
                    <a:pt x="6339" y="0"/>
                  </a:moveTo>
                  <a:cubicBezTo>
                    <a:pt x="6115" y="0"/>
                    <a:pt x="5890" y="13"/>
                    <a:pt x="5662" y="41"/>
                  </a:cubicBezTo>
                  <a:cubicBezTo>
                    <a:pt x="4882" y="132"/>
                    <a:pt x="4141" y="420"/>
                    <a:pt x="3365" y="542"/>
                  </a:cubicBezTo>
                  <a:cubicBezTo>
                    <a:pt x="3167" y="574"/>
                    <a:pt x="2975" y="588"/>
                    <a:pt x="2784" y="588"/>
                  </a:cubicBezTo>
                  <a:cubicBezTo>
                    <a:pt x="2417" y="588"/>
                    <a:pt x="2058" y="534"/>
                    <a:pt x="1688" y="442"/>
                  </a:cubicBezTo>
                  <a:cubicBezTo>
                    <a:pt x="1553" y="409"/>
                    <a:pt x="1414" y="393"/>
                    <a:pt x="1277" y="393"/>
                  </a:cubicBezTo>
                  <a:cubicBezTo>
                    <a:pt x="612" y="393"/>
                    <a:pt x="0" y="782"/>
                    <a:pt x="141" y="1588"/>
                  </a:cubicBezTo>
                  <a:cubicBezTo>
                    <a:pt x="328" y="2656"/>
                    <a:pt x="1701" y="3061"/>
                    <a:pt x="2603" y="3279"/>
                  </a:cubicBezTo>
                  <a:cubicBezTo>
                    <a:pt x="2617" y="3284"/>
                    <a:pt x="2633" y="3288"/>
                    <a:pt x="2651" y="3292"/>
                  </a:cubicBezTo>
                  <a:cubicBezTo>
                    <a:pt x="2729" y="3314"/>
                    <a:pt x="2804" y="3332"/>
                    <a:pt x="2882" y="3348"/>
                  </a:cubicBezTo>
                  <a:cubicBezTo>
                    <a:pt x="3301" y="3462"/>
                    <a:pt x="3715" y="3593"/>
                    <a:pt x="4115" y="3754"/>
                  </a:cubicBezTo>
                  <a:cubicBezTo>
                    <a:pt x="4302" y="3828"/>
                    <a:pt x="4485" y="3907"/>
                    <a:pt x="4664" y="3994"/>
                  </a:cubicBezTo>
                  <a:cubicBezTo>
                    <a:pt x="4756" y="4038"/>
                    <a:pt x="4839" y="4081"/>
                    <a:pt x="4926" y="4124"/>
                  </a:cubicBezTo>
                  <a:cubicBezTo>
                    <a:pt x="4970" y="4146"/>
                    <a:pt x="5013" y="4168"/>
                    <a:pt x="5052" y="4195"/>
                  </a:cubicBezTo>
                  <a:cubicBezTo>
                    <a:pt x="5570" y="4477"/>
                    <a:pt x="6106" y="4998"/>
                    <a:pt x="6711" y="4998"/>
                  </a:cubicBezTo>
                  <a:cubicBezTo>
                    <a:pt x="6861" y="4998"/>
                    <a:pt x="7015" y="4966"/>
                    <a:pt x="7174" y="4891"/>
                  </a:cubicBezTo>
                  <a:cubicBezTo>
                    <a:pt x="7375" y="4800"/>
                    <a:pt x="7554" y="4661"/>
                    <a:pt x="7723" y="4508"/>
                  </a:cubicBezTo>
                  <a:cubicBezTo>
                    <a:pt x="7789" y="4447"/>
                    <a:pt x="7850" y="4386"/>
                    <a:pt x="7915" y="4325"/>
                  </a:cubicBezTo>
                  <a:cubicBezTo>
                    <a:pt x="7920" y="4321"/>
                    <a:pt x="7924" y="4316"/>
                    <a:pt x="7933" y="4312"/>
                  </a:cubicBezTo>
                  <a:cubicBezTo>
                    <a:pt x="8495" y="3798"/>
                    <a:pt x="9039" y="3262"/>
                    <a:pt x="9588" y="2726"/>
                  </a:cubicBezTo>
                  <a:cubicBezTo>
                    <a:pt x="9646" y="2669"/>
                    <a:pt x="9706" y="2612"/>
                    <a:pt x="9763" y="2556"/>
                  </a:cubicBezTo>
                  <a:cubicBezTo>
                    <a:pt x="9868" y="2455"/>
                    <a:pt x="9968" y="2355"/>
                    <a:pt x="10068" y="2255"/>
                  </a:cubicBezTo>
                  <a:cubicBezTo>
                    <a:pt x="10447" y="1894"/>
                    <a:pt x="12195" y="542"/>
                    <a:pt x="10696" y="303"/>
                  </a:cubicBezTo>
                  <a:cubicBezTo>
                    <a:pt x="10456" y="264"/>
                    <a:pt x="10217" y="252"/>
                    <a:pt x="9977" y="252"/>
                  </a:cubicBezTo>
                  <a:cubicBezTo>
                    <a:pt x="9621" y="252"/>
                    <a:pt x="9266" y="278"/>
                    <a:pt x="8908" y="278"/>
                  </a:cubicBezTo>
                  <a:cubicBezTo>
                    <a:pt x="8624" y="278"/>
                    <a:pt x="8338" y="261"/>
                    <a:pt x="8051" y="202"/>
                  </a:cubicBezTo>
                  <a:cubicBezTo>
                    <a:pt x="7477" y="84"/>
                    <a:pt x="6912" y="0"/>
                    <a:pt x="6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3496297" y="3420015"/>
              <a:ext cx="39613" cy="31673"/>
            </a:xfrm>
            <a:custGeom>
              <a:avLst/>
              <a:gdLst/>
              <a:ahLst/>
              <a:cxnLst/>
              <a:rect l="l" t="t" r="r" b="b"/>
              <a:pathLst>
                <a:path w="2275" h="1819" extrusionOk="0">
                  <a:moveTo>
                    <a:pt x="948" y="0"/>
                  </a:moveTo>
                  <a:cubicBezTo>
                    <a:pt x="584" y="0"/>
                    <a:pt x="203" y="267"/>
                    <a:pt x="66" y="646"/>
                  </a:cubicBezTo>
                  <a:cubicBezTo>
                    <a:pt x="26" y="751"/>
                    <a:pt x="4" y="869"/>
                    <a:pt x="0" y="986"/>
                  </a:cubicBezTo>
                  <a:cubicBezTo>
                    <a:pt x="78" y="1008"/>
                    <a:pt x="153" y="1026"/>
                    <a:pt x="231" y="1042"/>
                  </a:cubicBezTo>
                  <a:cubicBezTo>
                    <a:pt x="231" y="929"/>
                    <a:pt x="249" y="825"/>
                    <a:pt x="288" y="729"/>
                  </a:cubicBezTo>
                  <a:cubicBezTo>
                    <a:pt x="390" y="441"/>
                    <a:pt x="664" y="239"/>
                    <a:pt x="929" y="239"/>
                  </a:cubicBezTo>
                  <a:cubicBezTo>
                    <a:pt x="944" y="239"/>
                    <a:pt x="960" y="240"/>
                    <a:pt x="976" y="241"/>
                  </a:cubicBezTo>
                  <a:cubicBezTo>
                    <a:pt x="1285" y="267"/>
                    <a:pt x="1517" y="541"/>
                    <a:pt x="1625" y="702"/>
                  </a:cubicBezTo>
                  <a:cubicBezTo>
                    <a:pt x="1826" y="1004"/>
                    <a:pt x="1943" y="1339"/>
                    <a:pt x="2013" y="1688"/>
                  </a:cubicBezTo>
                  <a:cubicBezTo>
                    <a:pt x="2105" y="1732"/>
                    <a:pt x="2188" y="1775"/>
                    <a:pt x="2275" y="1818"/>
                  </a:cubicBezTo>
                  <a:cubicBezTo>
                    <a:pt x="2210" y="1370"/>
                    <a:pt x="2074" y="943"/>
                    <a:pt x="1822" y="572"/>
                  </a:cubicBezTo>
                  <a:cubicBezTo>
                    <a:pt x="1595" y="237"/>
                    <a:pt x="1299" y="32"/>
                    <a:pt x="998" y="2"/>
                  </a:cubicBezTo>
                  <a:cubicBezTo>
                    <a:pt x="981" y="1"/>
                    <a:pt x="964" y="0"/>
                    <a:pt x="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3583029" y="3414548"/>
              <a:ext cx="37106" cy="43827"/>
            </a:xfrm>
            <a:custGeom>
              <a:avLst/>
              <a:gdLst/>
              <a:ahLst/>
              <a:cxnLst/>
              <a:rect l="l" t="t" r="r" b="b"/>
              <a:pathLst>
                <a:path w="2131" h="2517" extrusionOk="0">
                  <a:moveTo>
                    <a:pt x="1193" y="1"/>
                  </a:moveTo>
                  <a:cubicBezTo>
                    <a:pt x="1123" y="1"/>
                    <a:pt x="1052" y="10"/>
                    <a:pt x="980" y="28"/>
                  </a:cubicBezTo>
                  <a:cubicBezTo>
                    <a:pt x="501" y="163"/>
                    <a:pt x="279" y="672"/>
                    <a:pt x="184" y="969"/>
                  </a:cubicBezTo>
                  <a:cubicBezTo>
                    <a:pt x="35" y="1466"/>
                    <a:pt x="1" y="2002"/>
                    <a:pt x="91" y="2516"/>
                  </a:cubicBezTo>
                  <a:cubicBezTo>
                    <a:pt x="157" y="2455"/>
                    <a:pt x="218" y="2394"/>
                    <a:pt x="283" y="2333"/>
                  </a:cubicBezTo>
                  <a:cubicBezTo>
                    <a:pt x="288" y="2329"/>
                    <a:pt x="292" y="2324"/>
                    <a:pt x="301" y="2320"/>
                  </a:cubicBezTo>
                  <a:cubicBezTo>
                    <a:pt x="248" y="1889"/>
                    <a:pt x="283" y="1448"/>
                    <a:pt x="414" y="1034"/>
                  </a:cubicBezTo>
                  <a:cubicBezTo>
                    <a:pt x="488" y="791"/>
                    <a:pt x="671" y="359"/>
                    <a:pt x="1041" y="258"/>
                  </a:cubicBezTo>
                  <a:cubicBezTo>
                    <a:pt x="1091" y="245"/>
                    <a:pt x="1142" y="239"/>
                    <a:pt x="1192" y="239"/>
                  </a:cubicBezTo>
                  <a:cubicBezTo>
                    <a:pt x="1469" y="239"/>
                    <a:pt x="1735" y="426"/>
                    <a:pt x="1883" y="630"/>
                  </a:cubicBezTo>
                  <a:cubicBezTo>
                    <a:pt x="1909" y="664"/>
                    <a:pt x="1930" y="699"/>
                    <a:pt x="1956" y="734"/>
                  </a:cubicBezTo>
                  <a:cubicBezTo>
                    <a:pt x="2014" y="677"/>
                    <a:pt x="2074" y="620"/>
                    <a:pt x="2131" y="564"/>
                  </a:cubicBezTo>
                  <a:cubicBezTo>
                    <a:pt x="2118" y="537"/>
                    <a:pt x="2096" y="511"/>
                    <a:pt x="2079" y="485"/>
                  </a:cubicBezTo>
                  <a:cubicBezTo>
                    <a:pt x="1885" y="226"/>
                    <a:pt x="1552" y="1"/>
                    <a:pt x="1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3240804" y="3506973"/>
              <a:ext cx="372958" cy="76075"/>
            </a:xfrm>
            <a:custGeom>
              <a:avLst/>
              <a:gdLst/>
              <a:ahLst/>
              <a:cxnLst/>
              <a:rect l="l" t="t" r="r" b="b"/>
              <a:pathLst>
                <a:path w="21419" h="4369" extrusionOk="0">
                  <a:moveTo>
                    <a:pt x="134" y="1"/>
                  </a:moveTo>
                  <a:cubicBezTo>
                    <a:pt x="87" y="1"/>
                    <a:pt x="43" y="29"/>
                    <a:pt x="27" y="75"/>
                  </a:cubicBezTo>
                  <a:cubicBezTo>
                    <a:pt x="1" y="137"/>
                    <a:pt x="31" y="206"/>
                    <a:pt x="92" y="228"/>
                  </a:cubicBezTo>
                  <a:cubicBezTo>
                    <a:pt x="964" y="581"/>
                    <a:pt x="1626" y="1235"/>
                    <a:pt x="2328" y="1927"/>
                  </a:cubicBezTo>
                  <a:cubicBezTo>
                    <a:pt x="2772" y="2372"/>
                    <a:pt x="3239" y="2830"/>
                    <a:pt x="3757" y="3196"/>
                  </a:cubicBezTo>
                  <a:cubicBezTo>
                    <a:pt x="4842" y="3962"/>
                    <a:pt x="6236" y="4368"/>
                    <a:pt x="7744" y="4368"/>
                  </a:cubicBezTo>
                  <a:cubicBezTo>
                    <a:pt x="7958" y="4368"/>
                    <a:pt x="8176" y="4359"/>
                    <a:pt x="8394" y="4342"/>
                  </a:cubicBezTo>
                  <a:cubicBezTo>
                    <a:pt x="9801" y="4238"/>
                    <a:pt x="11309" y="3788"/>
                    <a:pt x="13008" y="2977"/>
                  </a:cubicBezTo>
                  <a:lnTo>
                    <a:pt x="13291" y="2842"/>
                  </a:lnTo>
                  <a:cubicBezTo>
                    <a:pt x="13806" y="2594"/>
                    <a:pt x="14337" y="2337"/>
                    <a:pt x="14891" y="2198"/>
                  </a:cubicBezTo>
                  <a:cubicBezTo>
                    <a:pt x="15246" y="2110"/>
                    <a:pt x="15601" y="2074"/>
                    <a:pt x="15946" y="2074"/>
                  </a:cubicBezTo>
                  <a:cubicBezTo>
                    <a:pt x="16820" y="2074"/>
                    <a:pt x="17631" y="2309"/>
                    <a:pt x="18225" y="2546"/>
                  </a:cubicBezTo>
                  <a:cubicBezTo>
                    <a:pt x="19297" y="2973"/>
                    <a:pt x="20273" y="3627"/>
                    <a:pt x="21218" y="4254"/>
                  </a:cubicBezTo>
                  <a:cubicBezTo>
                    <a:pt x="21240" y="4268"/>
                    <a:pt x="21264" y="4274"/>
                    <a:pt x="21287" y="4274"/>
                  </a:cubicBezTo>
                  <a:cubicBezTo>
                    <a:pt x="21325" y="4274"/>
                    <a:pt x="21362" y="4257"/>
                    <a:pt x="21384" y="4224"/>
                  </a:cubicBezTo>
                  <a:cubicBezTo>
                    <a:pt x="21419" y="4167"/>
                    <a:pt x="21406" y="4093"/>
                    <a:pt x="21354" y="4059"/>
                  </a:cubicBezTo>
                  <a:cubicBezTo>
                    <a:pt x="20395" y="3422"/>
                    <a:pt x="19406" y="2764"/>
                    <a:pt x="18312" y="2324"/>
                  </a:cubicBezTo>
                  <a:cubicBezTo>
                    <a:pt x="17697" y="2080"/>
                    <a:pt x="16856" y="1835"/>
                    <a:pt x="15944" y="1835"/>
                  </a:cubicBezTo>
                  <a:cubicBezTo>
                    <a:pt x="15582" y="1835"/>
                    <a:pt x="15209" y="1874"/>
                    <a:pt x="14834" y="1967"/>
                  </a:cubicBezTo>
                  <a:cubicBezTo>
                    <a:pt x="14255" y="2110"/>
                    <a:pt x="13714" y="2376"/>
                    <a:pt x="13187" y="2629"/>
                  </a:cubicBezTo>
                  <a:lnTo>
                    <a:pt x="12903" y="2764"/>
                  </a:lnTo>
                  <a:cubicBezTo>
                    <a:pt x="11235" y="3562"/>
                    <a:pt x="9753" y="4002"/>
                    <a:pt x="8376" y="4107"/>
                  </a:cubicBezTo>
                  <a:cubicBezTo>
                    <a:pt x="8162" y="4123"/>
                    <a:pt x="7950" y="4131"/>
                    <a:pt x="7740" y="4131"/>
                  </a:cubicBezTo>
                  <a:cubicBezTo>
                    <a:pt x="6285" y="4131"/>
                    <a:pt x="4935" y="3739"/>
                    <a:pt x="3892" y="3003"/>
                  </a:cubicBezTo>
                  <a:cubicBezTo>
                    <a:pt x="3391" y="2647"/>
                    <a:pt x="2933" y="2198"/>
                    <a:pt x="2493" y="1762"/>
                  </a:cubicBezTo>
                  <a:cubicBezTo>
                    <a:pt x="1805" y="1082"/>
                    <a:pt x="1095" y="380"/>
                    <a:pt x="179" y="10"/>
                  </a:cubicBezTo>
                  <a:cubicBezTo>
                    <a:pt x="164" y="4"/>
                    <a:pt x="149"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3499484" y="3443400"/>
              <a:ext cx="68692" cy="108445"/>
            </a:xfrm>
            <a:custGeom>
              <a:avLst/>
              <a:gdLst/>
              <a:ahLst/>
              <a:cxnLst/>
              <a:rect l="l" t="t" r="r" b="b"/>
              <a:pathLst>
                <a:path w="3945" h="6228" extrusionOk="0">
                  <a:moveTo>
                    <a:pt x="3634" y="1"/>
                  </a:moveTo>
                  <a:cubicBezTo>
                    <a:pt x="3522" y="415"/>
                    <a:pt x="3403" y="829"/>
                    <a:pt x="3286" y="1242"/>
                  </a:cubicBezTo>
                  <a:cubicBezTo>
                    <a:pt x="3029" y="2171"/>
                    <a:pt x="2759" y="3116"/>
                    <a:pt x="2253" y="3940"/>
                  </a:cubicBezTo>
                  <a:cubicBezTo>
                    <a:pt x="1744" y="4763"/>
                    <a:pt x="950" y="5461"/>
                    <a:pt x="0" y="5626"/>
                  </a:cubicBezTo>
                  <a:cubicBezTo>
                    <a:pt x="161" y="5617"/>
                    <a:pt x="321" y="5612"/>
                    <a:pt x="480" y="5612"/>
                  </a:cubicBezTo>
                  <a:cubicBezTo>
                    <a:pt x="1660" y="5612"/>
                    <a:pt x="2816" y="5859"/>
                    <a:pt x="3944" y="6228"/>
                  </a:cubicBezTo>
                  <a:cubicBezTo>
                    <a:pt x="3500" y="5313"/>
                    <a:pt x="3508" y="4249"/>
                    <a:pt x="3526" y="3234"/>
                  </a:cubicBezTo>
                  <a:cubicBezTo>
                    <a:pt x="3548" y="2088"/>
                    <a:pt x="3612" y="1147"/>
                    <a:pt x="3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2665860" y="2699294"/>
              <a:ext cx="840083" cy="1438743"/>
            </a:xfrm>
            <a:custGeom>
              <a:avLst/>
              <a:gdLst/>
              <a:ahLst/>
              <a:cxnLst/>
              <a:rect l="l" t="t" r="r" b="b"/>
              <a:pathLst>
                <a:path w="48246" h="82627" extrusionOk="0">
                  <a:moveTo>
                    <a:pt x="23704" y="0"/>
                  </a:moveTo>
                  <a:cubicBezTo>
                    <a:pt x="22162" y="0"/>
                    <a:pt x="20656" y="624"/>
                    <a:pt x="19293" y="1366"/>
                  </a:cubicBezTo>
                  <a:cubicBezTo>
                    <a:pt x="17392" y="2403"/>
                    <a:pt x="15588" y="3720"/>
                    <a:pt x="13480" y="4194"/>
                  </a:cubicBezTo>
                  <a:cubicBezTo>
                    <a:pt x="11566" y="4631"/>
                    <a:pt x="9518" y="4343"/>
                    <a:pt x="7662" y="4983"/>
                  </a:cubicBezTo>
                  <a:cubicBezTo>
                    <a:pt x="5954" y="5572"/>
                    <a:pt x="4590" y="6900"/>
                    <a:pt x="3530" y="8360"/>
                  </a:cubicBezTo>
                  <a:cubicBezTo>
                    <a:pt x="2219" y="10178"/>
                    <a:pt x="1274" y="12553"/>
                    <a:pt x="2088" y="14639"/>
                  </a:cubicBezTo>
                  <a:cubicBezTo>
                    <a:pt x="2432" y="15520"/>
                    <a:pt x="3064" y="16274"/>
                    <a:pt x="3347" y="17172"/>
                  </a:cubicBezTo>
                  <a:cubicBezTo>
                    <a:pt x="4067" y="19456"/>
                    <a:pt x="2415" y="22070"/>
                    <a:pt x="3400" y="24253"/>
                  </a:cubicBezTo>
                  <a:cubicBezTo>
                    <a:pt x="4315" y="26284"/>
                    <a:pt x="6316" y="27190"/>
                    <a:pt x="7418" y="29134"/>
                  </a:cubicBezTo>
                  <a:cubicBezTo>
                    <a:pt x="8098" y="30333"/>
                    <a:pt x="7858" y="31875"/>
                    <a:pt x="7213" y="33104"/>
                  </a:cubicBezTo>
                  <a:cubicBezTo>
                    <a:pt x="6572" y="34324"/>
                    <a:pt x="5584" y="35322"/>
                    <a:pt x="4715" y="36399"/>
                  </a:cubicBezTo>
                  <a:cubicBezTo>
                    <a:pt x="2842" y="38708"/>
                    <a:pt x="1469" y="41423"/>
                    <a:pt x="724" y="44299"/>
                  </a:cubicBezTo>
                  <a:cubicBezTo>
                    <a:pt x="210" y="46286"/>
                    <a:pt x="1" y="48413"/>
                    <a:pt x="602" y="50374"/>
                  </a:cubicBezTo>
                  <a:cubicBezTo>
                    <a:pt x="1203" y="52335"/>
                    <a:pt x="2742" y="54091"/>
                    <a:pt x="4747" y="54527"/>
                  </a:cubicBezTo>
                  <a:cubicBezTo>
                    <a:pt x="6145" y="54832"/>
                    <a:pt x="7728" y="54513"/>
                    <a:pt x="8908" y="55320"/>
                  </a:cubicBezTo>
                  <a:cubicBezTo>
                    <a:pt x="10085" y="56126"/>
                    <a:pt x="10373" y="57773"/>
                    <a:pt x="10163" y="59185"/>
                  </a:cubicBezTo>
                  <a:cubicBezTo>
                    <a:pt x="9954" y="60597"/>
                    <a:pt x="9361" y="61939"/>
                    <a:pt x="9192" y="63356"/>
                  </a:cubicBezTo>
                  <a:cubicBezTo>
                    <a:pt x="8794" y="66689"/>
                    <a:pt x="10891" y="69988"/>
                    <a:pt x="13798" y="71675"/>
                  </a:cubicBezTo>
                  <a:cubicBezTo>
                    <a:pt x="15875" y="72877"/>
                    <a:pt x="18284" y="73357"/>
                    <a:pt x="20705" y="73357"/>
                  </a:cubicBezTo>
                  <a:cubicBezTo>
                    <a:pt x="21661" y="73357"/>
                    <a:pt x="22619" y="73282"/>
                    <a:pt x="23559" y="73147"/>
                  </a:cubicBezTo>
                  <a:cubicBezTo>
                    <a:pt x="24395" y="73028"/>
                    <a:pt x="25252" y="72867"/>
                    <a:pt x="26092" y="72867"/>
                  </a:cubicBezTo>
                  <a:cubicBezTo>
                    <a:pt x="26573" y="72867"/>
                    <a:pt x="27049" y="72920"/>
                    <a:pt x="27511" y="73065"/>
                  </a:cubicBezTo>
                  <a:cubicBezTo>
                    <a:pt x="29669" y="73736"/>
                    <a:pt x="30741" y="76067"/>
                    <a:pt x="31843" y="78041"/>
                  </a:cubicBezTo>
                  <a:cubicBezTo>
                    <a:pt x="32789" y="79732"/>
                    <a:pt x="33957" y="81327"/>
                    <a:pt x="35381" y="82626"/>
                  </a:cubicBezTo>
                  <a:cubicBezTo>
                    <a:pt x="36035" y="82473"/>
                    <a:pt x="36684" y="82307"/>
                    <a:pt x="37330" y="82129"/>
                  </a:cubicBezTo>
                  <a:cubicBezTo>
                    <a:pt x="40297" y="81305"/>
                    <a:pt x="43191" y="80189"/>
                    <a:pt x="45958" y="78825"/>
                  </a:cubicBezTo>
                  <a:cubicBezTo>
                    <a:pt x="46010" y="78799"/>
                    <a:pt x="46058" y="78773"/>
                    <a:pt x="46111" y="78743"/>
                  </a:cubicBezTo>
                  <a:cubicBezTo>
                    <a:pt x="46385" y="71892"/>
                    <a:pt x="46660" y="65038"/>
                    <a:pt x="46934" y="58191"/>
                  </a:cubicBezTo>
                  <a:cubicBezTo>
                    <a:pt x="46964" y="57385"/>
                    <a:pt x="48245" y="55651"/>
                    <a:pt x="47444" y="55551"/>
                  </a:cubicBezTo>
                  <a:cubicBezTo>
                    <a:pt x="46097" y="55363"/>
                    <a:pt x="44432" y="54766"/>
                    <a:pt x="43225" y="54732"/>
                  </a:cubicBezTo>
                  <a:cubicBezTo>
                    <a:pt x="41399" y="54675"/>
                    <a:pt x="39548" y="54513"/>
                    <a:pt x="37857" y="53821"/>
                  </a:cubicBezTo>
                  <a:cubicBezTo>
                    <a:pt x="36166" y="53127"/>
                    <a:pt x="34649" y="51820"/>
                    <a:pt x="34096" y="50078"/>
                  </a:cubicBezTo>
                  <a:cubicBezTo>
                    <a:pt x="33538" y="48356"/>
                    <a:pt x="33935" y="46295"/>
                    <a:pt x="32841" y="44848"/>
                  </a:cubicBezTo>
                  <a:cubicBezTo>
                    <a:pt x="31978" y="43706"/>
                    <a:pt x="30439" y="43322"/>
                    <a:pt x="29015" y="43179"/>
                  </a:cubicBezTo>
                  <a:cubicBezTo>
                    <a:pt x="28452" y="43123"/>
                    <a:pt x="27838" y="43070"/>
                    <a:pt x="27416" y="42682"/>
                  </a:cubicBezTo>
                  <a:cubicBezTo>
                    <a:pt x="26391" y="41741"/>
                    <a:pt x="27459" y="40112"/>
                    <a:pt x="27646" y="38734"/>
                  </a:cubicBezTo>
                  <a:cubicBezTo>
                    <a:pt x="27969" y="36367"/>
                    <a:pt x="25485" y="34533"/>
                    <a:pt x="25045" y="32184"/>
                  </a:cubicBezTo>
                  <a:cubicBezTo>
                    <a:pt x="24705" y="30345"/>
                    <a:pt x="25681" y="28502"/>
                    <a:pt x="26914" y="27099"/>
                  </a:cubicBezTo>
                  <a:cubicBezTo>
                    <a:pt x="28152" y="25691"/>
                    <a:pt x="29669" y="24537"/>
                    <a:pt x="30771" y="23024"/>
                  </a:cubicBezTo>
                  <a:cubicBezTo>
                    <a:pt x="32309" y="20915"/>
                    <a:pt x="32919" y="18244"/>
                    <a:pt x="32919" y="15633"/>
                  </a:cubicBezTo>
                  <a:cubicBezTo>
                    <a:pt x="32919" y="13028"/>
                    <a:pt x="32358" y="10452"/>
                    <a:pt x="31730" y="7920"/>
                  </a:cubicBezTo>
                  <a:cubicBezTo>
                    <a:pt x="31207" y="5824"/>
                    <a:pt x="30588" y="5406"/>
                    <a:pt x="29429" y="3579"/>
                  </a:cubicBezTo>
                  <a:cubicBezTo>
                    <a:pt x="28269" y="1759"/>
                    <a:pt x="26422" y="242"/>
                    <a:pt x="24269" y="29"/>
                  </a:cubicBezTo>
                  <a:cubicBezTo>
                    <a:pt x="24080" y="9"/>
                    <a:pt x="23892" y="0"/>
                    <a:pt x="23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2880992" y="2815453"/>
              <a:ext cx="289640" cy="254484"/>
            </a:xfrm>
            <a:custGeom>
              <a:avLst/>
              <a:gdLst/>
              <a:ahLst/>
              <a:cxnLst/>
              <a:rect l="l" t="t" r="r" b="b"/>
              <a:pathLst>
                <a:path w="16634" h="14615" extrusionOk="0">
                  <a:moveTo>
                    <a:pt x="9150" y="0"/>
                  </a:moveTo>
                  <a:cubicBezTo>
                    <a:pt x="8114" y="0"/>
                    <a:pt x="7073" y="206"/>
                    <a:pt x="6127" y="613"/>
                  </a:cubicBezTo>
                  <a:cubicBezTo>
                    <a:pt x="3420" y="1781"/>
                    <a:pt x="1486" y="4343"/>
                    <a:pt x="580" y="7141"/>
                  </a:cubicBezTo>
                  <a:cubicBezTo>
                    <a:pt x="218" y="8256"/>
                    <a:pt x="0" y="9446"/>
                    <a:pt x="204" y="10597"/>
                  </a:cubicBezTo>
                  <a:cubicBezTo>
                    <a:pt x="510" y="12305"/>
                    <a:pt x="1835" y="13782"/>
                    <a:pt x="3469" y="14348"/>
                  </a:cubicBezTo>
                  <a:cubicBezTo>
                    <a:pt x="4052" y="14549"/>
                    <a:pt x="4662" y="14614"/>
                    <a:pt x="5281" y="14614"/>
                  </a:cubicBezTo>
                  <a:cubicBezTo>
                    <a:pt x="6345" y="14614"/>
                    <a:pt x="7436" y="14421"/>
                    <a:pt x="8472" y="14388"/>
                  </a:cubicBezTo>
                  <a:cubicBezTo>
                    <a:pt x="9548" y="14353"/>
                    <a:pt x="10629" y="14396"/>
                    <a:pt x="11662" y="14048"/>
                  </a:cubicBezTo>
                  <a:cubicBezTo>
                    <a:pt x="15030" y="12920"/>
                    <a:pt x="16634" y="10100"/>
                    <a:pt x="16119" y="6644"/>
                  </a:cubicBezTo>
                  <a:cubicBezTo>
                    <a:pt x="15880" y="5014"/>
                    <a:pt x="15335" y="3380"/>
                    <a:pt x="14245" y="2143"/>
                  </a:cubicBezTo>
                  <a:cubicBezTo>
                    <a:pt x="12980" y="707"/>
                    <a:pt x="11072" y="0"/>
                    <a:pt x="9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2966122" y="2894819"/>
              <a:ext cx="170834" cy="162285"/>
            </a:xfrm>
            <a:custGeom>
              <a:avLst/>
              <a:gdLst/>
              <a:ahLst/>
              <a:cxnLst/>
              <a:rect l="l" t="t" r="r" b="b"/>
              <a:pathLst>
                <a:path w="9811" h="9320" extrusionOk="0">
                  <a:moveTo>
                    <a:pt x="3284" y="1"/>
                  </a:moveTo>
                  <a:cubicBezTo>
                    <a:pt x="2587" y="1"/>
                    <a:pt x="1900" y="189"/>
                    <a:pt x="1365" y="626"/>
                  </a:cubicBezTo>
                  <a:cubicBezTo>
                    <a:pt x="968" y="949"/>
                    <a:pt x="681" y="1385"/>
                    <a:pt x="480" y="1851"/>
                  </a:cubicBezTo>
                  <a:cubicBezTo>
                    <a:pt x="31" y="2879"/>
                    <a:pt x="1" y="4090"/>
                    <a:pt x="436" y="5124"/>
                  </a:cubicBezTo>
                  <a:cubicBezTo>
                    <a:pt x="1299" y="7181"/>
                    <a:pt x="4484" y="9090"/>
                    <a:pt x="6685" y="9303"/>
                  </a:cubicBezTo>
                  <a:cubicBezTo>
                    <a:pt x="6801" y="9314"/>
                    <a:pt x="6912" y="9320"/>
                    <a:pt x="7018" y="9320"/>
                  </a:cubicBezTo>
                  <a:cubicBezTo>
                    <a:pt x="9810" y="9320"/>
                    <a:pt x="9514" y="5586"/>
                    <a:pt x="8507" y="3782"/>
                  </a:cubicBezTo>
                  <a:cubicBezTo>
                    <a:pt x="7600" y="2155"/>
                    <a:pt x="6232" y="683"/>
                    <a:pt x="4446" y="168"/>
                  </a:cubicBezTo>
                  <a:cubicBezTo>
                    <a:pt x="4072" y="60"/>
                    <a:pt x="3677" y="1"/>
                    <a:pt x="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3019787" y="2923132"/>
              <a:ext cx="171095" cy="213982"/>
            </a:xfrm>
            <a:custGeom>
              <a:avLst/>
              <a:gdLst/>
              <a:ahLst/>
              <a:cxnLst/>
              <a:rect l="l" t="t" r="r" b="b"/>
              <a:pathLst>
                <a:path w="9826" h="12289" extrusionOk="0">
                  <a:moveTo>
                    <a:pt x="7210" y="0"/>
                  </a:moveTo>
                  <a:cubicBezTo>
                    <a:pt x="7073" y="0"/>
                    <a:pt x="6934" y="23"/>
                    <a:pt x="6797" y="72"/>
                  </a:cubicBezTo>
                  <a:cubicBezTo>
                    <a:pt x="5974" y="373"/>
                    <a:pt x="5747" y="1418"/>
                    <a:pt x="5704" y="2291"/>
                  </a:cubicBezTo>
                  <a:cubicBezTo>
                    <a:pt x="5656" y="3301"/>
                    <a:pt x="5691" y="4312"/>
                    <a:pt x="5809" y="5310"/>
                  </a:cubicBezTo>
                  <a:cubicBezTo>
                    <a:pt x="5325" y="4730"/>
                    <a:pt x="4655" y="4091"/>
                    <a:pt x="3956" y="4091"/>
                  </a:cubicBezTo>
                  <a:cubicBezTo>
                    <a:pt x="3816" y="4091"/>
                    <a:pt x="3675" y="4117"/>
                    <a:pt x="3534" y="4173"/>
                  </a:cubicBezTo>
                  <a:cubicBezTo>
                    <a:pt x="2959" y="4399"/>
                    <a:pt x="2688" y="5066"/>
                    <a:pt x="2597" y="5680"/>
                  </a:cubicBezTo>
                  <a:cubicBezTo>
                    <a:pt x="2466" y="6548"/>
                    <a:pt x="2575" y="7424"/>
                    <a:pt x="2875" y="8243"/>
                  </a:cubicBezTo>
                  <a:cubicBezTo>
                    <a:pt x="2585" y="7818"/>
                    <a:pt x="2192" y="7641"/>
                    <a:pt x="1794" y="7641"/>
                  </a:cubicBezTo>
                  <a:cubicBezTo>
                    <a:pt x="910" y="7641"/>
                    <a:pt x="1" y="8517"/>
                    <a:pt x="130" y="9503"/>
                  </a:cubicBezTo>
                  <a:cubicBezTo>
                    <a:pt x="304" y="10788"/>
                    <a:pt x="1934" y="11690"/>
                    <a:pt x="3024" y="12039"/>
                  </a:cubicBezTo>
                  <a:cubicBezTo>
                    <a:pt x="3560" y="12210"/>
                    <a:pt x="4066" y="12288"/>
                    <a:pt x="4540" y="12288"/>
                  </a:cubicBezTo>
                  <a:cubicBezTo>
                    <a:pt x="7872" y="12288"/>
                    <a:pt x="9659" y="8410"/>
                    <a:pt x="9774" y="5236"/>
                  </a:cubicBezTo>
                  <a:cubicBezTo>
                    <a:pt x="9826" y="3838"/>
                    <a:pt x="9665" y="2377"/>
                    <a:pt x="8937" y="1183"/>
                  </a:cubicBezTo>
                  <a:cubicBezTo>
                    <a:pt x="8560" y="563"/>
                    <a:pt x="7895" y="0"/>
                    <a:pt x="7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3521720" y="2801210"/>
              <a:ext cx="222706" cy="226798"/>
            </a:xfrm>
            <a:custGeom>
              <a:avLst/>
              <a:gdLst/>
              <a:ahLst/>
              <a:cxnLst/>
              <a:rect l="l" t="t" r="r" b="b"/>
              <a:pathLst>
                <a:path w="12790" h="13025" extrusionOk="0">
                  <a:moveTo>
                    <a:pt x="5454" y="0"/>
                  </a:moveTo>
                  <a:cubicBezTo>
                    <a:pt x="4336" y="0"/>
                    <a:pt x="3227" y="307"/>
                    <a:pt x="2331" y="969"/>
                  </a:cubicBezTo>
                  <a:cubicBezTo>
                    <a:pt x="1242" y="1779"/>
                    <a:pt x="0" y="3841"/>
                    <a:pt x="881" y="5174"/>
                  </a:cubicBezTo>
                  <a:cubicBezTo>
                    <a:pt x="1708" y="6433"/>
                    <a:pt x="3721" y="6922"/>
                    <a:pt x="4719" y="8229"/>
                  </a:cubicBezTo>
                  <a:cubicBezTo>
                    <a:pt x="5578" y="9353"/>
                    <a:pt x="6223" y="10622"/>
                    <a:pt x="7072" y="11750"/>
                  </a:cubicBezTo>
                  <a:cubicBezTo>
                    <a:pt x="7517" y="12342"/>
                    <a:pt x="8084" y="12931"/>
                    <a:pt x="8820" y="13014"/>
                  </a:cubicBezTo>
                  <a:cubicBezTo>
                    <a:pt x="8882" y="13021"/>
                    <a:pt x="8943" y="13025"/>
                    <a:pt x="9005" y="13025"/>
                  </a:cubicBezTo>
                  <a:cubicBezTo>
                    <a:pt x="9414" y="13025"/>
                    <a:pt x="9819" y="12870"/>
                    <a:pt x="10175" y="12666"/>
                  </a:cubicBezTo>
                  <a:cubicBezTo>
                    <a:pt x="12040" y="11594"/>
                    <a:pt x="12790" y="9201"/>
                    <a:pt x="12585" y="7061"/>
                  </a:cubicBezTo>
                  <a:cubicBezTo>
                    <a:pt x="12285" y="4024"/>
                    <a:pt x="10184" y="1143"/>
                    <a:pt x="7265" y="268"/>
                  </a:cubicBezTo>
                  <a:cubicBezTo>
                    <a:pt x="6680" y="92"/>
                    <a:pt x="6066" y="0"/>
                    <a:pt x="5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3523983" y="2850505"/>
              <a:ext cx="115811" cy="105938"/>
            </a:xfrm>
            <a:custGeom>
              <a:avLst/>
              <a:gdLst/>
              <a:ahLst/>
              <a:cxnLst/>
              <a:rect l="l" t="t" r="r" b="b"/>
              <a:pathLst>
                <a:path w="6651" h="6084" extrusionOk="0">
                  <a:moveTo>
                    <a:pt x="2051" y="1"/>
                  </a:moveTo>
                  <a:cubicBezTo>
                    <a:pt x="1874" y="1"/>
                    <a:pt x="1692" y="63"/>
                    <a:pt x="1543" y="165"/>
                  </a:cubicBezTo>
                  <a:cubicBezTo>
                    <a:pt x="1312" y="326"/>
                    <a:pt x="1147" y="569"/>
                    <a:pt x="1021" y="827"/>
                  </a:cubicBezTo>
                  <a:cubicBezTo>
                    <a:pt x="1" y="2875"/>
                    <a:pt x="1155" y="3655"/>
                    <a:pt x="2572" y="4967"/>
                  </a:cubicBezTo>
                  <a:cubicBezTo>
                    <a:pt x="3138" y="5494"/>
                    <a:pt x="3774" y="6048"/>
                    <a:pt x="4546" y="6082"/>
                  </a:cubicBezTo>
                  <a:cubicBezTo>
                    <a:pt x="4568" y="6083"/>
                    <a:pt x="4590" y="6083"/>
                    <a:pt x="4611" y="6083"/>
                  </a:cubicBezTo>
                  <a:cubicBezTo>
                    <a:pt x="5315" y="6083"/>
                    <a:pt x="5976" y="5610"/>
                    <a:pt x="6302" y="4984"/>
                  </a:cubicBezTo>
                  <a:cubicBezTo>
                    <a:pt x="6638" y="4334"/>
                    <a:pt x="6650" y="3555"/>
                    <a:pt x="6463" y="2849"/>
                  </a:cubicBezTo>
                  <a:cubicBezTo>
                    <a:pt x="6341" y="2391"/>
                    <a:pt x="6058" y="1894"/>
                    <a:pt x="5592" y="1850"/>
                  </a:cubicBezTo>
                  <a:cubicBezTo>
                    <a:pt x="5569" y="1848"/>
                    <a:pt x="5547" y="1847"/>
                    <a:pt x="5524" y="1847"/>
                  </a:cubicBezTo>
                  <a:cubicBezTo>
                    <a:pt x="5325" y="1847"/>
                    <a:pt x="5132" y="1927"/>
                    <a:pt x="4955" y="2017"/>
                  </a:cubicBezTo>
                  <a:cubicBezTo>
                    <a:pt x="4280" y="2347"/>
                    <a:pt x="3674" y="2823"/>
                    <a:pt x="3191" y="3398"/>
                  </a:cubicBezTo>
                  <a:cubicBezTo>
                    <a:pt x="3086" y="2644"/>
                    <a:pt x="2982" y="1894"/>
                    <a:pt x="2881" y="1140"/>
                  </a:cubicBezTo>
                  <a:cubicBezTo>
                    <a:pt x="2825" y="731"/>
                    <a:pt x="2724" y="255"/>
                    <a:pt x="2350" y="68"/>
                  </a:cubicBezTo>
                  <a:cubicBezTo>
                    <a:pt x="2257" y="22"/>
                    <a:pt x="2155" y="1"/>
                    <a:pt x="2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2307111" y="3261370"/>
              <a:ext cx="81560" cy="433362"/>
            </a:xfrm>
            <a:custGeom>
              <a:avLst/>
              <a:gdLst/>
              <a:ahLst/>
              <a:cxnLst/>
              <a:rect l="l" t="t" r="r" b="b"/>
              <a:pathLst>
                <a:path w="4684" h="24888" extrusionOk="0">
                  <a:moveTo>
                    <a:pt x="3876" y="1"/>
                  </a:moveTo>
                  <a:cubicBezTo>
                    <a:pt x="3585" y="1"/>
                    <a:pt x="3285" y="145"/>
                    <a:pt x="3116" y="462"/>
                  </a:cubicBezTo>
                  <a:cubicBezTo>
                    <a:pt x="2681" y="1285"/>
                    <a:pt x="2367" y="2184"/>
                    <a:pt x="2096" y="3073"/>
                  </a:cubicBezTo>
                  <a:cubicBezTo>
                    <a:pt x="720" y="7574"/>
                    <a:pt x="183" y="12228"/>
                    <a:pt x="0" y="16899"/>
                  </a:cubicBezTo>
                  <a:cubicBezTo>
                    <a:pt x="824" y="19662"/>
                    <a:pt x="1896" y="22338"/>
                    <a:pt x="3190" y="24888"/>
                  </a:cubicBezTo>
                  <a:cubicBezTo>
                    <a:pt x="3695" y="16861"/>
                    <a:pt x="4389" y="8838"/>
                    <a:pt x="4663" y="806"/>
                  </a:cubicBezTo>
                  <a:cubicBezTo>
                    <a:pt x="4663" y="802"/>
                    <a:pt x="4668" y="793"/>
                    <a:pt x="4663" y="789"/>
                  </a:cubicBezTo>
                  <a:cubicBezTo>
                    <a:pt x="4683" y="291"/>
                    <a:pt x="4289" y="1"/>
                    <a:pt x="3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2390569" y="3303369"/>
              <a:ext cx="235504" cy="494480"/>
            </a:xfrm>
            <a:custGeom>
              <a:avLst/>
              <a:gdLst/>
              <a:ahLst/>
              <a:cxnLst/>
              <a:rect l="l" t="t" r="r" b="b"/>
              <a:pathLst>
                <a:path w="13525" h="28398" extrusionOk="0">
                  <a:moveTo>
                    <a:pt x="12536" y="0"/>
                  </a:moveTo>
                  <a:cubicBezTo>
                    <a:pt x="12335" y="0"/>
                    <a:pt x="12127" y="72"/>
                    <a:pt x="11949" y="237"/>
                  </a:cubicBezTo>
                  <a:cubicBezTo>
                    <a:pt x="11275" y="878"/>
                    <a:pt x="10682" y="1623"/>
                    <a:pt x="10133" y="2369"/>
                  </a:cubicBezTo>
                  <a:cubicBezTo>
                    <a:pt x="5797" y="8308"/>
                    <a:pt x="3286" y="15251"/>
                    <a:pt x="1003" y="22122"/>
                  </a:cubicBezTo>
                  <a:cubicBezTo>
                    <a:pt x="694" y="23047"/>
                    <a:pt x="350" y="24179"/>
                    <a:pt x="0" y="25382"/>
                  </a:cubicBezTo>
                  <a:cubicBezTo>
                    <a:pt x="607" y="26406"/>
                    <a:pt x="1251" y="27417"/>
                    <a:pt x="1940" y="28397"/>
                  </a:cubicBezTo>
                  <a:cubicBezTo>
                    <a:pt x="5614" y="19246"/>
                    <a:pt x="9758" y="10269"/>
                    <a:pt x="13296" y="1074"/>
                  </a:cubicBezTo>
                  <a:cubicBezTo>
                    <a:pt x="13301" y="1066"/>
                    <a:pt x="13305" y="1061"/>
                    <a:pt x="13305" y="1053"/>
                  </a:cubicBezTo>
                  <a:cubicBezTo>
                    <a:pt x="13525" y="478"/>
                    <a:pt x="13054" y="0"/>
                    <a:pt x="12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2428894" y="3473437"/>
              <a:ext cx="385896" cy="371618"/>
            </a:xfrm>
            <a:custGeom>
              <a:avLst/>
              <a:gdLst/>
              <a:ahLst/>
              <a:cxnLst/>
              <a:rect l="l" t="t" r="r" b="b"/>
              <a:pathLst>
                <a:path w="22162" h="21342" extrusionOk="0">
                  <a:moveTo>
                    <a:pt x="21017" y="0"/>
                  </a:moveTo>
                  <a:cubicBezTo>
                    <a:pt x="20916" y="0"/>
                    <a:pt x="20811" y="18"/>
                    <a:pt x="20704" y="58"/>
                  </a:cubicBezTo>
                  <a:cubicBezTo>
                    <a:pt x="19833" y="393"/>
                    <a:pt x="19004" y="860"/>
                    <a:pt x="18216" y="1347"/>
                  </a:cubicBezTo>
                  <a:cubicBezTo>
                    <a:pt x="11958" y="5204"/>
                    <a:pt x="7017" y="10687"/>
                    <a:pt x="2297" y="16182"/>
                  </a:cubicBezTo>
                  <a:cubicBezTo>
                    <a:pt x="1622" y="16966"/>
                    <a:pt x="828" y="17950"/>
                    <a:pt x="1" y="18996"/>
                  </a:cubicBezTo>
                  <a:cubicBezTo>
                    <a:pt x="567" y="19799"/>
                    <a:pt x="1160" y="20579"/>
                    <a:pt x="1774" y="21341"/>
                  </a:cubicBezTo>
                  <a:cubicBezTo>
                    <a:pt x="8342" y="14626"/>
                    <a:pt x="15205" y="8181"/>
                    <a:pt x="21637" y="1347"/>
                  </a:cubicBezTo>
                  <a:cubicBezTo>
                    <a:pt x="21641" y="1335"/>
                    <a:pt x="21645" y="1335"/>
                    <a:pt x="21654" y="1326"/>
                  </a:cubicBezTo>
                  <a:cubicBezTo>
                    <a:pt x="22161" y="785"/>
                    <a:pt x="21686" y="0"/>
                    <a:pt x="2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2477231" y="3713503"/>
              <a:ext cx="504754" cy="191120"/>
            </a:xfrm>
            <a:custGeom>
              <a:avLst/>
              <a:gdLst/>
              <a:ahLst/>
              <a:cxnLst/>
              <a:rect l="l" t="t" r="r" b="b"/>
              <a:pathLst>
                <a:path w="28988" h="10976" extrusionOk="0">
                  <a:moveTo>
                    <a:pt x="27025" y="0"/>
                  </a:moveTo>
                  <a:cubicBezTo>
                    <a:pt x="26374" y="0"/>
                    <a:pt x="25722" y="52"/>
                    <a:pt x="25079" y="124"/>
                  </a:cubicBezTo>
                  <a:cubicBezTo>
                    <a:pt x="17767" y="917"/>
                    <a:pt x="10952" y="3745"/>
                    <a:pt x="4332" y="6687"/>
                  </a:cubicBezTo>
                  <a:cubicBezTo>
                    <a:pt x="3116" y="7228"/>
                    <a:pt x="1565" y="7977"/>
                    <a:pt x="1" y="8761"/>
                  </a:cubicBezTo>
                  <a:cubicBezTo>
                    <a:pt x="650" y="9519"/>
                    <a:pt x="1321" y="10256"/>
                    <a:pt x="2018" y="10975"/>
                  </a:cubicBezTo>
                  <a:cubicBezTo>
                    <a:pt x="10711" y="7789"/>
                    <a:pt x="19545" y="4944"/>
                    <a:pt x="28173" y="1584"/>
                  </a:cubicBezTo>
                  <a:lnTo>
                    <a:pt x="28187" y="1580"/>
                  </a:lnTo>
                  <a:cubicBezTo>
                    <a:pt x="28988" y="1271"/>
                    <a:pt x="28744" y="98"/>
                    <a:pt x="27877" y="32"/>
                  </a:cubicBezTo>
                  <a:cubicBezTo>
                    <a:pt x="27594" y="10"/>
                    <a:pt x="27310" y="0"/>
                    <a:pt x="27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2538697" y="3930619"/>
              <a:ext cx="443235" cy="93906"/>
            </a:xfrm>
            <a:custGeom>
              <a:avLst/>
              <a:gdLst/>
              <a:ahLst/>
              <a:cxnLst/>
              <a:rect l="l" t="t" r="r" b="b"/>
              <a:pathLst>
                <a:path w="25455" h="5393" extrusionOk="0">
                  <a:moveTo>
                    <a:pt x="0" y="1"/>
                  </a:moveTo>
                  <a:cubicBezTo>
                    <a:pt x="1360" y="1290"/>
                    <a:pt x="2789" y="2502"/>
                    <a:pt x="4284" y="3623"/>
                  </a:cubicBezTo>
                  <a:cubicBezTo>
                    <a:pt x="10960" y="4271"/>
                    <a:pt x="17640" y="4982"/>
                    <a:pt x="24325" y="5391"/>
                  </a:cubicBezTo>
                  <a:cubicBezTo>
                    <a:pt x="24327" y="5390"/>
                    <a:pt x="24328" y="5389"/>
                    <a:pt x="24329" y="5389"/>
                  </a:cubicBezTo>
                  <a:cubicBezTo>
                    <a:pt x="24333" y="5389"/>
                    <a:pt x="24337" y="5391"/>
                    <a:pt x="24343" y="5391"/>
                  </a:cubicBezTo>
                  <a:cubicBezTo>
                    <a:pt x="24362" y="5392"/>
                    <a:pt x="24380" y="5393"/>
                    <a:pt x="24398" y="5393"/>
                  </a:cubicBezTo>
                  <a:cubicBezTo>
                    <a:pt x="25208" y="5393"/>
                    <a:pt x="25455" y="4275"/>
                    <a:pt x="24709" y="3853"/>
                  </a:cubicBezTo>
                  <a:cubicBezTo>
                    <a:pt x="23903" y="3396"/>
                    <a:pt x="23009" y="3056"/>
                    <a:pt x="22129" y="2760"/>
                  </a:cubicBezTo>
                  <a:cubicBezTo>
                    <a:pt x="15165" y="415"/>
                    <a:pt x="7792" y="119"/>
                    <a:pt x="545" y="5"/>
                  </a:cubicBezTo>
                  <a:cubicBezTo>
                    <a:pt x="371" y="1"/>
                    <a:pt x="19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2490273" y="2495812"/>
              <a:ext cx="1054153" cy="432370"/>
            </a:xfrm>
            <a:custGeom>
              <a:avLst/>
              <a:gdLst/>
              <a:ahLst/>
              <a:cxnLst/>
              <a:rect l="l" t="t" r="r" b="b"/>
              <a:pathLst>
                <a:path w="60540" h="24831" extrusionOk="0">
                  <a:moveTo>
                    <a:pt x="10547" y="7217"/>
                  </a:moveTo>
                  <a:cubicBezTo>
                    <a:pt x="9344" y="7984"/>
                    <a:pt x="8180" y="8799"/>
                    <a:pt x="7069" y="9657"/>
                  </a:cubicBezTo>
                  <a:cubicBezTo>
                    <a:pt x="6171" y="10359"/>
                    <a:pt x="5300" y="11087"/>
                    <a:pt x="4459" y="11845"/>
                  </a:cubicBezTo>
                  <a:cubicBezTo>
                    <a:pt x="2860" y="13288"/>
                    <a:pt x="1370" y="14830"/>
                    <a:pt x="0" y="16468"/>
                  </a:cubicBezTo>
                  <a:cubicBezTo>
                    <a:pt x="441" y="16834"/>
                    <a:pt x="885" y="17179"/>
                    <a:pt x="1339" y="17514"/>
                  </a:cubicBezTo>
                  <a:cubicBezTo>
                    <a:pt x="4455" y="14120"/>
                    <a:pt x="7522" y="10686"/>
                    <a:pt x="10547" y="7217"/>
                  </a:cubicBezTo>
                  <a:close/>
                  <a:moveTo>
                    <a:pt x="18910" y="3025"/>
                  </a:moveTo>
                  <a:lnTo>
                    <a:pt x="18910" y="3025"/>
                  </a:lnTo>
                  <a:cubicBezTo>
                    <a:pt x="18643" y="3125"/>
                    <a:pt x="18377" y="3230"/>
                    <a:pt x="18112" y="3334"/>
                  </a:cubicBezTo>
                  <a:cubicBezTo>
                    <a:pt x="15471" y="4398"/>
                    <a:pt x="12983" y="5679"/>
                    <a:pt x="10660" y="7147"/>
                  </a:cubicBezTo>
                  <a:cubicBezTo>
                    <a:pt x="8128" y="11017"/>
                    <a:pt x="5658" y="14869"/>
                    <a:pt x="3335" y="18835"/>
                  </a:cubicBezTo>
                  <a:cubicBezTo>
                    <a:pt x="3958" y="19214"/>
                    <a:pt x="4590" y="19571"/>
                    <a:pt x="5235" y="19911"/>
                  </a:cubicBezTo>
                  <a:cubicBezTo>
                    <a:pt x="5941" y="20277"/>
                    <a:pt x="6651" y="20617"/>
                    <a:pt x="7383" y="20935"/>
                  </a:cubicBezTo>
                  <a:cubicBezTo>
                    <a:pt x="9401" y="21820"/>
                    <a:pt x="11505" y="22530"/>
                    <a:pt x="13641" y="23089"/>
                  </a:cubicBezTo>
                  <a:cubicBezTo>
                    <a:pt x="13767" y="23127"/>
                    <a:pt x="13894" y="23158"/>
                    <a:pt x="14015" y="23188"/>
                  </a:cubicBezTo>
                  <a:cubicBezTo>
                    <a:pt x="14674" y="23363"/>
                    <a:pt x="15328" y="23519"/>
                    <a:pt x="15994" y="23668"/>
                  </a:cubicBezTo>
                  <a:cubicBezTo>
                    <a:pt x="16098" y="22705"/>
                    <a:pt x="16203" y="21746"/>
                    <a:pt x="16325" y="20782"/>
                  </a:cubicBezTo>
                  <a:cubicBezTo>
                    <a:pt x="17027" y="14843"/>
                    <a:pt x="17885" y="8921"/>
                    <a:pt x="18910" y="3025"/>
                  </a:cubicBezTo>
                  <a:close/>
                  <a:moveTo>
                    <a:pt x="35316" y="1"/>
                  </a:moveTo>
                  <a:cubicBezTo>
                    <a:pt x="34959" y="1"/>
                    <a:pt x="34602" y="5"/>
                    <a:pt x="34244" y="14"/>
                  </a:cubicBezTo>
                  <a:cubicBezTo>
                    <a:pt x="29250" y="122"/>
                    <a:pt x="24191" y="1055"/>
                    <a:pt x="19258" y="2894"/>
                  </a:cubicBezTo>
                  <a:cubicBezTo>
                    <a:pt x="19415" y="8185"/>
                    <a:pt x="19445" y="13479"/>
                    <a:pt x="19375" y="18765"/>
                  </a:cubicBezTo>
                  <a:cubicBezTo>
                    <a:pt x="19354" y="20599"/>
                    <a:pt x="19314" y="22435"/>
                    <a:pt x="19266" y="24269"/>
                  </a:cubicBezTo>
                  <a:cubicBezTo>
                    <a:pt x="21227" y="24569"/>
                    <a:pt x="23224" y="24757"/>
                    <a:pt x="25211" y="24831"/>
                  </a:cubicBezTo>
                  <a:cubicBezTo>
                    <a:pt x="24666" y="22103"/>
                    <a:pt x="24191" y="19354"/>
                    <a:pt x="23777" y="16604"/>
                  </a:cubicBezTo>
                  <a:cubicBezTo>
                    <a:pt x="23053" y="11806"/>
                    <a:pt x="22530" y="6977"/>
                    <a:pt x="22199" y="2136"/>
                  </a:cubicBezTo>
                  <a:lnTo>
                    <a:pt x="22199" y="2136"/>
                  </a:lnTo>
                  <a:cubicBezTo>
                    <a:pt x="23699" y="6633"/>
                    <a:pt x="25202" y="11074"/>
                    <a:pt x="26758" y="15501"/>
                  </a:cubicBezTo>
                  <a:cubicBezTo>
                    <a:pt x="27847" y="18591"/>
                    <a:pt x="28958" y="21671"/>
                    <a:pt x="30113" y="24762"/>
                  </a:cubicBezTo>
                  <a:cubicBezTo>
                    <a:pt x="33116" y="24583"/>
                    <a:pt x="36105" y="24121"/>
                    <a:pt x="39007" y="23363"/>
                  </a:cubicBezTo>
                  <a:cubicBezTo>
                    <a:pt x="38484" y="20007"/>
                    <a:pt x="38023" y="16639"/>
                    <a:pt x="37625" y="13262"/>
                  </a:cubicBezTo>
                  <a:cubicBezTo>
                    <a:pt x="37155" y="9300"/>
                    <a:pt x="36772" y="5321"/>
                    <a:pt x="36475" y="1343"/>
                  </a:cubicBezTo>
                  <a:lnTo>
                    <a:pt x="36475" y="1343"/>
                  </a:lnTo>
                  <a:cubicBezTo>
                    <a:pt x="37971" y="5160"/>
                    <a:pt x="39421" y="8851"/>
                    <a:pt x="40925" y="12512"/>
                  </a:cubicBezTo>
                  <a:cubicBezTo>
                    <a:pt x="42145" y="15497"/>
                    <a:pt x="43387" y="18461"/>
                    <a:pt x="44711" y="21450"/>
                  </a:cubicBezTo>
                  <a:cubicBezTo>
                    <a:pt x="48681" y="19798"/>
                    <a:pt x="52416" y="17536"/>
                    <a:pt x="55706" y="14769"/>
                  </a:cubicBezTo>
                  <a:cubicBezTo>
                    <a:pt x="55091" y="14058"/>
                    <a:pt x="54538" y="13340"/>
                    <a:pt x="54194" y="12948"/>
                  </a:cubicBezTo>
                  <a:cubicBezTo>
                    <a:pt x="52812" y="11422"/>
                    <a:pt x="51462" y="9374"/>
                    <a:pt x="49967" y="7709"/>
                  </a:cubicBezTo>
                  <a:cubicBezTo>
                    <a:pt x="49383" y="7051"/>
                    <a:pt x="48777" y="6459"/>
                    <a:pt x="48146" y="5975"/>
                  </a:cubicBezTo>
                  <a:lnTo>
                    <a:pt x="48146" y="5975"/>
                  </a:lnTo>
                  <a:cubicBezTo>
                    <a:pt x="48856" y="6516"/>
                    <a:pt x="49562" y="7055"/>
                    <a:pt x="50259" y="7604"/>
                  </a:cubicBezTo>
                  <a:cubicBezTo>
                    <a:pt x="52656" y="9470"/>
                    <a:pt x="55009" y="11379"/>
                    <a:pt x="57323" y="13326"/>
                  </a:cubicBezTo>
                  <a:cubicBezTo>
                    <a:pt x="58460" y="12264"/>
                    <a:pt x="59536" y="11139"/>
                    <a:pt x="60539" y="9941"/>
                  </a:cubicBezTo>
                  <a:cubicBezTo>
                    <a:pt x="60517" y="9923"/>
                    <a:pt x="60487" y="9905"/>
                    <a:pt x="60465" y="9889"/>
                  </a:cubicBezTo>
                  <a:cubicBezTo>
                    <a:pt x="60125" y="9601"/>
                    <a:pt x="58534" y="8119"/>
                    <a:pt x="56487" y="6180"/>
                  </a:cubicBezTo>
                  <a:cubicBezTo>
                    <a:pt x="55811" y="5544"/>
                    <a:pt x="55087" y="4855"/>
                    <a:pt x="54338" y="4149"/>
                  </a:cubicBezTo>
                  <a:cubicBezTo>
                    <a:pt x="54067" y="4028"/>
                    <a:pt x="53802" y="3909"/>
                    <a:pt x="53536" y="3792"/>
                  </a:cubicBezTo>
                  <a:cubicBezTo>
                    <a:pt x="52817" y="3478"/>
                    <a:pt x="52098" y="3191"/>
                    <a:pt x="51370" y="2916"/>
                  </a:cubicBezTo>
                  <a:cubicBezTo>
                    <a:pt x="51239" y="2868"/>
                    <a:pt x="51104" y="2820"/>
                    <a:pt x="50974" y="2777"/>
                  </a:cubicBezTo>
                  <a:cubicBezTo>
                    <a:pt x="50843" y="2724"/>
                    <a:pt x="50721" y="2685"/>
                    <a:pt x="50594" y="2642"/>
                  </a:cubicBezTo>
                  <a:cubicBezTo>
                    <a:pt x="50429" y="2576"/>
                    <a:pt x="50254" y="2519"/>
                    <a:pt x="50085" y="2463"/>
                  </a:cubicBezTo>
                  <a:cubicBezTo>
                    <a:pt x="49566" y="2284"/>
                    <a:pt x="49043" y="2119"/>
                    <a:pt x="48516" y="1957"/>
                  </a:cubicBezTo>
                  <a:cubicBezTo>
                    <a:pt x="47967" y="1792"/>
                    <a:pt x="47422" y="1639"/>
                    <a:pt x="46873" y="1500"/>
                  </a:cubicBezTo>
                  <a:cubicBezTo>
                    <a:pt x="46062" y="1282"/>
                    <a:pt x="45243" y="1094"/>
                    <a:pt x="44419" y="929"/>
                  </a:cubicBezTo>
                  <a:cubicBezTo>
                    <a:pt x="44393" y="924"/>
                    <a:pt x="44359" y="916"/>
                    <a:pt x="44333" y="916"/>
                  </a:cubicBezTo>
                  <a:cubicBezTo>
                    <a:pt x="44210" y="881"/>
                    <a:pt x="44097" y="864"/>
                    <a:pt x="43984" y="842"/>
                  </a:cubicBezTo>
                  <a:cubicBezTo>
                    <a:pt x="41141" y="286"/>
                    <a:pt x="38243" y="1"/>
                    <a:pt x="35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3318133" y="3522627"/>
              <a:ext cx="355198" cy="565854"/>
            </a:xfrm>
            <a:custGeom>
              <a:avLst/>
              <a:gdLst/>
              <a:ahLst/>
              <a:cxnLst/>
              <a:rect l="l" t="t" r="r" b="b"/>
              <a:pathLst>
                <a:path w="20399" h="32497" extrusionOk="0">
                  <a:moveTo>
                    <a:pt x="9761" y="0"/>
                  </a:moveTo>
                  <a:cubicBezTo>
                    <a:pt x="9723" y="52"/>
                    <a:pt x="9691" y="113"/>
                    <a:pt x="9648" y="165"/>
                  </a:cubicBezTo>
                  <a:cubicBezTo>
                    <a:pt x="8166" y="2371"/>
                    <a:pt x="6423" y="4384"/>
                    <a:pt x="4828" y="6497"/>
                  </a:cubicBezTo>
                  <a:cubicBezTo>
                    <a:pt x="4745" y="6597"/>
                    <a:pt x="4671" y="6698"/>
                    <a:pt x="4593" y="6802"/>
                  </a:cubicBezTo>
                  <a:cubicBezTo>
                    <a:pt x="3547" y="8214"/>
                    <a:pt x="2571" y="9666"/>
                    <a:pt x="1783" y="11247"/>
                  </a:cubicBezTo>
                  <a:cubicBezTo>
                    <a:pt x="1726" y="11370"/>
                    <a:pt x="1664" y="11496"/>
                    <a:pt x="1608" y="11622"/>
                  </a:cubicBezTo>
                  <a:cubicBezTo>
                    <a:pt x="1495" y="11845"/>
                    <a:pt x="1399" y="12072"/>
                    <a:pt x="1304" y="12297"/>
                  </a:cubicBezTo>
                  <a:cubicBezTo>
                    <a:pt x="968" y="13082"/>
                    <a:pt x="702" y="13888"/>
                    <a:pt x="506" y="14703"/>
                  </a:cubicBezTo>
                  <a:cubicBezTo>
                    <a:pt x="196" y="15962"/>
                    <a:pt x="31" y="17257"/>
                    <a:pt x="13" y="18542"/>
                  </a:cubicBezTo>
                  <a:cubicBezTo>
                    <a:pt x="0" y="19096"/>
                    <a:pt x="17" y="19645"/>
                    <a:pt x="65" y="20194"/>
                  </a:cubicBezTo>
                  <a:lnTo>
                    <a:pt x="61" y="20198"/>
                  </a:lnTo>
                  <a:lnTo>
                    <a:pt x="65" y="20203"/>
                  </a:lnTo>
                  <a:cubicBezTo>
                    <a:pt x="69" y="20220"/>
                    <a:pt x="69" y="20242"/>
                    <a:pt x="69" y="20255"/>
                  </a:cubicBezTo>
                  <a:cubicBezTo>
                    <a:pt x="65" y="20264"/>
                    <a:pt x="65" y="20272"/>
                    <a:pt x="65" y="20282"/>
                  </a:cubicBezTo>
                  <a:cubicBezTo>
                    <a:pt x="79" y="20459"/>
                    <a:pt x="91" y="20630"/>
                    <a:pt x="113" y="20795"/>
                  </a:cubicBezTo>
                  <a:cubicBezTo>
                    <a:pt x="258" y="22124"/>
                    <a:pt x="558" y="23432"/>
                    <a:pt x="998" y="24687"/>
                  </a:cubicBezTo>
                  <a:cubicBezTo>
                    <a:pt x="1199" y="25266"/>
                    <a:pt x="1429" y="25825"/>
                    <a:pt x="1686" y="26374"/>
                  </a:cubicBezTo>
                  <a:lnTo>
                    <a:pt x="1686" y="26378"/>
                  </a:lnTo>
                  <a:cubicBezTo>
                    <a:pt x="1734" y="26473"/>
                    <a:pt x="1787" y="26574"/>
                    <a:pt x="1831" y="26666"/>
                  </a:cubicBezTo>
                  <a:lnTo>
                    <a:pt x="1835" y="26674"/>
                  </a:lnTo>
                  <a:cubicBezTo>
                    <a:pt x="2048" y="27092"/>
                    <a:pt x="2271" y="27506"/>
                    <a:pt x="2523" y="27907"/>
                  </a:cubicBezTo>
                  <a:lnTo>
                    <a:pt x="2523" y="27911"/>
                  </a:lnTo>
                  <a:cubicBezTo>
                    <a:pt x="2567" y="27981"/>
                    <a:pt x="2606" y="28051"/>
                    <a:pt x="2650" y="28120"/>
                  </a:cubicBezTo>
                  <a:cubicBezTo>
                    <a:pt x="2876" y="28470"/>
                    <a:pt x="3112" y="28818"/>
                    <a:pt x="3360" y="29150"/>
                  </a:cubicBezTo>
                  <a:cubicBezTo>
                    <a:pt x="3991" y="29995"/>
                    <a:pt x="4667" y="30696"/>
                    <a:pt x="5369" y="31332"/>
                  </a:cubicBezTo>
                  <a:cubicBezTo>
                    <a:pt x="5473" y="31433"/>
                    <a:pt x="5578" y="31529"/>
                    <a:pt x="5691" y="31624"/>
                  </a:cubicBezTo>
                  <a:cubicBezTo>
                    <a:pt x="6027" y="31929"/>
                    <a:pt x="6367" y="32213"/>
                    <a:pt x="6716" y="32496"/>
                  </a:cubicBezTo>
                  <a:cubicBezTo>
                    <a:pt x="7239" y="32269"/>
                    <a:pt x="7752" y="32030"/>
                    <a:pt x="8263" y="31777"/>
                  </a:cubicBezTo>
                  <a:cubicBezTo>
                    <a:pt x="9017" y="31411"/>
                    <a:pt x="9761" y="31018"/>
                    <a:pt x="10494" y="30610"/>
                  </a:cubicBezTo>
                  <a:cubicBezTo>
                    <a:pt x="10520" y="30596"/>
                    <a:pt x="10550" y="30578"/>
                    <a:pt x="10572" y="30561"/>
                  </a:cubicBezTo>
                  <a:cubicBezTo>
                    <a:pt x="10681" y="30509"/>
                    <a:pt x="10785" y="30447"/>
                    <a:pt x="10886" y="30391"/>
                  </a:cubicBezTo>
                  <a:cubicBezTo>
                    <a:pt x="13705" y="28783"/>
                    <a:pt x="16359" y="26871"/>
                    <a:pt x="18804" y="24665"/>
                  </a:cubicBezTo>
                  <a:cubicBezTo>
                    <a:pt x="19052" y="24182"/>
                    <a:pt x="19270" y="23693"/>
                    <a:pt x="19462" y="23179"/>
                  </a:cubicBezTo>
                  <a:cubicBezTo>
                    <a:pt x="19475" y="23158"/>
                    <a:pt x="19475" y="23136"/>
                    <a:pt x="19488" y="23110"/>
                  </a:cubicBezTo>
                  <a:cubicBezTo>
                    <a:pt x="19601" y="22796"/>
                    <a:pt x="19701" y="22482"/>
                    <a:pt x="19780" y="22164"/>
                  </a:cubicBezTo>
                  <a:lnTo>
                    <a:pt x="19784" y="22159"/>
                  </a:lnTo>
                  <a:cubicBezTo>
                    <a:pt x="20399" y="19889"/>
                    <a:pt x="20329" y="17474"/>
                    <a:pt x="19802" y="15152"/>
                  </a:cubicBezTo>
                  <a:lnTo>
                    <a:pt x="19806" y="15147"/>
                  </a:lnTo>
                  <a:cubicBezTo>
                    <a:pt x="19771" y="14995"/>
                    <a:pt x="19727" y="14851"/>
                    <a:pt x="19693" y="14695"/>
                  </a:cubicBezTo>
                  <a:cubicBezTo>
                    <a:pt x="19297" y="13196"/>
                    <a:pt x="18726" y="11732"/>
                    <a:pt x="18011" y="10363"/>
                  </a:cubicBezTo>
                  <a:cubicBezTo>
                    <a:pt x="17541" y="9469"/>
                    <a:pt x="17022" y="8624"/>
                    <a:pt x="16451" y="7796"/>
                  </a:cubicBezTo>
                  <a:cubicBezTo>
                    <a:pt x="16377" y="7687"/>
                    <a:pt x="16306" y="7583"/>
                    <a:pt x="16228" y="7478"/>
                  </a:cubicBezTo>
                  <a:cubicBezTo>
                    <a:pt x="16228" y="7474"/>
                    <a:pt x="16224" y="7470"/>
                    <a:pt x="16224" y="7470"/>
                  </a:cubicBezTo>
                  <a:cubicBezTo>
                    <a:pt x="14442" y="4920"/>
                    <a:pt x="12280" y="2627"/>
                    <a:pt x="10110" y="366"/>
                  </a:cubicBezTo>
                  <a:cubicBezTo>
                    <a:pt x="10110" y="366"/>
                    <a:pt x="10110" y="358"/>
                    <a:pt x="10106" y="358"/>
                  </a:cubicBezTo>
                  <a:lnTo>
                    <a:pt x="97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3484770" y="3517682"/>
              <a:ext cx="38847" cy="537942"/>
            </a:xfrm>
            <a:custGeom>
              <a:avLst/>
              <a:gdLst/>
              <a:ahLst/>
              <a:cxnLst/>
              <a:rect l="l" t="t" r="r" b="b"/>
              <a:pathLst>
                <a:path w="2231" h="30894" extrusionOk="0">
                  <a:moveTo>
                    <a:pt x="207" y="1"/>
                  </a:moveTo>
                  <a:cubicBezTo>
                    <a:pt x="187" y="1"/>
                    <a:pt x="167" y="3"/>
                    <a:pt x="147" y="9"/>
                  </a:cubicBezTo>
                  <a:cubicBezTo>
                    <a:pt x="121" y="9"/>
                    <a:pt x="100" y="31"/>
                    <a:pt x="83" y="45"/>
                  </a:cubicBezTo>
                  <a:cubicBezTo>
                    <a:pt x="26" y="93"/>
                    <a:pt x="0" y="171"/>
                    <a:pt x="26" y="250"/>
                  </a:cubicBezTo>
                  <a:cubicBezTo>
                    <a:pt x="43" y="310"/>
                    <a:pt x="65" y="375"/>
                    <a:pt x="78" y="449"/>
                  </a:cubicBezTo>
                  <a:cubicBezTo>
                    <a:pt x="1137" y="4036"/>
                    <a:pt x="1704" y="7967"/>
                    <a:pt x="1813" y="12612"/>
                  </a:cubicBezTo>
                  <a:lnTo>
                    <a:pt x="1821" y="12617"/>
                  </a:lnTo>
                  <a:cubicBezTo>
                    <a:pt x="1826" y="12774"/>
                    <a:pt x="1826" y="12917"/>
                    <a:pt x="1830" y="13078"/>
                  </a:cubicBezTo>
                  <a:cubicBezTo>
                    <a:pt x="1847" y="13971"/>
                    <a:pt x="1847" y="14892"/>
                    <a:pt x="1830" y="15837"/>
                  </a:cubicBezTo>
                  <a:cubicBezTo>
                    <a:pt x="1813" y="17135"/>
                    <a:pt x="1756" y="18434"/>
                    <a:pt x="1686" y="19741"/>
                  </a:cubicBezTo>
                  <a:lnTo>
                    <a:pt x="1690" y="19750"/>
                  </a:lnTo>
                  <a:lnTo>
                    <a:pt x="1686" y="19750"/>
                  </a:lnTo>
                  <a:cubicBezTo>
                    <a:pt x="1678" y="19894"/>
                    <a:pt x="1678" y="20043"/>
                    <a:pt x="1660" y="20182"/>
                  </a:cubicBezTo>
                  <a:cubicBezTo>
                    <a:pt x="1547" y="22217"/>
                    <a:pt x="1398" y="24239"/>
                    <a:pt x="1251" y="26222"/>
                  </a:cubicBezTo>
                  <a:cubicBezTo>
                    <a:pt x="1185" y="27041"/>
                    <a:pt x="1124" y="27865"/>
                    <a:pt x="1063" y="28697"/>
                  </a:cubicBezTo>
                  <a:cubicBezTo>
                    <a:pt x="1063" y="28714"/>
                    <a:pt x="1063" y="28732"/>
                    <a:pt x="1058" y="28744"/>
                  </a:cubicBezTo>
                  <a:lnTo>
                    <a:pt x="1058" y="28750"/>
                  </a:lnTo>
                  <a:cubicBezTo>
                    <a:pt x="1054" y="28875"/>
                    <a:pt x="1036" y="28993"/>
                    <a:pt x="1036" y="29124"/>
                  </a:cubicBezTo>
                  <a:lnTo>
                    <a:pt x="1032" y="29128"/>
                  </a:lnTo>
                  <a:cubicBezTo>
                    <a:pt x="1002" y="29516"/>
                    <a:pt x="976" y="29913"/>
                    <a:pt x="954" y="30305"/>
                  </a:cubicBezTo>
                  <a:lnTo>
                    <a:pt x="954" y="30309"/>
                  </a:lnTo>
                  <a:cubicBezTo>
                    <a:pt x="950" y="30371"/>
                    <a:pt x="950" y="30427"/>
                    <a:pt x="945" y="30488"/>
                  </a:cubicBezTo>
                  <a:cubicBezTo>
                    <a:pt x="941" y="30623"/>
                    <a:pt x="928" y="30758"/>
                    <a:pt x="924" y="30894"/>
                  </a:cubicBezTo>
                  <a:cubicBezTo>
                    <a:pt x="950" y="30880"/>
                    <a:pt x="980" y="30862"/>
                    <a:pt x="1002" y="30845"/>
                  </a:cubicBezTo>
                  <a:cubicBezTo>
                    <a:pt x="1111" y="30793"/>
                    <a:pt x="1215" y="30731"/>
                    <a:pt x="1316" y="30675"/>
                  </a:cubicBezTo>
                  <a:cubicBezTo>
                    <a:pt x="1346" y="30170"/>
                    <a:pt x="1386" y="29659"/>
                    <a:pt x="1420" y="29154"/>
                  </a:cubicBezTo>
                  <a:lnTo>
                    <a:pt x="1424" y="29154"/>
                  </a:lnTo>
                  <a:cubicBezTo>
                    <a:pt x="1429" y="29019"/>
                    <a:pt x="1438" y="28889"/>
                    <a:pt x="1446" y="28754"/>
                  </a:cubicBezTo>
                  <a:cubicBezTo>
                    <a:pt x="1507" y="27913"/>
                    <a:pt x="1569" y="27076"/>
                    <a:pt x="1638" y="26256"/>
                  </a:cubicBezTo>
                  <a:cubicBezTo>
                    <a:pt x="1786" y="24273"/>
                    <a:pt x="1931" y="22260"/>
                    <a:pt x="2044" y="20230"/>
                  </a:cubicBezTo>
                  <a:lnTo>
                    <a:pt x="2048" y="20230"/>
                  </a:lnTo>
                  <a:cubicBezTo>
                    <a:pt x="2061" y="20095"/>
                    <a:pt x="2056" y="19964"/>
                    <a:pt x="2066" y="19833"/>
                  </a:cubicBezTo>
                  <a:lnTo>
                    <a:pt x="2070" y="19828"/>
                  </a:lnTo>
                  <a:cubicBezTo>
                    <a:pt x="2135" y="18495"/>
                    <a:pt x="2192" y="17167"/>
                    <a:pt x="2213" y="15841"/>
                  </a:cubicBezTo>
                  <a:cubicBezTo>
                    <a:pt x="2231" y="14808"/>
                    <a:pt x="2231" y="13824"/>
                    <a:pt x="2213" y="12861"/>
                  </a:cubicBezTo>
                  <a:lnTo>
                    <a:pt x="2213" y="12857"/>
                  </a:lnTo>
                  <a:cubicBezTo>
                    <a:pt x="2213" y="12673"/>
                    <a:pt x="2209" y="12507"/>
                    <a:pt x="2201" y="12342"/>
                  </a:cubicBezTo>
                  <a:cubicBezTo>
                    <a:pt x="2078" y="7905"/>
                    <a:pt x="1533" y="4110"/>
                    <a:pt x="540" y="650"/>
                  </a:cubicBezTo>
                  <a:cubicBezTo>
                    <a:pt x="540" y="650"/>
                    <a:pt x="540" y="642"/>
                    <a:pt x="536" y="642"/>
                  </a:cubicBezTo>
                  <a:cubicBezTo>
                    <a:pt x="487" y="471"/>
                    <a:pt x="440" y="306"/>
                    <a:pt x="392" y="136"/>
                  </a:cubicBezTo>
                  <a:cubicBezTo>
                    <a:pt x="363" y="51"/>
                    <a:pt x="289"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3398091" y="3635756"/>
              <a:ext cx="206495" cy="109838"/>
            </a:xfrm>
            <a:custGeom>
              <a:avLst/>
              <a:gdLst/>
              <a:ahLst/>
              <a:cxnLst/>
              <a:rect l="l" t="t" r="r" b="b"/>
              <a:pathLst>
                <a:path w="11859" h="6308" extrusionOk="0">
                  <a:moveTo>
                    <a:pt x="236" y="0"/>
                  </a:moveTo>
                  <a:cubicBezTo>
                    <a:pt x="153" y="100"/>
                    <a:pt x="79" y="201"/>
                    <a:pt x="1" y="305"/>
                  </a:cubicBezTo>
                  <a:cubicBezTo>
                    <a:pt x="2036" y="2471"/>
                    <a:pt x="4294" y="4463"/>
                    <a:pt x="6756" y="6271"/>
                  </a:cubicBezTo>
                  <a:cubicBezTo>
                    <a:pt x="6773" y="6289"/>
                    <a:pt x="6786" y="6297"/>
                    <a:pt x="6812" y="6297"/>
                  </a:cubicBezTo>
                  <a:cubicBezTo>
                    <a:pt x="6832" y="6304"/>
                    <a:pt x="6853" y="6308"/>
                    <a:pt x="6874" y="6308"/>
                  </a:cubicBezTo>
                  <a:cubicBezTo>
                    <a:pt x="6918" y="6308"/>
                    <a:pt x="6963" y="6292"/>
                    <a:pt x="6995" y="6263"/>
                  </a:cubicBezTo>
                  <a:cubicBezTo>
                    <a:pt x="7060" y="6202"/>
                    <a:pt x="7126" y="6140"/>
                    <a:pt x="7187" y="6080"/>
                  </a:cubicBezTo>
                  <a:cubicBezTo>
                    <a:pt x="8804" y="4550"/>
                    <a:pt x="10364" y="2955"/>
                    <a:pt x="11859" y="1299"/>
                  </a:cubicBezTo>
                  <a:cubicBezTo>
                    <a:pt x="11785" y="1190"/>
                    <a:pt x="11710" y="1086"/>
                    <a:pt x="11636" y="977"/>
                  </a:cubicBezTo>
                  <a:cubicBezTo>
                    <a:pt x="10207" y="2558"/>
                    <a:pt x="8708" y="4097"/>
                    <a:pt x="7174" y="5561"/>
                  </a:cubicBezTo>
                  <a:cubicBezTo>
                    <a:pt x="7070" y="5666"/>
                    <a:pt x="6961" y="5770"/>
                    <a:pt x="6851" y="5871"/>
                  </a:cubicBezTo>
                  <a:cubicBezTo>
                    <a:pt x="6834" y="5857"/>
                    <a:pt x="6817" y="5844"/>
                    <a:pt x="6799" y="5831"/>
                  </a:cubicBezTo>
                  <a:cubicBezTo>
                    <a:pt x="4411" y="4053"/>
                    <a:pt x="2211" y="211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3346115" y="3718466"/>
              <a:ext cx="316820" cy="152133"/>
            </a:xfrm>
            <a:custGeom>
              <a:avLst/>
              <a:gdLst/>
              <a:ahLst/>
              <a:cxnLst/>
              <a:rect l="l" t="t" r="r" b="b"/>
              <a:pathLst>
                <a:path w="18195" h="8737" extrusionOk="0">
                  <a:moveTo>
                    <a:pt x="180" y="0"/>
                  </a:moveTo>
                  <a:cubicBezTo>
                    <a:pt x="119" y="123"/>
                    <a:pt x="57" y="244"/>
                    <a:pt x="1" y="375"/>
                  </a:cubicBezTo>
                  <a:cubicBezTo>
                    <a:pt x="2738" y="3587"/>
                    <a:pt x="6054" y="6450"/>
                    <a:pt x="9627" y="8651"/>
                  </a:cubicBezTo>
                  <a:lnTo>
                    <a:pt x="9632" y="8655"/>
                  </a:lnTo>
                  <a:cubicBezTo>
                    <a:pt x="9663" y="8673"/>
                    <a:pt x="9689" y="8689"/>
                    <a:pt x="9719" y="8707"/>
                  </a:cubicBezTo>
                  <a:cubicBezTo>
                    <a:pt x="9745" y="8727"/>
                    <a:pt x="9781" y="8737"/>
                    <a:pt x="9818" y="8737"/>
                  </a:cubicBezTo>
                  <a:cubicBezTo>
                    <a:pt x="9830" y="8737"/>
                    <a:pt x="9842" y="8735"/>
                    <a:pt x="9854" y="8733"/>
                  </a:cubicBezTo>
                  <a:cubicBezTo>
                    <a:pt x="9902" y="8721"/>
                    <a:pt x="9954" y="8711"/>
                    <a:pt x="10007" y="8699"/>
                  </a:cubicBezTo>
                  <a:lnTo>
                    <a:pt x="10011" y="8695"/>
                  </a:lnTo>
                  <a:cubicBezTo>
                    <a:pt x="13140" y="8005"/>
                    <a:pt x="16038" y="6280"/>
                    <a:pt x="18195" y="3900"/>
                  </a:cubicBezTo>
                  <a:cubicBezTo>
                    <a:pt x="18160" y="3748"/>
                    <a:pt x="18125" y="3604"/>
                    <a:pt x="18086" y="3448"/>
                  </a:cubicBezTo>
                  <a:cubicBezTo>
                    <a:pt x="15994" y="5839"/>
                    <a:pt x="13131" y="7587"/>
                    <a:pt x="10033" y="8297"/>
                  </a:cubicBezTo>
                  <a:cubicBezTo>
                    <a:pt x="9976" y="8311"/>
                    <a:pt x="9910" y="8323"/>
                    <a:pt x="9854" y="8337"/>
                  </a:cubicBezTo>
                  <a:cubicBezTo>
                    <a:pt x="9789" y="8297"/>
                    <a:pt x="9723" y="8263"/>
                    <a:pt x="9653" y="8215"/>
                  </a:cubicBezTo>
                  <a:cubicBezTo>
                    <a:pt x="6133" y="6022"/>
                    <a:pt x="2860" y="3182"/>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3319195" y="3874307"/>
              <a:ext cx="343427" cy="151854"/>
            </a:xfrm>
            <a:custGeom>
              <a:avLst/>
              <a:gdLst/>
              <a:ahLst/>
              <a:cxnLst/>
              <a:rect l="l" t="t" r="r" b="b"/>
              <a:pathLst>
                <a:path w="19723" h="8721" extrusionOk="0">
                  <a:moveTo>
                    <a:pt x="0" y="1"/>
                  </a:moveTo>
                  <a:cubicBezTo>
                    <a:pt x="18" y="206"/>
                    <a:pt x="30" y="403"/>
                    <a:pt x="57" y="602"/>
                  </a:cubicBezTo>
                  <a:cubicBezTo>
                    <a:pt x="3073" y="3575"/>
                    <a:pt x="6454" y="6198"/>
                    <a:pt x="10167" y="8412"/>
                  </a:cubicBezTo>
                  <a:cubicBezTo>
                    <a:pt x="10293" y="8494"/>
                    <a:pt x="10415" y="8569"/>
                    <a:pt x="10545" y="8643"/>
                  </a:cubicBezTo>
                  <a:cubicBezTo>
                    <a:pt x="10545" y="8647"/>
                    <a:pt x="10551" y="8647"/>
                    <a:pt x="10551" y="8647"/>
                  </a:cubicBezTo>
                  <a:cubicBezTo>
                    <a:pt x="10577" y="8665"/>
                    <a:pt x="10594" y="8677"/>
                    <a:pt x="10624" y="8691"/>
                  </a:cubicBezTo>
                  <a:cubicBezTo>
                    <a:pt x="10654" y="8711"/>
                    <a:pt x="10688" y="8720"/>
                    <a:pt x="10724" y="8720"/>
                  </a:cubicBezTo>
                  <a:cubicBezTo>
                    <a:pt x="10736" y="8720"/>
                    <a:pt x="10748" y="8719"/>
                    <a:pt x="10760" y="8717"/>
                  </a:cubicBezTo>
                  <a:cubicBezTo>
                    <a:pt x="10816" y="8704"/>
                    <a:pt x="10869" y="8691"/>
                    <a:pt x="10925" y="8673"/>
                  </a:cubicBezTo>
                  <a:lnTo>
                    <a:pt x="10929" y="8673"/>
                  </a:lnTo>
                  <a:cubicBezTo>
                    <a:pt x="13212" y="8150"/>
                    <a:pt x="15435" y="6869"/>
                    <a:pt x="17544" y="4890"/>
                  </a:cubicBezTo>
                  <a:cubicBezTo>
                    <a:pt x="18212" y="4268"/>
                    <a:pt x="18830" y="3605"/>
                    <a:pt x="19427" y="2913"/>
                  </a:cubicBezTo>
                  <a:cubicBezTo>
                    <a:pt x="19540" y="2603"/>
                    <a:pt x="19640" y="2281"/>
                    <a:pt x="19723" y="1967"/>
                  </a:cubicBezTo>
                  <a:lnTo>
                    <a:pt x="19723" y="1967"/>
                  </a:lnTo>
                  <a:cubicBezTo>
                    <a:pt x="18960" y="2899"/>
                    <a:pt x="18154" y="3792"/>
                    <a:pt x="17283" y="4612"/>
                  </a:cubicBezTo>
                  <a:cubicBezTo>
                    <a:pt x="15257" y="6511"/>
                    <a:pt x="13126" y="7750"/>
                    <a:pt x="10955" y="8273"/>
                  </a:cubicBezTo>
                  <a:cubicBezTo>
                    <a:pt x="10891" y="8289"/>
                    <a:pt x="10821" y="8307"/>
                    <a:pt x="10755" y="8325"/>
                  </a:cubicBezTo>
                  <a:cubicBezTo>
                    <a:pt x="10694" y="8285"/>
                    <a:pt x="10638" y="8255"/>
                    <a:pt x="10577" y="8216"/>
                  </a:cubicBezTo>
                  <a:lnTo>
                    <a:pt x="10567" y="8216"/>
                  </a:lnTo>
                  <a:cubicBezTo>
                    <a:pt x="10398" y="8112"/>
                    <a:pt x="10232" y="8011"/>
                    <a:pt x="10058" y="7897"/>
                  </a:cubicBezTo>
                  <a:cubicBezTo>
                    <a:pt x="6362" y="5658"/>
                    <a:pt x="2989" y="300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3318272" y="3778626"/>
              <a:ext cx="182971" cy="309855"/>
            </a:xfrm>
            <a:custGeom>
              <a:avLst/>
              <a:gdLst/>
              <a:ahLst/>
              <a:cxnLst/>
              <a:rect l="l" t="t" r="r" b="b"/>
              <a:pathLst>
                <a:path w="10508" h="17795" extrusionOk="0">
                  <a:moveTo>
                    <a:pt x="498" y="1"/>
                  </a:moveTo>
                  <a:cubicBezTo>
                    <a:pt x="188" y="1260"/>
                    <a:pt x="23" y="2555"/>
                    <a:pt x="5" y="3840"/>
                  </a:cubicBezTo>
                  <a:cubicBezTo>
                    <a:pt x="5" y="3963"/>
                    <a:pt x="1" y="4084"/>
                    <a:pt x="1" y="4202"/>
                  </a:cubicBezTo>
                  <a:cubicBezTo>
                    <a:pt x="1" y="4633"/>
                    <a:pt x="23" y="5065"/>
                    <a:pt x="57" y="5492"/>
                  </a:cubicBezTo>
                  <a:lnTo>
                    <a:pt x="53" y="5496"/>
                  </a:lnTo>
                  <a:cubicBezTo>
                    <a:pt x="57" y="5496"/>
                    <a:pt x="57" y="5501"/>
                    <a:pt x="57" y="5501"/>
                  </a:cubicBezTo>
                  <a:cubicBezTo>
                    <a:pt x="3047" y="8508"/>
                    <a:pt x="6415" y="11153"/>
                    <a:pt x="10111" y="13392"/>
                  </a:cubicBezTo>
                  <a:cubicBezTo>
                    <a:pt x="10102" y="13354"/>
                    <a:pt x="10093" y="13323"/>
                    <a:pt x="10085" y="13288"/>
                  </a:cubicBezTo>
                  <a:cubicBezTo>
                    <a:pt x="9693" y="11606"/>
                    <a:pt x="9144" y="9972"/>
                    <a:pt x="8402" y="8408"/>
                  </a:cubicBezTo>
                  <a:cubicBezTo>
                    <a:pt x="7296" y="6119"/>
                    <a:pt x="3870" y="1034"/>
                    <a:pt x="498" y="1"/>
                  </a:cubicBezTo>
                  <a:close/>
                  <a:moveTo>
                    <a:pt x="57" y="5562"/>
                  </a:moveTo>
                  <a:lnTo>
                    <a:pt x="57" y="5566"/>
                  </a:lnTo>
                  <a:lnTo>
                    <a:pt x="57" y="5580"/>
                  </a:lnTo>
                  <a:cubicBezTo>
                    <a:pt x="71" y="5757"/>
                    <a:pt x="83" y="5928"/>
                    <a:pt x="105" y="6093"/>
                  </a:cubicBezTo>
                  <a:cubicBezTo>
                    <a:pt x="250" y="7422"/>
                    <a:pt x="550" y="8730"/>
                    <a:pt x="990" y="9985"/>
                  </a:cubicBezTo>
                  <a:cubicBezTo>
                    <a:pt x="1191" y="10564"/>
                    <a:pt x="1421" y="11123"/>
                    <a:pt x="1678" y="11672"/>
                  </a:cubicBezTo>
                  <a:lnTo>
                    <a:pt x="1678" y="11676"/>
                  </a:lnTo>
                  <a:cubicBezTo>
                    <a:pt x="1726" y="11771"/>
                    <a:pt x="1779" y="11872"/>
                    <a:pt x="1823" y="11964"/>
                  </a:cubicBezTo>
                  <a:lnTo>
                    <a:pt x="1827" y="11972"/>
                  </a:lnTo>
                  <a:cubicBezTo>
                    <a:pt x="2040" y="12390"/>
                    <a:pt x="2263" y="12804"/>
                    <a:pt x="2515" y="13205"/>
                  </a:cubicBezTo>
                  <a:lnTo>
                    <a:pt x="2515" y="13209"/>
                  </a:lnTo>
                  <a:cubicBezTo>
                    <a:pt x="2559" y="13279"/>
                    <a:pt x="2598" y="13349"/>
                    <a:pt x="2642" y="13418"/>
                  </a:cubicBezTo>
                  <a:cubicBezTo>
                    <a:pt x="2868" y="13768"/>
                    <a:pt x="3104" y="14116"/>
                    <a:pt x="3352" y="14448"/>
                  </a:cubicBezTo>
                  <a:cubicBezTo>
                    <a:pt x="3983" y="15293"/>
                    <a:pt x="4659" y="15994"/>
                    <a:pt x="5361" y="16630"/>
                  </a:cubicBezTo>
                  <a:cubicBezTo>
                    <a:pt x="5465" y="16731"/>
                    <a:pt x="5570" y="16827"/>
                    <a:pt x="5683" y="16922"/>
                  </a:cubicBezTo>
                  <a:cubicBezTo>
                    <a:pt x="6019" y="17227"/>
                    <a:pt x="6359" y="17511"/>
                    <a:pt x="6708" y="17794"/>
                  </a:cubicBezTo>
                  <a:cubicBezTo>
                    <a:pt x="7231" y="17567"/>
                    <a:pt x="7744" y="17328"/>
                    <a:pt x="8255" y="17075"/>
                  </a:cubicBezTo>
                  <a:cubicBezTo>
                    <a:pt x="9009" y="16709"/>
                    <a:pt x="9753" y="16316"/>
                    <a:pt x="10486" y="15908"/>
                  </a:cubicBezTo>
                  <a:cubicBezTo>
                    <a:pt x="10490" y="15772"/>
                    <a:pt x="10503" y="15637"/>
                    <a:pt x="10507" y="15502"/>
                  </a:cubicBezTo>
                  <a:cubicBezTo>
                    <a:pt x="10499" y="15454"/>
                    <a:pt x="10494" y="15411"/>
                    <a:pt x="10486" y="15363"/>
                  </a:cubicBezTo>
                  <a:cubicBezTo>
                    <a:pt x="10407" y="14874"/>
                    <a:pt x="10324" y="14386"/>
                    <a:pt x="10220" y="13907"/>
                  </a:cubicBezTo>
                  <a:cubicBezTo>
                    <a:pt x="6507" y="11693"/>
                    <a:pt x="3126" y="9070"/>
                    <a:pt x="110" y="6097"/>
                  </a:cubicBezTo>
                  <a:cubicBezTo>
                    <a:pt x="88" y="5920"/>
                    <a:pt x="75" y="5741"/>
                    <a:pt x="57" y="5562"/>
                  </a:cubicBezTo>
                  <a:close/>
                </a:path>
              </a:pathLst>
            </a:custGeom>
            <a:solidFill>
              <a:srgbClr val="60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3500842" y="4048537"/>
              <a:ext cx="1376" cy="7087"/>
            </a:xfrm>
            <a:custGeom>
              <a:avLst/>
              <a:gdLst/>
              <a:ahLst/>
              <a:cxnLst/>
              <a:rect l="l" t="t" r="r" b="b"/>
              <a:pathLst>
                <a:path w="79" h="407" extrusionOk="0">
                  <a:moveTo>
                    <a:pt x="22" y="1"/>
                  </a:moveTo>
                  <a:cubicBezTo>
                    <a:pt x="18" y="136"/>
                    <a:pt x="5" y="271"/>
                    <a:pt x="1" y="407"/>
                  </a:cubicBezTo>
                  <a:cubicBezTo>
                    <a:pt x="27" y="393"/>
                    <a:pt x="57" y="375"/>
                    <a:pt x="79" y="358"/>
                  </a:cubicBezTo>
                  <a:cubicBezTo>
                    <a:pt x="61" y="240"/>
                    <a:pt x="40" y="12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3319195" y="3874307"/>
              <a:ext cx="177033" cy="146474"/>
            </a:xfrm>
            <a:custGeom>
              <a:avLst/>
              <a:gdLst/>
              <a:ahLst/>
              <a:cxnLst/>
              <a:rect l="l" t="t" r="r" b="b"/>
              <a:pathLst>
                <a:path w="10167" h="8412" extrusionOk="0">
                  <a:moveTo>
                    <a:pt x="0" y="1"/>
                  </a:moveTo>
                  <a:lnTo>
                    <a:pt x="4" y="6"/>
                  </a:lnTo>
                  <a:cubicBezTo>
                    <a:pt x="4" y="6"/>
                    <a:pt x="4" y="1"/>
                    <a:pt x="0" y="1"/>
                  </a:cubicBezTo>
                  <a:close/>
                  <a:moveTo>
                    <a:pt x="4" y="6"/>
                  </a:moveTo>
                  <a:lnTo>
                    <a:pt x="4" y="6"/>
                  </a:lnTo>
                  <a:cubicBezTo>
                    <a:pt x="8" y="23"/>
                    <a:pt x="8" y="45"/>
                    <a:pt x="8" y="58"/>
                  </a:cubicBezTo>
                  <a:cubicBezTo>
                    <a:pt x="8" y="63"/>
                    <a:pt x="8" y="67"/>
                    <a:pt x="4" y="67"/>
                  </a:cubicBezTo>
                  <a:cubicBezTo>
                    <a:pt x="22" y="246"/>
                    <a:pt x="35" y="425"/>
                    <a:pt x="57" y="602"/>
                  </a:cubicBezTo>
                  <a:cubicBezTo>
                    <a:pt x="3073" y="3575"/>
                    <a:pt x="6454" y="6198"/>
                    <a:pt x="10167" y="8412"/>
                  </a:cubicBezTo>
                  <a:cubicBezTo>
                    <a:pt x="10127" y="8237"/>
                    <a:pt x="10093" y="8064"/>
                    <a:pt x="10058" y="7897"/>
                  </a:cubicBezTo>
                  <a:cubicBezTo>
                    <a:pt x="6362" y="5658"/>
                    <a:pt x="2994" y="3013"/>
                    <a:pt x="4" y="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3000180" y="3805249"/>
              <a:ext cx="461832" cy="351454"/>
            </a:xfrm>
            <a:custGeom>
              <a:avLst/>
              <a:gdLst/>
              <a:ahLst/>
              <a:cxnLst/>
              <a:rect l="l" t="t" r="r" b="b"/>
              <a:pathLst>
                <a:path w="26523" h="20184" extrusionOk="0">
                  <a:moveTo>
                    <a:pt x="7109" y="1"/>
                  </a:moveTo>
                  <a:cubicBezTo>
                    <a:pt x="6868" y="1"/>
                    <a:pt x="6627" y="3"/>
                    <a:pt x="6386" y="6"/>
                  </a:cubicBezTo>
                  <a:cubicBezTo>
                    <a:pt x="4429" y="32"/>
                    <a:pt x="2464" y="171"/>
                    <a:pt x="503" y="328"/>
                  </a:cubicBezTo>
                  <a:cubicBezTo>
                    <a:pt x="501" y="327"/>
                    <a:pt x="499" y="326"/>
                    <a:pt x="498" y="326"/>
                  </a:cubicBezTo>
                  <a:cubicBezTo>
                    <a:pt x="495" y="326"/>
                    <a:pt x="493" y="328"/>
                    <a:pt x="493" y="328"/>
                  </a:cubicBezTo>
                  <a:cubicBezTo>
                    <a:pt x="332" y="328"/>
                    <a:pt x="167" y="350"/>
                    <a:pt x="1" y="359"/>
                  </a:cubicBezTo>
                  <a:cubicBezTo>
                    <a:pt x="18" y="429"/>
                    <a:pt x="36" y="481"/>
                    <a:pt x="58" y="551"/>
                  </a:cubicBezTo>
                  <a:lnTo>
                    <a:pt x="53" y="555"/>
                  </a:lnTo>
                  <a:lnTo>
                    <a:pt x="58" y="555"/>
                  </a:lnTo>
                  <a:cubicBezTo>
                    <a:pt x="811" y="3100"/>
                    <a:pt x="1273" y="5728"/>
                    <a:pt x="1888" y="8299"/>
                  </a:cubicBezTo>
                  <a:cubicBezTo>
                    <a:pt x="1919" y="8425"/>
                    <a:pt x="1945" y="8543"/>
                    <a:pt x="1975" y="8673"/>
                  </a:cubicBezTo>
                  <a:cubicBezTo>
                    <a:pt x="2406" y="10378"/>
                    <a:pt x="2908" y="12060"/>
                    <a:pt x="3627" y="13659"/>
                  </a:cubicBezTo>
                  <a:lnTo>
                    <a:pt x="3631" y="13663"/>
                  </a:lnTo>
                  <a:cubicBezTo>
                    <a:pt x="3671" y="13751"/>
                    <a:pt x="3713" y="13842"/>
                    <a:pt x="3762" y="13929"/>
                  </a:cubicBezTo>
                  <a:cubicBezTo>
                    <a:pt x="3775" y="13964"/>
                    <a:pt x="3792" y="13999"/>
                    <a:pt x="3810" y="14039"/>
                  </a:cubicBezTo>
                  <a:lnTo>
                    <a:pt x="3810" y="14043"/>
                  </a:lnTo>
                  <a:lnTo>
                    <a:pt x="3814" y="14043"/>
                  </a:lnTo>
                  <a:cubicBezTo>
                    <a:pt x="3914" y="14269"/>
                    <a:pt x="4019" y="14487"/>
                    <a:pt x="4137" y="14701"/>
                  </a:cubicBezTo>
                  <a:cubicBezTo>
                    <a:pt x="5266" y="16849"/>
                    <a:pt x="6869" y="18714"/>
                    <a:pt x="8782" y="20183"/>
                  </a:cubicBezTo>
                  <a:cubicBezTo>
                    <a:pt x="9371" y="20148"/>
                    <a:pt x="9954" y="20109"/>
                    <a:pt x="10538" y="20052"/>
                  </a:cubicBezTo>
                  <a:cubicBezTo>
                    <a:pt x="11549" y="19956"/>
                    <a:pt x="12551" y="19830"/>
                    <a:pt x="13550" y="19664"/>
                  </a:cubicBezTo>
                  <a:cubicBezTo>
                    <a:pt x="13584" y="19664"/>
                    <a:pt x="13628" y="19660"/>
                    <a:pt x="13667" y="19647"/>
                  </a:cubicBezTo>
                  <a:cubicBezTo>
                    <a:pt x="13998" y="19594"/>
                    <a:pt x="14334" y="19538"/>
                    <a:pt x="14665" y="19472"/>
                  </a:cubicBezTo>
                  <a:cubicBezTo>
                    <a:pt x="14700" y="19468"/>
                    <a:pt x="14731" y="19464"/>
                    <a:pt x="14761" y="19455"/>
                  </a:cubicBezTo>
                  <a:cubicBezTo>
                    <a:pt x="14769" y="19451"/>
                    <a:pt x="14773" y="19451"/>
                    <a:pt x="14783" y="19446"/>
                  </a:cubicBezTo>
                  <a:cubicBezTo>
                    <a:pt x="14956" y="19420"/>
                    <a:pt x="15127" y="19385"/>
                    <a:pt x="15296" y="19355"/>
                  </a:cubicBezTo>
                  <a:cubicBezTo>
                    <a:pt x="15345" y="19346"/>
                    <a:pt x="15393" y="19333"/>
                    <a:pt x="15437" y="19324"/>
                  </a:cubicBezTo>
                  <a:lnTo>
                    <a:pt x="15441" y="19320"/>
                  </a:lnTo>
                  <a:cubicBezTo>
                    <a:pt x="15924" y="19224"/>
                    <a:pt x="16412" y="19115"/>
                    <a:pt x="16901" y="18997"/>
                  </a:cubicBezTo>
                  <a:cubicBezTo>
                    <a:pt x="16939" y="18993"/>
                    <a:pt x="16979" y="18980"/>
                    <a:pt x="17022" y="18967"/>
                  </a:cubicBezTo>
                  <a:cubicBezTo>
                    <a:pt x="17297" y="18906"/>
                    <a:pt x="17571" y="18836"/>
                    <a:pt x="17850" y="18758"/>
                  </a:cubicBezTo>
                  <a:cubicBezTo>
                    <a:pt x="17885" y="18753"/>
                    <a:pt x="17929" y="18745"/>
                    <a:pt x="17969" y="18731"/>
                  </a:cubicBezTo>
                  <a:cubicBezTo>
                    <a:pt x="18639" y="18553"/>
                    <a:pt x="19310" y="18361"/>
                    <a:pt x="19977" y="18152"/>
                  </a:cubicBezTo>
                  <a:cubicBezTo>
                    <a:pt x="20722" y="17921"/>
                    <a:pt x="21459" y="17668"/>
                    <a:pt x="22187" y="17402"/>
                  </a:cubicBezTo>
                  <a:cubicBezTo>
                    <a:pt x="22321" y="17354"/>
                    <a:pt x="22452" y="17307"/>
                    <a:pt x="22583" y="17249"/>
                  </a:cubicBezTo>
                  <a:cubicBezTo>
                    <a:pt x="22714" y="17207"/>
                    <a:pt x="22836" y="17154"/>
                    <a:pt x="22957" y="17106"/>
                  </a:cubicBezTo>
                  <a:cubicBezTo>
                    <a:pt x="23128" y="17046"/>
                    <a:pt x="23293" y="16980"/>
                    <a:pt x="23459" y="16910"/>
                  </a:cubicBezTo>
                  <a:cubicBezTo>
                    <a:pt x="23969" y="16706"/>
                    <a:pt x="24474" y="16491"/>
                    <a:pt x="24976" y="16265"/>
                  </a:cubicBezTo>
                  <a:cubicBezTo>
                    <a:pt x="25499" y="16038"/>
                    <a:pt x="26012" y="15799"/>
                    <a:pt x="26523" y="15546"/>
                  </a:cubicBezTo>
                  <a:cubicBezTo>
                    <a:pt x="26405" y="14928"/>
                    <a:pt x="26287" y="14308"/>
                    <a:pt x="26161" y="13699"/>
                  </a:cubicBezTo>
                  <a:cubicBezTo>
                    <a:pt x="25956" y="12692"/>
                    <a:pt x="25725" y="11702"/>
                    <a:pt x="25420" y="10735"/>
                  </a:cubicBezTo>
                  <a:cubicBezTo>
                    <a:pt x="25381" y="10600"/>
                    <a:pt x="25333" y="10457"/>
                    <a:pt x="25290" y="10316"/>
                  </a:cubicBezTo>
                  <a:lnTo>
                    <a:pt x="25284" y="10312"/>
                  </a:lnTo>
                  <a:lnTo>
                    <a:pt x="25280" y="10308"/>
                  </a:lnTo>
                  <a:cubicBezTo>
                    <a:pt x="25220" y="10090"/>
                    <a:pt x="25149" y="9894"/>
                    <a:pt x="25071" y="9685"/>
                  </a:cubicBezTo>
                  <a:lnTo>
                    <a:pt x="25067" y="9676"/>
                  </a:lnTo>
                  <a:cubicBezTo>
                    <a:pt x="24793" y="8948"/>
                    <a:pt x="24470" y="8247"/>
                    <a:pt x="24073" y="7571"/>
                  </a:cubicBezTo>
                  <a:cubicBezTo>
                    <a:pt x="24056" y="7549"/>
                    <a:pt x="24051" y="7532"/>
                    <a:pt x="24029" y="7515"/>
                  </a:cubicBezTo>
                  <a:cubicBezTo>
                    <a:pt x="23864" y="7223"/>
                    <a:pt x="23677" y="6943"/>
                    <a:pt x="23490" y="6674"/>
                  </a:cubicBezTo>
                  <a:cubicBezTo>
                    <a:pt x="22160" y="4817"/>
                    <a:pt x="20339" y="3371"/>
                    <a:pt x="18273" y="2311"/>
                  </a:cubicBezTo>
                  <a:cubicBezTo>
                    <a:pt x="18208" y="2273"/>
                    <a:pt x="18146" y="2241"/>
                    <a:pt x="18077" y="2211"/>
                  </a:cubicBezTo>
                  <a:cubicBezTo>
                    <a:pt x="17942" y="2146"/>
                    <a:pt x="17802" y="2080"/>
                    <a:pt x="17659" y="2015"/>
                  </a:cubicBezTo>
                  <a:cubicBezTo>
                    <a:pt x="17332" y="1863"/>
                    <a:pt x="16996" y="1718"/>
                    <a:pt x="16656" y="1588"/>
                  </a:cubicBezTo>
                  <a:cubicBezTo>
                    <a:pt x="15767" y="1231"/>
                    <a:pt x="14844" y="939"/>
                    <a:pt x="13911" y="716"/>
                  </a:cubicBezTo>
                  <a:cubicBezTo>
                    <a:pt x="13876" y="704"/>
                    <a:pt x="13837" y="694"/>
                    <a:pt x="13798" y="686"/>
                  </a:cubicBezTo>
                  <a:cubicBezTo>
                    <a:pt x="13615" y="642"/>
                    <a:pt x="13423" y="603"/>
                    <a:pt x="13236" y="564"/>
                  </a:cubicBezTo>
                  <a:cubicBezTo>
                    <a:pt x="13126" y="538"/>
                    <a:pt x="13017" y="521"/>
                    <a:pt x="12905" y="503"/>
                  </a:cubicBezTo>
                  <a:cubicBezTo>
                    <a:pt x="12870" y="489"/>
                    <a:pt x="12830" y="485"/>
                    <a:pt x="12792" y="481"/>
                  </a:cubicBezTo>
                  <a:cubicBezTo>
                    <a:pt x="12233" y="372"/>
                    <a:pt x="11671" y="294"/>
                    <a:pt x="11113" y="228"/>
                  </a:cubicBezTo>
                  <a:cubicBezTo>
                    <a:pt x="11074" y="224"/>
                    <a:pt x="11035" y="215"/>
                    <a:pt x="10996" y="211"/>
                  </a:cubicBezTo>
                  <a:cubicBezTo>
                    <a:pt x="10752" y="185"/>
                    <a:pt x="10512" y="159"/>
                    <a:pt x="10268" y="141"/>
                  </a:cubicBezTo>
                  <a:cubicBezTo>
                    <a:pt x="10198" y="133"/>
                    <a:pt x="10137" y="123"/>
                    <a:pt x="10072" y="123"/>
                  </a:cubicBezTo>
                  <a:cubicBezTo>
                    <a:pt x="10011" y="119"/>
                    <a:pt x="9946" y="111"/>
                    <a:pt x="9880" y="102"/>
                  </a:cubicBezTo>
                  <a:cubicBezTo>
                    <a:pt x="8958" y="29"/>
                    <a:pt x="8033" y="1"/>
                    <a:pt x="7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2995636" y="3807008"/>
              <a:ext cx="397771" cy="301271"/>
            </a:xfrm>
            <a:custGeom>
              <a:avLst/>
              <a:gdLst/>
              <a:ahLst/>
              <a:cxnLst/>
              <a:rect l="l" t="t" r="r" b="b"/>
              <a:pathLst>
                <a:path w="22844" h="17302" extrusionOk="0">
                  <a:moveTo>
                    <a:pt x="202" y="0"/>
                  </a:moveTo>
                  <a:cubicBezTo>
                    <a:pt x="125" y="0"/>
                    <a:pt x="52" y="44"/>
                    <a:pt x="22" y="114"/>
                  </a:cubicBezTo>
                  <a:cubicBezTo>
                    <a:pt x="5" y="145"/>
                    <a:pt x="5" y="171"/>
                    <a:pt x="0" y="193"/>
                  </a:cubicBezTo>
                  <a:cubicBezTo>
                    <a:pt x="10" y="267"/>
                    <a:pt x="48" y="336"/>
                    <a:pt x="123" y="372"/>
                  </a:cubicBezTo>
                  <a:cubicBezTo>
                    <a:pt x="188" y="398"/>
                    <a:pt x="249" y="424"/>
                    <a:pt x="314" y="454"/>
                  </a:cubicBezTo>
                  <a:lnTo>
                    <a:pt x="319" y="454"/>
                  </a:lnTo>
                  <a:cubicBezTo>
                    <a:pt x="2606" y="1418"/>
                    <a:pt x="4863" y="2642"/>
                    <a:pt x="7190" y="4193"/>
                  </a:cubicBezTo>
                  <a:cubicBezTo>
                    <a:pt x="8019" y="4742"/>
                    <a:pt x="8856" y="5335"/>
                    <a:pt x="9706" y="5971"/>
                  </a:cubicBezTo>
                  <a:cubicBezTo>
                    <a:pt x="9740" y="5997"/>
                    <a:pt x="9779" y="6024"/>
                    <a:pt x="9815" y="6054"/>
                  </a:cubicBezTo>
                  <a:cubicBezTo>
                    <a:pt x="10150" y="6307"/>
                    <a:pt x="10481" y="6559"/>
                    <a:pt x="10816" y="6826"/>
                  </a:cubicBezTo>
                  <a:lnTo>
                    <a:pt x="10821" y="6830"/>
                  </a:lnTo>
                  <a:cubicBezTo>
                    <a:pt x="10943" y="6917"/>
                    <a:pt x="11060" y="7009"/>
                    <a:pt x="11174" y="7100"/>
                  </a:cubicBezTo>
                  <a:cubicBezTo>
                    <a:pt x="11178" y="7100"/>
                    <a:pt x="11183" y="7108"/>
                    <a:pt x="11187" y="7113"/>
                  </a:cubicBezTo>
                  <a:cubicBezTo>
                    <a:pt x="11226" y="7144"/>
                    <a:pt x="11265" y="7174"/>
                    <a:pt x="11305" y="7204"/>
                  </a:cubicBezTo>
                  <a:cubicBezTo>
                    <a:pt x="11967" y="7723"/>
                    <a:pt x="12643" y="8281"/>
                    <a:pt x="13318" y="8860"/>
                  </a:cubicBezTo>
                  <a:cubicBezTo>
                    <a:pt x="13932" y="9383"/>
                    <a:pt x="14538" y="9915"/>
                    <a:pt x="15139" y="10455"/>
                  </a:cubicBezTo>
                  <a:cubicBezTo>
                    <a:pt x="15213" y="10517"/>
                    <a:pt x="15283" y="10581"/>
                    <a:pt x="15358" y="10647"/>
                  </a:cubicBezTo>
                  <a:cubicBezTo>
                    <a:pt x="15654" y="10909"/>
                    <a:pt x="15950" y="11179"/>
                    <a:pt x="16247" y="11454"/>
                  </a:cubicBezTo>
                  <a:lnTo>
                    <a:pt x="16251" y="11454"/>
                  </a:lnTo>
                  <a:cubicBezTo>
                    <a:pt x="16355" y="11549"/>
                    <a:pt x="16464" y="11645"/>
                    <a:pt x="16573" y="11750"/>
                  </a:cubicBezTo>
                  <a:lnTo>
                    <a:pt x="16577" y="11750"/>
                  </a:lnTo>
                  <a:cubicBezTo>
                    <a:pt x="16782" y="11945"/>
                    <a:pt x="16995" y="12142"/>
                    <a:pt x="17205" y="12333"/>
                  </a:cubicBezTo>
                  <a:cubicBezTo>
                    <a:pt x="17253" y="12377"/>
                    <a:pt x="17301" y="12421"/>
                    <a:pt x="17345" y="12464"/>
                  </a:cubicBezTo>
                  <a:cubicBezTo>
                    <a:pt x="17824" y="12908"/>
                    <a:pt x="18303" y="13353"/>
                    <a:pt x="18773" y="13802"/>
                  </a:cubicBezTo>
                  <a:cubicBezTo>
                    <a:pt x="19519" y="14503"/>
                    <a:pt x="20260" y="15205"/>
                    <a:pt x="20983" y="15903"/>
                  </a:cubicBezTo>
                  <a:cubicBezTo>
                    <a:pt x="21467" y="16360"/>
                    <a:pt x="21955" y="16831"/>
                    <a:pt x="22448" y="17301"/>
                  </a:cubicBezTo>
                  <a:cubicBezTo>
                    <a:pt x="22582" y="17253"/>
                    <a:pt x="22713" y="17206"/>
                    <a:pt x="22844" y="17148"/>
                  </a:cubicBezTo>
                  <a:cubicBezTo>
                    <a:pt x="22308" y="16635"/>
                    <a:pt x="21768" y="16129"/>
                    <a:pt x="21241" y="15624"/>
                  </a:cubicBezTo>
                  <a:cubicBezTo>
                    <a:pt x="20469" y="14883"/>
                    <a:pt x="19689" y="14137"/>
                    <a:pt x="18900" y="13389"/>
                  </a:cubicBezTo>
                  <a:cubicBezTo>
                    <a:pt x="18347" y="12866"/>
                    <a:pt x="17793" y="12343"/>
                    <a:pt x="17227" y="11828"/>
                  </a:cubicBezTo>
                  <a:cubicBezTo>
                    <a:pt x="17178" y="11780"/>
                    <a:pt x="17126" y="11732"/>
                    <a:pt x="17079" y="11684"/>
                  </a:cubicBezTo>
                  <a:cubicBezTo>
                    <a:pt x="17005" y="11615"/>
                    <a:pt x="16926" y="11549"/>
                    <a:pt x="16852" y="11480"/>
                  </a:cubicBezTo>
                  <a:cubicBezTo>
                    <a:pt x="16752" y="11388"/>
                    <a:pt x="16656" y="11297"/>
                    <a:pt x="16560" y="11209"/>
                  </a:cubicBezTo>
                  <a:cubicBezTo>
                    <a:pt x="16028" y="10726"/>
                    <a:pt x="15501" y="10251"/>
                    <a:pt x="14965" y="9780"/>
                  </a:cubicBezTo>
                  <a:cubicBezTo>
                    <a:pt x="14891" y="9710"/>
                    <a:pt x="14817" y="9644"/>
                    <a:pt x="14743" y="9580"/>
                  </a:cubicBezTo>
                  <a:cubicBezTo>
                    <a:pt x="14355" y="9240"/>
                    <a:pt x="13958" y="8900"/>
                    <a:pt x="13566" y="8564"/>
                  </a:cubicBezTo>
                  <a:cubicBezTo>
                    <a:pt x="12786" y="7902"/>
                    <a:pt x="12019" y="7274"/>
                    <a:pt x="11261" y="6681"/>
                  </a:cubicBezTo>
                  <a:cubicBezTo>
                    <a:pt x="11257" y="6681"/>
                    <a:pt x="11253" y="6677"/>
                    <a:pt x="11253" y="6673"/>
                  </a:cubicBezTo>
                  <a:cubicBezTo>
                    <a:pt x="11213" y="6643"/>
                    <a:pt x="11174" y="6611"/>
                    <a:pt x="11139" y="6581"/>
                  </a:cubicBezTo>
                  <a:cubicBezTo>
                    <a:pt x="11043" y="6503"/>
                    <a:pt x="10947" y="6434"/>
                    <a:pt x="10851" y="6363"/>
                  </a:cubicBezTo>
                  <a:cubicBezTo>
                    <a:pt x="10525" y="6106"/>
                    <a:pt x="10193" y="5858"/>
                    <a:pt x="9871" y="5614"/>
                  </a:cubicBezTo>
                  <a:cubicBezTo>
                    <a:pt x="9831" y="5587"/>
                    <a:pt x="9801" y="5561"/>
                    <a:pt x="9762" y="5539"/>
                  </a:cubicBezTo>
                  <a:cubicBezTo>
                    <a:pt x="8851" y="4855"/>
                    <a:pt x="7949" y="4228"/>
                    <a:pt x="7056" y="3644"/>
                  </a:cubicBezTo>
                  <a:cubicBezTo>
                    <a:pt x="4929" y="2254"/>
                    <a:pt x="2850" y="1134"/>
                    <a:pt x="764" y="227"/>
                  </a:cubicBezTo>
                  <a:cubicBezTo>
                    <a:pt x="762" y="226"/>
                    <a:pt x="760" y="225"/>
                    <a:pt x="759" y="225"/>
                  </a:cubicBezTo>
                  <a:cubicBezTo>
                    <a:pt x="756" y="225"/>
                    <a:pt x="754" y="227"/>
                    <a:pt x="754" y="227"/>
                  </a:cubicBezTo>
                  <a:cubicBezTo>
                    <a:pt x="597" y="145"/>
                    <a:pt x="432" y="84"/>
                    <a:pt x="275" y="14"/>
                  </a:cubicBezTo>
                  <a:cubicBezTo>
                    <a:pt x="251" y="5"/>
                    <a:pt x="226"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3033055" y="3807095"/>
              <a:ext cx="159046" cy="149121"/>
            </a:xfrm>
            <a:custGeom>
              <a:avLst/>
              <a:gdLst/>
              <a:ahLst/>
              <a:cxnLst/>
              <a:rect l="l" t="t" r="r" b="b"/>
              <a:pathLst>
                <a:path w="9134" h="8564" extrusionOk="0">
                  <a:moveTo>
                    <a:pt x="7988" y="1"/>
                  </a:moveTo>
                  <a:cubicBezTo>
                    <a:pt x="8306" y="2109"/>
                    <a:pt x="8545" y="4241"/>
                    <a:pt x="8702" y="6358"/>
                  </a:cubicBezTo>
                  <a:cubicBezTo>
                    <a:pt x="8716" y="6507"/>
                    <a:pt x="8728" y="6654"/>
                    <a:pt x="8738" y="6803"/>
                  </a:cubicBezTo>
                  <a:cubicBezTo>
                    <a:pt x="8716" y="6807"/>
                    <a:pt x="8694" y="6816"/>
                    <a:pt x="8672" y="6821"/>
                  </a:cubicBezTo>
                  <a:cubicBezTo>
                    <a:pt x="5783" y="7539"/>
                    <a:pt x="2885" y="8002"/>
                    <a:pt x="0" y="8193"/>
                  </a:cubicBezTo>
                  <a:cubicBezTo>
                    <a:pt x="31" y="8319"/>
                    <a:pt x="61" y="8437"/>
                    <a:pt x="91" y="8563"/>
                  </a:cubicBezTo>
                  <a:cubicBezTo>
                    <a:pt x="3054" y="8368"/>
                    <a:pt x="6027" y="7888"/>
                    <a:pt x="8985" y="7134"/>
                  </a:cubicBezTo>
                  <a:cubicBezTo>
                    <a:pt x="9007" y="7129"/>
                    <a:pt x="9025" y="7121"/>
                    <a:pt x="9042" y="7103"/>
                  </a:cubicBezTo>
                  <a:cubicBezTo>
                    <a:pt x="9094" y="7073"/>
                    <a:pt x="9134" y="7004"/>
                    <a:pt x="9134" y="6938"/>
                  </a:cubicBezTo>
                  <a:cubicBezTo>
                    <a:pt x="9126" y="6851"/>
                    <a:pt x="9116" y="6763"/>
                    <a:pt x="9112" y="6676"/>
                  </a:cubicBezTo>
                  <a:cubicBezTo>
                    <a:pt x="8955" y="4458"/>
                    <a:pt x="8711" y="2240"/>
                    <a:pt x="8380" y="31"/>
                  </a:cubicBezTo>
                  <a:cubicBezTo>
                    <a:pt x="8249" y="17"/>
                    <a:pt x="8123" y="9"/>
                    <a:pt x="7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3063388" y="3840266"/>
              <a:ext cx="259760" cy="209438"/>
            </a:xfrm>
            <a:custGeom>
              <a:avLst/>
              <a:gdLst/>
              <a:ahLst/>
              <a:cxnLst/>
              <a:rect l="l" t="t" r="r" b="b"/>
              <a:pathLst>
                <a:path w="14918" h="12028" extrusionOk="0">
                  <a:moveTo>
                    <a:pt x="14025" y="0"/>
                  </a:moveTo>
                  <a:cubicBezTo>
                    <a:pt x="14552" y="3133"/>
                    <a:pt x="14081" y="6453"/>
                    <a:pt x="12669" y="9299"/>
                  </a:cubicBezTo>
                  <a:cubicBezTo>
                    <a:pt x="12643" y="9355"/>
                    <a:pt x="12608" y="9408"/>
                    <a:pt x="12582" y="9465"/>
                  </a:cubicBezTo>
                  <a:cubicBezTo>
                    <a:pt x="12513" y="9486"/>
                    <a:pt x="12442" y="9518"/>
                    <a:pt x="12364" y="9538"/>
                  </a:cubicBezTo>
                  <a:cubicBezTo>
                    <a:pt x="8438" y="10872"/>
                    <a:pt x="4162" y="11600"/>
                    <a:pt x="1" y="11652"/>
                  </a:cubicBezTo>
                  <a:cubicBezTo>
                    <a:pt x="57" y="11775"/>
                    <a:pt x="115" y="11901"/>
                    <a:pt x="180" y="12028"/>
                  </a:cubicBezTo>
                  <a:cubicBezTo>
                    <a:pt x="4398" y="11953"/>
                    <a:pt x="8717" y="11203"/>
                    <a:pt x="12682" y="9840"/>
                  </a:cubicBezTo>
                  <a:lnTo>
                    <a:pt x="12691" y="9840"/>
                  </a:lnTo>
                  <a:cubicBezTo>
                    <a:pt x="12722" y="9826"/>
                    <a:pt x="12748" y="9814"/>
                    <a:pt x="12782" y="9805"/>
                  </a:cubicBezTo>
                  <a:cubicBezTo>
                    <a:pt x="12826" y="9792"/>
                    <a:pt x="12865" y="9757"/>
                    <a:pt x="12891" y="9713"/>
                  </a:cubicBezTo>
                  <a:cubicBezTo>
                    <a:pt x="12913" y="9669"/>
                    <a:pt x="12939" y="9626"/>
                    <a:pt x="12961" y="9574"/>
                  </a:cubicBezTo>
                  <a:lnTo>
                    <a:pt x="12961" y="9570"/>
                  </a:lnTo>
                  <a:cubicBezTo>
                    <a:pt x="14412" y="6715"/>
                    <a:pt x="14918" y="3381"/>
                    <a:pt x="14447" y="200"/>
                  </a:cubicBezTo>
                  <a:cubicBezTo>
                    <a:pt x="14307" y="131"/>
                    <a:pt x="14172" y="69"/>
                    <a:pt x="14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3399919" y="3921443"/>
              <a:ext cx="25596" cy="181682"/>
            </a:xfrm>
            <a:custGeom>
              <a:avLst/>
              <a:gdLst/>
              <a:ahLst/>
              <a:cxnLst/>
              <a:rect l="l" t="t" r="r" b="b"/>
              <a:pathLst>
                <a:path w="1470" h="10434" extrusionOk="0">
                  <a:moveTo>
                    <a:pt x="533" y="1"/>
                  </a:moveTo>
                  <a:lnTo>
                    <a:pt x="533" y="1"/>
                  </a:lnTo>
                  <a:cubicBezTo>
                    <a:pt x="676" y="698"/>
                    <a:pt x="790" y="1399"/>
                    <a:pt x="877" y="2105"/>
                  </a:cubicBezTo>
                  <a:lnTo>
                    <a:pt x="881" y="2110"/>
                  </a:lnTo>
                  <a:cubicBezTo>
                    <a:pt x="907" y="2280"/>
                    <a:pt x="925" y="2458"/>
                    <a:pt x="942" y="2633"/>
                  </a:cubicBezTo>
                  <a:lnTo>
                    <a:pt x="942" y="2641"/>
                  </a:lnTo>
                  <a:cubicBezTo>
                    <a:pt x="977" y="2942"/>
                    <a:pt x="1003" y="3251"/>
                    <a:pt x="1029" y="3561"/>
                  </a:cubicBezTo>
                  <a:cubicBezTo>
                    <a:pt x="1029" y="3565"/>
                    <a:pt x="1034" y="3565"/>
                    <a:pt x="1029" y="3569"/>
                  </a:cubicBezTo>
                  <a:cubicBezTo>
                    <a:pt x="1090" y="4480"/>
                    <a:pt x="1086" y="5357"/>
                    <a:pt x="1016" y="6189"/>
                  </a:cubicBezTo>
                  <a:cubicBezTo>
                    <a:pt x="959" y="6978"/>
                    <a:pt x="842" y="7718"/>
                    <a:pt x="672" y="8428"/>
                  </a:cubicBezTo>
                  <a:cubicBezTo>
                    <a:pt x="502" y="9134"/>
                    <a:pt x="275" y="9806"/>
                    <a:pt x="0" y="10433"/>
                  </a:cubicBezTo>
                  <a:cubicBezTo>
                    <a:pt x="171" y="10373"/>
                    <a:pt x="336" y="10307"/>
                    <a:pt x="502" y="10237"/>
                  </a:cubicBezTo>
                  <a:cubicBezTo>
                    <a:pt x="702" y="9753"/>
                    <a:pt x="863" y="9252"/>
                    <a:pt x="994" y="8720"/>
                  </a:cubicBezTo>
                  <a:cubicBezTo>
                    <a:pt x="1191" y="7967"/>
                    <a:pt x="1317" y="7169"/>
                    <a:pt x="1386" y="6328"/>
                  </a:cubicBezTo>
                  <a:cubicBezTo>
                    <a:pt x="1460" y="5496"/>
                    <a:pt x="1470" y="4615"/>
                    <a:pt x="1417" y="3696"/>
                  </a:cubicBezTo>
                  <a:cubicBezTo>
                    <a:pt x="1417" y="3643"/>
                    <a:pt x="1412" y="3591"/>
                    <a:pt x="1408" y="3539"/>
                  </a:cubicBezTo>
                  <a:cubicBezTo>
                    <a:pt x="1396" y="3339"/>
                    <a:pt x="1382" y="3138"/>
                    <a:pt x="1360" y="2947"/>
                  </a:cubicBezTo>
                  <a:cubicBezTo>
                    <a:pt x="1347" y="2772"/>
                    <a:pt x="1325" y="2598"/>
                    <a:pt x="1303" y="2428"/>
                  </a:cubicBezTo>
                  <a:cubicBezTo>
                    <a:pt x="1247" y="1896"/>
                    <a:pt x="1169" y="1364"/>
                    <a:pt x="1072" y="842"/>
                  </a:cubicBezTo>
                  <a:cubicBezTo>
                    <a:pt x="907" y="550"/>
                    <a:pt x="720" y="270"/>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2525046" y="2982665"/>
              <a:ext cx="10691" cy="184781"/>
            </a:xfrm>
            <a:custGeom>
              <a:avLst/>
              <a:gdLst/>
              <a:ahLst/>
              <a:cxnLst/>
              <a:rect l="l" t="t" r="r" b="b"/>
              <a:pathLst>
                <a:path w="614" h="10612" extrusionOk="0">
                  <a:moveTo>
                    <a:pt x="310" y="0"/>
                  </a:moveTo>
                  <a:cubicBezTo>
                    <a:pt x="139" y="0"/>
                    <a:pt x="0" y="135"/>
                    <a:pt x="0" y="306"/>
                  </a:cubicBezTo>
                  <a:lnTo>
                    <a:pt x="0" y="10306"/>
                  </a:lnTo>
                  <a:cubicBezTo>
                    <a:pt x="0" y="10477"/>
                    <a:pt x="139" y="10612"/>
                    <a:pt x="310" y="10612"/>
                  </a:cubicBezTo>
                  <a:cubicBezTo>
                    <a:pt x="475" y="10612"/>
                    <a:pt x="614" y="10477"/>
                    <a:pt x="614" y="10306"/>
                  </a:cubicBezTo>
                  <a:lnTo>
                    <a:pt x="614" y="306"/>
                  </a:lnTo>
                  <a:cubicBezTo>
                    <a:pt x="614" y="135"/>
                    <a:pt x="475"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2438000" y="3069693"/>
              <a:ext cx="184781" cy="10726"/>
            </a:xfrm>
            <a:custGeom>
              <a:avLst/>
              <a:gdLst/>
              <a:ahLst/>
              <a:cxnLst/>
              <a:rect l="l" t="t" r="r" b="b"/>
              <a:pathLst>
                <a:path w="10612" h="616" extrusionOk="0">
                  <a:moveTo>
                    <a:pt x="305" y="0"/>
                  </a:moveTo>
                  <a:cubicBezTo>
                    <a:pt x="136" y="0"/>
                    <a:pt x="1" y="139"/>
                    <a:pt x="1" y="310"/>
                  </a:cubicBezTo>
                  <a:cubicBezTo>
                    <a:pt x="1" y="475"/>
                    <a:pt x="136" y="615"/>
                    <a:pt x="305" y="615"/>
                  </a:cubicBezTo>
                  <a:lnTo>
                    <a:pt x="10307" y="615"/>
                  </a:lnTo>
                  <a:cubicBezTo>
                    <a:pt x="10476" y="615"/>
                    <a:pt x="10611" y="475"/>
                    <a:pt x="10611" y="310"/>
                  </a:cubicBezTo>
                  <a:cubicBezTo>
                    <a:pt x="10611" y="139"/>
                    <a:pt x="10476" y="0"/>
                    <a:pt x="10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2482994" y="3023916"/>
              <a:ext cx="98973" cy="109316"/>
            </a:xfrm>
            <a:custGeom>
              <a:avLst/>
              <a:gdLst/>
              <a:ahLst/>
              <a:cxnLst/>
              <a:rect l="l" t="t" r="r" b="b"/>
              <a:pathLst>
                <a:path w="5684" h="6278" extrusionOk="0">
                  <a:moveTo>
                    <a:pt x="340" y="0"/>
                  </a:moveTo>
                  <a:cubicBezTo>
                    <a:pt x="267" y="0"/>
                    <a:pt x="194" y="25"/>
                    <a:pt x="136" y="75"/>
                  </a:cubicBezTo>
                  <a:cubicBezTo>
                    <a:pt x="10" y="189"/>
                    <a:pt x="0" y="381"/>
                    <a:pt x="110" y="507"/>
                  </a:cubicBezTo>
                  <a:lnTo>
                    <a:pt x="5112" y="6173"/>
                  </a:lnTo>
                  <a:cubicBezTo>
                    <a:pt x="5173" y="6242"/>
                    <a:pt x="5256" y="6277"/>
                    <a:pt x="5339" y="6277"/>
                  </a:cubicBezTo>
                  <a:cubicBezTo>
                    <a:pt x="5412" y="6277"/>
                    <a:pt x="5483" y="6251"/>
                    <a:pt x="5543" y="6199"/>
                  </a:cubicBezTo>
                  <a:cubicBezTo>
                    <a:pt x="5670" y="6089"/>
                    <a:pt x="5683" y="5894"/>
                    <a:pt x="5569" y="5767"/>
                  </a:cubicBezTo>
                  <a:lnTo>
                    <a:pt x="567" y="102"/>
                  </a:lnTo>
                  <a:cubicBezTo>
                    <a:pt x="508" y="34"/>
                    <a:pt x="425" y="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2477161" y="3029714"/>
              <a:ext cx="110552" cy="97736"/>
            </a:xfrm>
            <a:custGeom>
              <a:avLst/>
              <a:gdLst/>
              <a:ahLst/>
              <a:cxnLst/>
              <a:rect l="l" t="t" r="r" b="b"/>
              <a:pathLst>
                <a:path w="6349" h="5613" extrusionOk="0">
                  <a:moveTo>
                    <a:pt x="6008" y="1"/>
                  </a:moveTo>
                  <a:cubicBezTo>
                    <a:pt x="5935" y="1"/>
                    <a:pt x="5863" y="26"/>
                    <a:pt x="5805" y="78"/>
                  </a:cubicBezTo>
                  <a:lnTo>
                    <a:pt x="140" y="5076"/>
                  </a:lnTo>
                  <a:cubicBezTo>
                    <a:pt x="13" y="5190"/>
                    <a:pt x="0" y="5382"/>
                    <a:pt x="113" y="5508"/>
                  </a:cubicBezTo>
                  <a:cubicBezTo>
                    <a:pt x="174" y="5578"/>
                    <a:pt x="257" y="5613"/>
                    <a:pt x="345" y="5613"/>
                  </a:cubicBezTo>
                  <a:cubicBezTo>
                    <a:pt x="414" y="5613"/>
                    <a:pt x="488" y="5587"/>
                    <a:pt x="544" y="5534"/>
                  </a:cubicBezTo>
                  <a:lnTo>
                    <a:pt x="6210" y="536"/>
                  </a:lnTo>
                  <a:cubicBezTo>
                    <a:pt x="6336" y="422"/>
                    <a:pt x="6349" y="231"/>
                    <a:pt x="6236" y="104"/>
                  </a:cubicBezTo>
                  <a:cubicBezTo>
                    <a:pt x="6177" y="36"/>
                    <a:pt x="6093" y="1"/>
                    <a:pt x="6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3808469" y="3083658"/>
              <a:ext cx="10709" cy="184781"/>
            </a:xfrm>
            <a:custGeom>
              <a:avLst/>
              <a:gdLst/>
              <a:ahLst/>
              <a:cxnLst/>
              <a:rect l="l" t="t" r="r" b="b"/>
              <a:pathLst>
                <a:path w="615" h="10612" extrusionOk="0">
                  <a:moveTo>
                    <a:pt x="310" y="1"/>
                  </a:moveTo>
                  <a:cubicBezTo>
                    <a:pt x="139" y="1"/>
                    <a:pt x="0" y="135"/>
                    <a:pt x="0" y="305"/>
                  </a:cubicBezTo>
                  <a:lnTo>
                    <a:pt x="0" y="10307"/>
                  </a:lnTo>
                  <a:cubicBezTo>
                    <a:pt x="0" y="10476"/>
                    <a:pt x="139" y="10612"/>
                    <a:pt x="310" y="10612"/>
                  </a:cubicBezTo>
                  <a:cubicBezTo>
                    <a:pt x="475" y="10612"/>
                    <a:pt x="614" y="10476"/>
                    <a:pt x="614" y="10307"/>
                  </a:cubicBezTo>
                  <a:lnTo>
                    <a:pt x="614" y="305"/>
                  </a:lnTo>
                  <a:cubicBezTo>
                    <a:pt x="614" y="135"/>
                    <a:pt x="475" y="1"/>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3721441" y="3170686"/>
              <a:ext cx="184764" cy="10709"/>
            </a:xfrm>
            <a:custGeom>
              <a:avLst/>
              <a:gdLst/>
              <a:ahLst/>
              <a:cxnLst/>
              <a:rect l="l" t="t" r="r" b="b"/>
              <a:pathLst>
                <a:path w="10611" h="615" extrusionOk="0">
                  <a:moveTo>
                    <a:pt x="304" y="1"/>
                  </a:moveTo>
                  <a:cubicBezTo>
                    <a:pt x="135" y="1"/>
                    <a:pt x="0" y="140"/>
                    <a:pt x="0" y="306"/>
                  </a:cubicBezTo>
                  <a:cubicBezTo>
                    <a:pt x="0" y="476"/>
                    <a:pt x="135" y="615"/>
                    <a:pt x="304" y="615"/>
                  </a:cubicBezTo>
                  <a:lnTo>
                    <a:pt x="10306" y="615"/>
                  </a:lnTo>
                  <a:cubicBezTo>
                    <a:pt x="10475" y="615"/>
                    <a:pt x="10610" y="476"/>
                    <a:pt x="10610" y="306"/>
                  </a:cubicBezTo>
                  <a:cubicBezTo>
                    <a:pt x="10610" y="140"/>
                    <a:pt x="10475" y="1"/>
                    <a:pt x="10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3766348" y="3124908"/>
              <a:ext cx="98973" cy="109298"/>
            </a:xfrm>
            <a:custGeom>
              <a:avLst/>
              <a:gdLst/>
              <a:ahLst/>
              <a:cxnLst/>
              <a:rect l="l" t="t" r="r" b="b"/>
              <a:pathLst>
                <a:path w="5684" h="6277" extrusionOk="0">
                  <a:moveTo>
                    <a:pt x="345" y="0"/>
                  </a:moveTo>
                  <a:cubicBezTo>
                    <a:pt x="272" y="0"/>
                    <a:pt x="198" y="25"/>
                    <a:pt x="140" y="76"/>
                  </a:cubicBezTo>
                  <a:cubicBezTo>
                    <a:pt x="14" y="190"/>
                    <a:pt x="0" y="381"/>
                    <a:pt x="114" y="508"/>
                  </a:cubicBezTo>
                  <a:lnTo>
                    <a:pt x="5117" y="6172"/>
                  </a:lnTo>
                  <a:cubicBezTo>
                    <a:pt x="5173" y="6242"/>
                    <a:pt x="5260" y="6277"/>
                    <a:pt x="5343" y="6277"/>
                  </a:cubicBezTo>
                  <a:cubicBezTo>
                    <a:pt x="5417" y="6277"/>
                    <a:pt x="5487" y="6251"/>
                    <a:pt x="5547" y="6198"/>
                  </a:cubicBezTo>
                  <a:cubicBezTo>
                    <a:pt x="5674" y="6089"/>
                    <a:pt x="5683" y="5894"/>
                    <a:pt x="5574" y="5767"/>
                  </a:cubicBezTo>
                  <a:lnTo>
                    <a:pt x="571" y="102"/>
                  </a:lnTo>
                  <a:cubicBezTo>
                    <a:pt x="513" y="34"/>
                    <a:pt x="429" y="0"/>
                    <a:pt x="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3760584" y="3130707"/>
              <a:ext cx="110569" cy="97754"/>
            </a:xfrm>
            <a:custGeom>
              <a:avLst/>
              <a:gdLst/>
              <a:ahLst/>
              <a:cxnLst/>
              <a:rect l="l" t="t" r="r" b="b"/>
              <a:pathLst>
                <a:path w="6350" h="5614" extrusionOk="0">
                  <a:moveTo>
                    <a:pt x="6005" y="0"/>
                  </a:moveTo>
                  <a:cubicBezTo>
                    <a:pt x="5934" y="0"/>
                    <a:pt x="5862" y="25"/>
                    <a:pt x="5805" y="74"/>
                  </a:cubicBezTo>
                  <a:lnTo>
                    <a:pt x="140" y="5077"/>
                  </a:lnTo>
                  <a:cubicBezTo>
                    <a:pt x="13" y="5191"/>
                    <a:pt x="1" y="5382"/>
                    <a:pt x="114" y="5509"/>
                  </a:cubicBezTo>
                  <a:cubicBezTo>
                    <a:pt x="174" y="5578"/>
                    <a:pt x="257" y="5613"/>
                    <a:pt x="341" y="5613"/>
                  </a:cubicBezTo>
                  <a:cubicBezTo>
                    <a:pt x="414" y="5613"/>
                    <a:pt x="488" y="5587"/>
                    <a:pt x="545" y="5535"/>
                  </a:cubicBezTo>
                  <a:lnTo>
                    <a:pt x="6210" y="537"/>
                  </a:lnTo>
                  <a:cubicBezTo>
                    <a:pt x="6337" y="423"/>
                    <a:pt x="6349" y="231"/>
                    <a:pt x="6236" y="105"/>
                  </a:cubicBezTo>
                  <a:cubicBezTo>
                    <a:pt x="6177" y="36"/>
                    <a:pt x="6091" y="0"/>
                    <a:pt x="6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3019473" y="2572375"/>
              <a:ext cx="10709" cy="184799"/>
            </a:xfrm>
            <a:custGeom>
              <a:avLst/>
              <a:gdLst/>
              <a:ahLst/>
              <a:cxnLst/>
              <a:rect l="l" t="t" r="r" b="b"/>
              <a:pathLst>
                <a:path w="615" h="10613" extrusionOk="0">
                  <a:moveTo>
                    <a:pt x="310" y="1"/>
                  </a:moveTo>
                  <a:cubicBezTo>
                    <a:pt x="139" y="1"/>
                    <a:pt x="0" y="136"/>
                    <a:pt x="0" y="305"/>
                  </a:cubicBezTo>
                  <a:lnTo>
                    <a:pt x="0" y="10307"/>
                  </a:lnTo>
                  <a:cubicBezTo>
                    <a:pt x="0" y="10476"/>
                    <a:pt x="139" y="10612"/>
                    <a:pt x="310" y="10612"/>
                  </a:cubicBezTo>
                  <a:cubicBezTo>
                    <a:pt x="475" y="10612"/>
                    <a:pt x="614" y="10476"/>
                    <a:pt x="614" y="10307"/>
                  </a:cubicBezTo>
                  <a:lnTo>
                    <a:pt x="614" y="305"/>
                  </a:lnTo>
                  <a:cubicBezTo>
                    <a:pt x="614" y="136"/>
                    <a:pt x="475" y="1"/>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2932446" y="2659420"/>
              <a:ext cx="184764" cy="10691"/>
            </a:xfrm>
            <a:custGeom>
              <a:avLst/>
              <a:gdLst/>
              <a:ahLst/>
              <a:cxnLst/>
              <a:rect l="l" t="t" r="r" b="b"/>
              <a:pathLst>
                <a:path w="10611" h="614" extrusionOk="0">
                  <a:moveTo>
                    <a:pt x="304" y="0"/>
                  </a:moveTo>
                  <a:cubicBezTo>
                    <a:pt x="135" y="0"/>
                    <a:pt x="0" y="139"/>
                    <a:pt x="0" y="310"/>
                  </a:cubicBezTo>
                  <a:cubicBezTo>
                    <a:pt x="0" y="479"/>
                    <a:pt x="135" y="614"/>
                    <a:pt x="304" y="614"/>
                  </a:cubicBezTo>
                  <a:lnTo>
                    <a:pt x="10306" y="614"/>
                  </a:lnTo>
                  <a:cubicBezTo>
                    <a:pt x="10475" y="614"/>
                    <a:pt x="10610" y="479"/>
                    <a:pt x="10610" y="310"/>
                  </a:cubicBezTo>
                  <a:cubicBezTo>
                    <a:pt x="10610" y="139"/>
                    <a:pt x="10475" y="0"/>
                    <a:pt x="10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2977422" y="2613660"/>
              <a:ext cx="98973" cy="109263"/>
            </a:xfrm>
            <a:custGeom>
              <a:avLst/>
              <a:gdLst/>
              <a:ahLst/>
              <a:cxnLst/>
              <a:rect l="l" t="t" r="r" b="b"/>
              <a:pathLst>
                <a:path w="5684" h="6275" extrusionOk="0">
                  <a:moveTo>
                    <a:pt x="338" y="1"/>
                  </a:moveTo>
                  <a:cubicBezTo>
                    <a:pt x="267" y="1"/>
                    <a:pt x="196" y="25"/>
                    <a:pt x="136" y="74"/>
                  </a:cubicBezTo>
                  <a:cubicBezTo>
                    <a:pt x="10" y="188"/>
                    <a:pt x="0" y="379"/>
                    <a:pt x="110" y="506"/>
                  </a:cubicBezTo>
                  <a:lnTo>
                    <a:pt x="5112" y="6170"/>
                  </a:lnTo>
                  <a:cubicBezTo>
                    <a:pt x="5173" y="6240"/>
                    <a:pt x="5256" y="6275"/>
                    <a:pt x="5339" y="6275"/>
                  </a:cubicBezTo>
                  <a:cubicBezTo>
                    <a:pt x="5413" y="6275"/>
                    <a:pt x="5483" y="6249"/>
                    <a:pt x="5543" y="6202"/>
                  </a:cubicBezTo>
                  <a:cubicBezTo>
                    <a:pt x="5670" y="6088"/>
                    <a:pt x="5684" y="5896"/>
                    <a:pt x="5570" y="5770"/>
                  </a:cubicBezTo>
                  <a:lnTo>
                    <a:pt x="567" y="104"/>
                  </a:lnTo>
                  <a:cubicBezTo>
                    <a:pt x="508" y="36"/>
                    <a:pt x="424"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2971589" y="2619441"/>
              <a:ext cx="110569" cy="97736"/>
            </a:xfrm>
            <a:custGeom>
              <a:avLst/>
              <a:gdLst/>
              <a:ahLst/>
              <a:cxnLst/>
              <a:rect l="l" t="t" r="r" b="b"/>
              <a:pathLst>
                <a:path w="6350" h="5613" extrusionOk="0">
                  <a:moveTo>
                    <a:pt x="6008" y="0"/>
                  </a:moveTo>
                  <a:cubicBezTo>
                    <a:pt x="5936" y="0"/>
                    <a:pt x="5863" y="26"/>
                    <a:pt x="5805" y="78"/>
                  </a:cubicBezTo>
                  <a:lnTo>
                    <a:pt x="140" y="5076"/>
                  </a:lnTo>
                  <a:cubicBezTo>
                    <a:pt x="13" y="5190"/>
                    <a:pt x="1" y="5381"/>
                    <a:pt x="114" y="5508"/>
                  </a:cubicBezTo>
                  <a:cubicBezTo>
                    <a:pt x="174" y="5577"/>
                    <a:pt x="257" y="5612"/>
                    <a:pt x="345" y="5612"/>
                  </a:cubicBezTo>
                  <a:cubicBezTo>
                    <a:pt x="414" y="5612"/>
                    <a:pt x="488" y="5586"/>
                    <a:pt x="544" y="5534"/>
                  </a:cubicBezTo>
                  <a:lnTo>
                    <a:pt x="6210" y="536"/>
                  </a:lnTo>
                  <a:cubicBezTo>
                    <a:pt x="6336" y="422"/>
                    <a:pt x="6349" y="230"/>
                    <a:pt x="6236" y="104"/>
                  </a:cubicBezTo>
                  <a:cubicBezTo>
                    <a:pt x="6177" y="36"/>
                    <a:pt x="6093" y="0"/>
                    <a:pt x="6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2994260" y="3355084"/>
              <a:ext cx="10656" cy="184781"/>
            </a:xfrm>
            <a:custGeom>
              <a:avLst/>
              <a:gdLst/>
              <a:ahLst/>
              <a:cxnLst/>
              <a:rect l="l" t="t" r="r" b="b"/>
              <a:pathLst>
                <a:path w="612" h="10612" extrusionOk="0">
                  <a:moveTo>
                    <a:pt x="306" y="0"/>
                  </a:moveTo>
                  <a:cubicBezTo>
                    <a:pt x="137" y="0"/>
                    <a:pt x="1" y="135"/>
                    <a:pt x="1" y="306"/>
                  </a:cubicBezTo>
                  <a:lnTo>
                    <a:pt x="1" y="10306"/>
                  </a:lnTo>
                  <a:cubicBezTo>
                    <a:pt x="1" y="10477"/>
                    <a:pt x="137" y="10612"/>
                    <a:pt x="306" y="10612"/>
                  </a:cubicBezTo>
                  <a:cubicBezTo>
                    <a:pt x="477" y="10612"/>
                    <a:pt x="612" y="10477"/>
                    <a:pt x="612" y="10306"/>
                  </a:cubicBezTo>
                  <a:lnTo>
                    <a:pt x="612" y="306"/>
                  </a:lnTo>
                  <a:cubicBezTo>
                    <a:pt x="612" y="135"/>
                    <a:pt x="477" y="0"/>
                    <a:pt x="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2907163" y="3442112"/>
              <a:ext cx="184851" cy="10726"/>
            </a:xfrm>
            <a:custGeom>
              <a:avLst/>
              <a:gdLst/>
              <a:ahLst/>
              <a:cxnLst/>
              <a:rect l="l" t="t" r="r" b="b"/>
              <a:pathLst>
                <a:path w="10616" h="616" extrusionOk="0">
                  <a:moveTo>
                    <a:pt x="306" y="0"/>
                  </a:moveTo>
                  <a:cubicBezTo>
                    <a:pt x="139" y="0"/>
                    <a:pt x="0" y="139"/>
                    <a:pt x="0" y="306"/>
                  </a:cubicBezTo>
                  <a:cubicBezTo>
                    <a:pt x="0" y="475"/>
                    <a:pt x="139" y="615"/>
                    <a:pt x="306" y="615"/>
                  </a:cubicBezTo>
                  <a:lnTo>
                    <a:pt x="10306" y="615"/>
                  </a:lnTo>
                  <a:cubicBezTo>
                    <a:pt x="10477" y="615"/>
                    <a:pt x="10616" y="475"/>
                    <a:pt x="10616" y="306"/>
                  </a:cubicBezTo>
                  <a:cubicBezTo>
                    <a:pt x="10616" y="139"/>
                    <a:pt x="10477" y="0"/>
                    <a:pt x="10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2952157" y="3396299"/>
              <a:ext cx="98955" cy="109350"/>
            </a:xfrm>
            <a:custGeom>
              <a:avLst/>
              <a:gdLst/>
              <a:ahLst/>
              <a:cxnLst/>
              <a:rect l="l" t="t" r="r" b="b"/>
              <a:pathLst>
                <a:path w="5683" h="6280" extrusionOk="0">
                  <a:moveTo>
                    <a:pt x="341" y="0"/>
                  </a:moveTo>
                  <a:cubicBezTo>
                    <a:pt x="269" y="0"/>
                    <a:pt x="198" y="26"/>
                    <a:pt x="140" y="77"/>
                  </a:cubicBezTo>
                  <a:cubicBezTo>
                    <a:pt x="13" y="191"/>
                    <a:pt x="1" y="383"/>
                    <a:pt x="109" y="509"/>
                  </a:cubicBezTo>
                  <a:lnTo>
                    <a:pt x="5112" y="6175"/>
                  </a:lnTo>
                  <a:cubicBezTo>
                    <a:pt x="5174" y="6244"/>
                    <a:pt x="5256" y="6279"/>
                    <a:pt x="5343" y="6279"/>
                  </a:cubicBezTo>
                  <a:cubicBezTo>
                    <a:pt x="5413" y="6279"/>
                    <a:pt x="5487" y="6253"/>
                    <a:pt x="5544" y="6201"/>
                  </a:cubicBezTo>
                  <a:cubicBezTo>
                    <a:pt x="5670" y="6091"/>
                    <a:pt x="5683" y="5896"/>
                    <a:pt x="5570" y="5769"/>
                  </a:cubicBezTo>
                  <a:lnTo>
                    <a:pt x="572" y="103"/>
                  </a:lnTo>
                  <a:cubicBezTo>
                    <a:pt x="510" y="36"/>
                    <a:pt x="426" y="0"/>
                    <a:pt x="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2946393" y="3402098"/>
              <a:ext cx="110500" cy="97771"/>
            </a:xfrm>
            <a:custGeom>
              <a:avLst/>
              <a:gdLst/>
              <a:ahLst/>
              <a:cxnLst/>
              <a:rect l="l" t="t" r="r" b="b"/>
              <a:pathLst>
                <a:path w="6346" h="5615" extrusionOk="0">
                  <a:moveTo>
                    <a:pt x="6007" y="0"/>
                  </a:moveTo>
                  <a:cubicBezTo>
                    <a:pt x="5935" y="0"/>
                    <a:pt x="5861" y="25"/>
                    <a:pt x="5801" y="76"/>
                  </a:cubicBezTo>
                  <a:lnTo>
                    <a:pt x="135" y="5078"/>
                  </a:lnTo>
                  <a:cubicBezTo>
                    <a:pt x="10" y="5192"/>
                    <a:pt x="0" y="5384"/>
                    <a:pt x="109" y="5510"/>
                  </a:cubicBezTo>
                  <a:cubicBezTo>
                    <a:pt x="171" y="5580"/>
                    <a:pt x="253" y="5615"/>
                    <a:pt x="340" y="5615"/>
                  </a:cubicBezTo>
                  <a:cubicBezTo>
                    <a:pt x="410" y="5615"/>
                    <a:pt x="484" y="5589"/>
                    <a:pt x="541" y="5536"/>
                  </a:cubicBezTo>
                  <a:lnTo>
                    <a:pt x="6206" y="538"/>
                  </a:lnTo>
                  <a:cubicBezTo>
                    <a:pt x="6332" y="424"/>
                    <a:pt x="6345" y="233"/>
                    <a:pt x="6232" y="102"/>
                  </a:cubicBezTo>
                  <a:cubicBezTo>
                    <a:pt x="6174" y="34"/>
                    <a:pt x="6091" y="0"/>
                    <a:pt x="6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2695462" y="3813694"/>
              <a:ext cx="10726" cy="184851"/>
            </a:xfrm>
            <a:custGeom>
              <a:avLst/>
              <a:gdLst/>
              <a:ahLst/>
              <a:cxnLst/>
              <a:rect l="l" t="t" r="r" b="b"/>
              <a:pathLst>
                <a:path w="616" h="10616" extrusionOk="0">
                  <a:moveTo>
                    <a:pt x="310" y="0"/>
                  </a:moveTo>
                  <a:cubicBezTo>
                    <a:pt x="139" y="0"/>
                    <a:pt x="0" y="140"/>
                    <a:pt x="0" y="306"/>
                  </a:cubicBezTo>
                  <a:lnTo>
                    <a:pt x="0" y="10306"/>
                  </a:lnTo>
                  <a:cubicBezTo>
                    <a:pt x="0" y="10477"/>
                    <a:pt x="139" y="10616"/>
                    <a:pt x="310" y="10616"/>
                  </a:cubicBezTo>
                  <a:cubicBezTo>
                    <a:pt x="475" y="10616"/>
                    <a:pt x="615" y="10477"/>
                    <a:pt x="615" y="10306"/>
                  </a:cubicBezTo>
                  <a:lnTo>
                    <a:pt x="615" y="306"/>
                  </a:lnTo>
                  <a:cubicBezTo>
                    <a:pt x="615" y="140"/>
                    <a:pt x="475"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2608434" y="3900809"/>
              <a:ext cx="184781" cy="10639"/>
            </a:xfrm>
            <a:custGeom>
              <a:avLst/>
              <a:gdLst/>
              <a:ahLst/>
              <a:cxnLst/>
              <a:rect l="l" t="t" r="r" b="b"/>
              <a:pathLst>
                <a:path w="10612" h="611" extrusionOk="0">
                  <a:moveTo>
                    <a:pt x="305" y="1"/>
                  </a:moveTo>
                  <a:cubicBezTo>
                    <a:pt x="135" y="1"/>
                    <a:pt x="0" y="136"/>
                    <a:pt x="0" y="305"/>
                  </a:cubicBezTo>
                  <a:cubicBezTo>
                    <a:pt x="0" y="475"/>
                    <a:pt x="135" y="610"/>
                    <a:pt x="305" y="610"/>
                  </a:cubicBezTo>
                  <a:lnTo>
                    <a:pt x="10306" y="610"/>
                  </a:lnTo>
                  <a:cubicBezTo>
                    <a:pt x="10476" y="610"/>
                    <a:pt x="10611" y="475"/>
                    <a:pt x="10611" y="305"/>
                  </a:cubicBezTo>
                  <a:cubicBezTo>
                    <a:pt x="10611" y="136"/>
                    <a:pt x="10476" y="1"/>
                    <a:pt x="10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2653428" y="3854997"/>
              <a:ext cx="98955" cy="109263"/>
            </a:xfrm>
            <a:custGeom>
              <a:avLst/>
              <a:gdLst/>
              <a:ahLst/>
              <a:cxnLst/>
              <a:rect l="l" t="t" r="r" b="b"/>
              <a:pathLst>
                <a:path w="5683" h="6275" extrusionOk="0">
                  <a:moveTo>
                    <a:pt x="338" y="0"/>
                  </a:moveTo>
                  <a:cubicBezTo>
                    <a:pt x="266" y="0"/>
                    <a:pt x="193" y="26"/>
                    <a:pt x="135" y="78"/>
                  </a:cubicBezTo>
                  <a:cubicBezTo>
                    <a:pt x="9" y="186"/>
                    <a:pt x="0" y="383"/>
                    <a:pt x="109" y="509"/>
                  </a:cubicBezTo>
                  <a:lnTo>
                    <a:pt x="5111" y="6174"/>
                  </a:lnTo>
                  <a:cubicBezTo>
                    <a:pt x="5168" y="6240"/>
                    <a:pt x="5256" y="6274"/>
                    <a:pt x="5338" y="6274"/>
                  </a:cubicBezTo>
                  <a:cubicBezTo>
                    <a:pt x="5413" y="6274"/>
                    <a:pt x="5482" y="6252"/>
                    <a:pt x="5543" y="6200"/>
                  </a:cubicBezTo>
                  <a:cubicBezTo>
                    <a:pt x="5670" y="6087"/>
                    <a:pt x="5683" y="5895"/>
                    <a:pt x="5570" y="5769"/>
                  </a:cubicBezTo>
                  <a:lnTo>
                    <a:pt x="566" y="104"/>
                  </a:lnTo>
                  <a:cubicBezTo>
                    <a:pt x="507" y="35"/>
                    <a:pt x="423" y="0"/>
                    <a:pt x="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2647577" y="3860760"/>
              <a:ext cx="110587" cy="97719"/>
            </a:xfrm>
            <a:custGeom>
              <a:avLst/>
              <a:gdLst/>
              <a:ahLst/>
              <a:cxnLst/>
              <a:rect l="l" t="t" r="r" b="b"/>
              <a:pathLst>
                <a:path w="6351" h="5612" extrusionOk="0">
                  <a:moveTo>
                    <a:pt x="6006" y="0"/>
                  </a:moveTo>
                  <a:cubicBezTo>
                    <a:pt x="5935" y="0"/>
                    <a:pt x="5863" y="26"/>
                    <a:pt x="5805" y="78"/>
                  </a:cubicBezTo>
                  <a:lnTo>
                    <a:pt x="140" y="5076"/>
                  </a:lnTo>
                  <a:cubicBezTo>
                    <a:pt x="13" y="5189"/>
                    <a:pt x="1" y="5381"/>
                    <a:pt x="114" y="5507"/>
                  </a:cubicBezTo>
                  <a:cubicBezTo>
                    <a:pt x="175" y="5577"/>
                    <a:pt x="258" y="5612"/>
                    <a:pt x="345" y="5612"/>
                  </a:cubicBezTo>
                  <a:cubicBezTo>
                    <a:pt x="415" y="5612"/>
                    <a:pt x="489" y="5590"/>
                    <a:pt x="546" y="5538"/>
                  </a:cubicBezTo>
                  <a:lnTo>
                    <a:pt x="6210" y="535"/>
                  </a:lnTo>
                  <a:cubicBezTo>
                    <a:pt x="6336" y="422"/>
                    <a:pt x="6350" y="230"/>
                    <a:pt x="6236" y="104"/>
                  </a:cubicBezTo>
                  <a:cubicBezTo>
                    <a:pt x="6175" y="36"/>
                    <a:pt x="6091" y="0"/>
                    <a:pt x="6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36"/>
          <p:cNvGrpSpPr/>
          <p:nvPr/>
        </p:nvGrpSpPr>
        <p:grpSpPr>
          <a:xfrm>
            <a:off x="2174531" y="3930539"/>
            <a:ext cx="448034" cy="447956"/>
            <a:chOff x="10333025" y="2667100"/>
            <a:chExt cx="191100" cy="191075"/>
          </a:xfrm>
        </p:grpSpPr>
        <p:sp>
          <p:nvSpPr>
            <p:cNvPr id="745" name="Google Shape;745;p36"/>
            <p:cNvSpPr/>
            <p:nvPr/>
          </p:nvSpPr>
          <p:spPr>
            <a:xfrm>
              <a:off x="10423075" y="2667100"/>
              <a:ext cx="11050" cy="191075"/>
            </a:xfrm>
            <a:custGeom>
              <a:avLst/>
              <a:gdLst/>
              <a:ahLst/>
              <a:cxnLst/>
              <a:rect l="l" t="t" r="r" b="b"/>
              <a:pathLst>
                <a:path w="442" h="7643" extrusionOk="0">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10333025" y="2757100"/>
              <a:ext cx="191100" cy="11050"/>
            </a:xfrm>
            <a:custGeom>
              <a:avLst/>
              <a:gdLst/>
              <a:ahLst/>
              <a:cxnLst/>
              <a:rect l="l" t="t" r="r" b="b"/>
              <a:pathLst>
                <a:path w="7644" h="442" extrusionOk="0">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10379450" y="2709800"/>
              <a:ext cx="102325" cy="113000"/>
            </a:xfrm>
            <a:custGeom>
              <a:avLst/>
              <a:gdLst/>
              <a:ahLst/>
              <a:cxnLst/>
              <a:rect l="l" t="t" r="r" b="b"/>
              <a:pathLst>
                <a:path w="4093" h="4520" extrusionOk="0">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10373550" y="2715800"/>
              <a:ext cx="114250" cy="101075"/>
            </a:xfrm>
            <a:custGeom>
              <a:avLst/>
              <a:gdLst/>
              <a:ahLst/>
              <a:cxnLst/>
              <a:rect l="l" t="t" r="r" b="b"/>
              <a:pathLst>
                <a:path w="4570" h="4043" extrusionOk="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36"/>
          <p:cNvSpPr txBox="1">
            <a:spLocks noGrp="1"/>
          </p:cNvSpPr>
          <p:nvPr>
            <p:ph type="ctrTitle"/>
          </p:nvPr>
        </p:nvSpPr>
        <p:spPr>
          <a:xfrm>
            <a:off x="1299630" y="1282837"/>
            <a:ext cx="6609930" cy="27627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solidFill>
                  <a:schemeClr val="accent2"/>
                </a:solidFill>
              </a:rPr>
              <a:t>Bài 39.</a:t>
            </a:r>
            <a:br>
              <a:rPr lang="en" sz="4000" dirty="0" smtClean="0">
                <a:solidFill>
                  <a:schemeClr val="accent2"/>
                </a:solidFill>
              </a:rPr>
            </a:br>
            <a:r>
              <a:rPr lang="en" sz="3200" dirty="0" smtClean="0">
                <a:solidFill>
                  <a:schemeClr val="dk1"/>
                </a:solidFill>
                <a:latin typeface="Proxima Nova" panose="020B0604020202020204" charset="0"/>
              </a:rPr>
              <a:t>Thực hành: Tìm hiểu thành tựu chọn giống vật nuôi và cây trồng</a:t>
            </a:r>
            <a:endParaRPr sz="3200" dirty="0">
              <a:solidFill>
                <a:schemeClr val="dk1"/>
              </a:solidFill>
              <a:latin typeface="Proxima Nova" panose="020B06040202020202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9"/>
                                        </p:tgtEl>
                                        <p:attrNameLst>
                                          <p:attrName>style.visibility</p:attrName>
                                        </p:attrNameLst>
                                      </p:cBhvr>
                                      <p:to>
                                        <p:strVal val="visible"/>
                                      </p:to>
                                    </p:set>
                                    <p:animEffect transition="in" filter="barn(inVertical)">
                                      <p:cBhvr>
                                        <p:cTn id="7" dur="500"/>
                                        <p:tgtEl>
                                          <p:spTgt spid="7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4">
                                            <p:bg/>
                                          </p:spTgt>
                                        </p:tgtEl>
                                        <p:attrNameLst>
                                          <p:attrName>style.visibility</p:attrName>
                                        </p:attrNameLst>
                                      </p:cBhvr>
                                      <p:to>
                                        <p:strVal val="visible"/>
                                      </p:to>
                                    </p:set>
                                    <p:animEffect transition="in" filter="barn(inVertical)">
                                      <p:cBhvr>
                                        <p:cTn id="12" dur="500"/>
                                        <p:tgtEl>
                                          <p:spTgt spid="62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4">
                                            <p:txEl>
                                              <p:pRg st="0" end="0"/>
                                            </p:txEl>
                                          </p:spTgt>
                                        </p:tgtEl>
                                        <p:attrNameLst>
                                          <p:attrName>style.visibility</p:attrName>
                                        </p:attrNameLst>
                                      </p:cBhvr>
                                      <p:to>
                                        <p:strVal val="visible"/>
                                      </p:to>
                                    </p:set>
                                    <p:animEffect transition="in" filter="barn(inVertical)">
                                      <p:cBhvr>
                                        <p:cTn id="17" dur="500"/>
                                        <p:tgtEl>
                                          <p:spTgt spid="6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 grpId="0" build="p" animBg="1"/>
      <p:bldP spid="7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540" y="1348741"/>
            <a:ext cx="8309700" cy="2640329"/>
          </a:xfrm>
        </p:spPr>
        <p:txBody>
          <a:bodyPr/>
          <a:lstStyle/>
          <a:p>
            <a:pPr>
              <a:buFontTx/>
              <a:buChar char="–"/>
            </a:pPr>
            <a:r>
              <a:rPr lang="vi-VN" sz="2000" dirty="0">
                <a:solidFill>
                  <a:srgbClr val="000000"/>
                </a:solidFill>
                <a:latin typeface="+mj-lt"/>
              </a:rPr>
              <a:t>Tổ tiên của loài Lợn Ỉ Móng Cái </a:t>
            </a:r>
            <a:r>
              <a:rPr lang="vi-VN" sz="2000" dirty="0" smtClean="0">
                <a:solidFill>
                  <a:srgbClr val="000000"/>
                </a:solidFill>
                <a:latin typeface="+mj-lt"/>
              </a:rPr>
              <a:t>là </a:t>
            </a:r>
            <a:r>
              <a:rPr lang="vi-VN" sz="2000" dirty="0">
                <a:solidFill>
                  <a:srgbClr val="000000"/>
                </a:solidFill>
                <a:latin typeface="+mj-lt"/>
              </a:rPr>
              <a:t>một loại lợn rừng. Xuất xứ từ những con lợn rừng nhiệt đới Châu Á, được người dân địa phương đưa về thuần hoá và nuôi tại nhà, từ 150 năm trước đây.</a:t>
            </a:r>
          </a:p>
          <a:p>
            <a:pPr>
              <a:buFontTx/>
              <a:buChar char="–"/>
            </a:pPr>
            <a:r>
              <a:rPr lang="vi-VN" sz="2000" dirty="0">
                <a:solidFill>
                  <a:srgbClr val="000000"/>
                </a:solidFill>
                <a:latin typeface="+mj-lt"/>
              </a:rPr>
              <a:t>Lợn Ỉ Móng Cái thường được nuôi để lấy thịt, một số cho đẻ lấy con giống.</a:t>
            </a:r>
          </a:p>
          <a:p>
            <a:pPr>
              <a:buFontTx/>
              <a:buChar char="–"/>
            </a:pPr>
            <a:r>
              <a:rPr lang="vi-VN" sz="2000" dirty="0">
                <a:solidFill>
                  <a:srgbClr val="000000"/>
                </a:solidFill>
                <a:latin typeface="+mj-lt"/>
              </a:rPr>
              <a:t>Thịt thơm ngon, đẻ mắn, đẻ sai, thân thiện với con người, chịu được kham khổ, chống đỡ bệnh tật tốt là những đặc điểm của lợn Ỉ Móng Cái.</a:t>
            </a:r>
          </a:p>
          <a:p>
            <a:pPr>
              <a:buFontTx/>
              <a:buChar char="–"/>
            </a:pPr>
            <a:r>
              <a:rPr lang="vi-VN" sz="2000" dirty="0">
                <a:solidFill>
                  <a:srgbClr val="000000"/>
                </a:solidFill>
                <a:latin typeface="+mj-lt"/>
              </a:rPr>
              <a:t>Lợn Ỉ dể nuôi, ăn tạp. Khả năng chóng bệnh và khả năng sinh sản cao.</a:t>
            </a:r>
          </a:p>
          <a:p>
            <a:pPr>
              <a:buFontTx/>
              <a:buChar char="–"/>
            </a:pPr>
            <a:r>
              <a:rPr lang="vi-VN" sz="2000" dirty="0">
                <a:solidFill>
                  <a:srgbClr val="000000"/>
                </a:solidFill>
                <a:latin typeface="+mj-lt"/>
              </a:rPr>
              <a:t>Chữa đẻ sớm</a:t>
            </a:r>
            <a:r>
              <a:rPr lang="vi-VN" sz="2000" dirty="0" smtClean="0">
                <a:solidFill>
                  <a:srgbClr val="000000"/>
                </a:solidFill>
                <a:latin typeface="+mj-lt"/>
              </a:rPr>
              <a:t>.</a:t>
            </a:r>
            <a:r>
              <a:rPr lang="vi-VN" sz="2000" dirty="0">
                <a:latin typeface="+mj-lt"/>
              </a:rPr>
              <a:t/>
            </a:r>
            <a:br>
              <a:rPr lang="vi-VN" sz="2000" dirty="0">
                <a:latin typeface="+mj-lt"/>
              </a:rPr>
            </a:br>
            <a:endParaRPr lang="vi-VN" sz="2000" dirty="0">
              <a:solidFill>
                <a:srgbClr val="000000"/>
              </a:solidFill>
              <a:latin typeface="+mj-lt"/>
              <a:ea typeface="Times New Roman"/>
              <a:cs typeface="Times New Roman"/>
              <a:sym typeface="Times New Roman"/>
            </a:endParaRPr>
          </a:p>
        </p:txBody>
      </p:sp>
    </p:spTree>
    <p:extLst>
      <p:ext uri="{BB962C8B-B14F-4D97-AF65-F5344CB8AC3E}">
        <p14:creationId xmlns:p14="http://schemas.microsoft.com/office/powerpoint/2010/main" val="40137423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38"/>
          <p:cNvSpPr txBox="1">
            <a:spLocks noGrp="1"/>
          </p:cNvSpPr>
          <p:nvPr>
            <p:ph type="title"/>
          </p:nvPr>
        </p:nvSpPr>
        <p:spPr>
          <a:xfrm>
            <a:off x="4826000" y="1727650"/>
            <a:ext cx="2896950" cy="1662000"/>
          </a:xfrm>
          <a:prstGeom prst="rect">
            <a:avLst/>
          </a:prstGeom>
        </p:spPr>
        <p:txBody>
          <a:bodyPr spcFirstLastPara="1" wrap="square" lIns="91425" tIns="91425" rIns="91425" bIns="91425" anchor="ctr" anchorCtr="0">
            <a:noAutofit/>
          </a:bodyPr>
          <a:lstStyle/>
          <a:p>
            <a:pPr marL="139700" algn="ctr"/>
            <a:r>
              <a:rPr lang="en-US" sz="3200" dirty="0" err="1" smtClean="0">
                <a:solidFill>
                  <a:schemeClr val="accent3">
                    <a:lumMod val="75000"/>
                  </a:schemeClr>
                </a:solidFill>
              </a:rPr>
              <a:t>BỚc</a:t>
            </a:r>
            <a:r>
              <a:rPr lang="en-US" sz="3200" dirty="0" smtClean="0">
                <a:solidFill>
                  <a:schemeClr val="accent3">
                    <a:lumMod val="75000"/>
                  </a:schemeClr>
                </a:solidFill>
              </a:rPr>
              <a:t> Sai</a:t>
            </a:r>
            <a:endParaRPr lang="en-US" sz="3200" dirty="0">
              <a:solidFill>
                <a:schemeClr val="accent3">
                  <a:lumMod val="75000"/>
                </a:schemeClr>
              </a:solidFill>
            </a:endParaRPr>
          </a:p>
        </p:txBody>
      </p:sp>
      <p:grpSp>
        <p:nvGrpSpPr>
          <p:cNvPr id="867" name="Google Shape;867;p38"/>
          <p:cNvGrpSpPr/>
          <p:nvPr/>
        </p:nvGrpSpPr>
        <p:grpSpPr>
          <a:xfrm>
            <a:off x="5744656" y="2686389"/>
            <a:ext cx="448034" cy="447956"/>
            <a:chOff x="10333025" y="2667100"/>
            <a:chExt cx="191100" cy="191075"/>
          </a:xfrm>
        </p:grpSpPr>
        <p:sp>
          <p:nvSpPr>
            <p:cNvPr id="868" name="Google Shape;868;p38"/>
            <p:cNvSpPr/>
            <p:nvPr/>
          </p:nvSpPr>
          <p:spPr>
            <a:xfrm>
              <a:off x="10423075" y="2667100"/>
              <a:ext cx="11050" cy="191075"/>
            </a:xfrm>
            <a:custGeom>
              <a:avLst/>
              <a:gdLst/>
              <a:ahLst/>
              <a:cxnLst/>
              <a:rect l="l" t="t" r="r" b="b"/>
              <a:pathLst>
                <a:path w="442" h="7643" extrusionOk="0">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8"/>
            <p:cNvSpPr/>
            <p:nvPr/>
          </p:nvSpPr>
          <p:spPr>
            <a:xfrm>
              <a:off x="10333025" y="2757100"/>
              <a:ext cx="191100" cy="11050"/>
            </a:xfrm>
            <a:custGeom>
              <a:avLst/>
              <a:gdLst/>
              <a:ahLst/>
              <a:cxnLst/>
              <a:rect l="l" t="t" r="r" b="b"/>
              <a:pathLst>
                <a:path w="7644" h="442" extrusionOk="0">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8"/>
            <p:cNvSpPr/>
            <p:nvPr/>
          </p:nvSpPr>
          <p:spPr>
            <a:xfrm>
              <a:off x="10379450" y="2709800"/>
              <a:ext cx="102325" cy="113000"/>
            </a:xfrm>
            <a:custGeom>
              <a:avLst/>
              <a:gdLst/>
              <a:ahLst/>
              <a:cxnLst/>
              <a:rect l="l" t="t" r="r" b="b"/>
              <a:pathLst>
                <a:path w="4093" h="4520" extrusionOk="0">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8"/>
            <p:cNvSpPr/>
            <p:nvPr/>
          </p:nvSpPr>
          <p:spPr>
            <a:xfrm>
              <a:off x="10373550" y="2715800"/>
              <a:ext cx="114250" cy="101075"/>
            </a:xfrm>
            <a:custGeom>
              <a:avLst/>
              <a:gdLst/>
              <a:ahLst/>
              <a:cxnLst/>
              <a:rect l="l" t="t" r="r" b="b"/>
              <a:pathLst>
                <a:path w="4570" h="4043" extrusionOk="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70" name="Picture 2" descr="ภเгคк ค๓๏ | Pig breeds, Berkshire pigs, P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150" y="189230"/>
            <a:ext cx="3148580" cy="472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3342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65"/>
                                        </p:tgtEl>
                                        <p:attrNameLst>
                                          <p:attrName>style.visibility</p:attrName>
                                        </p:attrNameLst>
                                      </p:cBhvr>
                                      <p:to>
                                        <p:strVal val="visible"/>
                                      </p:to>
                                    </p:set>
                                    <p:animEffect transition="in" filter="barn(inVertical)">
                                      <p:cBhvr>
                                        <p:cTn id="12" dur="500"/>
                                        <p:tgtEl>
                                          <p:spTgt spid="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2040" y="1018541"/>
            <a:ext cx="8091260" cy="3439159"/>
          </a:xfrm>
        </p:spPr>
        <p:txBody>
          <a:bodyPr/>
          <a:lstStyle/>
          <a:p>
            <a:pPr>
              <a:buFont typeface="Jura Medium" panose="020B0604020202020204" charset="0"/>
              <a:buChar char="‒"/>
            </a:pPr>
            <a:r>
              <a:rPr lang="vi-VN" sz="2000" dirty="0">
                <a:solidFill>
                  <a:srgbClr val="000000"/>
                </a:solidFill>
                <a:latin typeface="+mj-lt"/>
              </a:rPr>
              <a:t>Lợn Bớc Sai tên gốc là </a:t>
            </a:r>
            <a:r>
              <a:rPr lang="vi-VN" sz="2000" dirty="0" smtClean="0">
                <a:solidFill>
                  <a:srgbClr val="000000"/>
                </a:solidFill>
                <a:latin typeface="+mj-lt"/>
              </a:rPr>
              <a:t>Berkshire</a:t>
            </a:r>
            <a:r>
              <a:rPr lang="en-US" sz="2000" dirty="0" smtClean="0">
                <a:solidFill>
                  <a:srgbClr val="000000"/>
                </a:solidFill>
                <a:latin typeface="+mj-lt"/>
              </a:rPr>
              <a:t>,</a:t>
            </a:r>
            <a:r>
              <a:rPr lang="en-US" sz="2000" dirty="0" smtClean="0">
                <a:solidFill>
                  <a:srgbClr val="000000"/>
                </a:solidFill>
                <a:latin typeface="+mj-lt"/>
                <a:cs typeface="Times New Roman" panose="02020603050405020304" pitchFamily="18" charset="0"/>
              </a:rPr>
              <a:t> x</a:t>
            </a:r>
            <a:r>
              <a:rPr lang="vi-VN" sz="2000" dirty="0" smtClean="0">
                <a:solidFill>
                  <a:srgbClr val="000000"/>
                </a:solidFill>
                <a:latin typeface="+mj-lt"/>
              </a:rPr>
              <a:t>uất </a:t>
            </a:r>
            <a:r>
              <a:rPr lang="vi-VN" sz="2000" dirty="0">
                <a:solidFill>
                  <a:srgbClr val="000000"/>
                </a:solidFill>
                <a:latin typeface="+mj-lt"/>
              </a:rPr>
              <a:t>sứ từ Anh.</a:t>
            </a:r>
          </a:p>
          <a:p>
            <a:pPr>
              <a:buFont typeface="Jura Medium" panose="020B0604020202020204" charset="0"/>
              <a:buChar char="‒"/>
            </a:pPr>
            <a:r>
              <a:rPr lang="vi-VN" sz="2000" dirty="0">
                <a:solidFill>
                  <a:srgbClr val="000000"/>
                </a:solidFill>
                <a:latin typeface="+mj-lt"/>
              </a:rPr>
              <a:t>Người ta nuôi lợn Bớc Sai với mục đích chủ yếu là làm con giống để lai với lợn Ỉ địa phương.</a:t>
            </a:r>
          </a:p>
          <a:p>
            <a:pPr>
              <a:buFont typeface="Jura Medium" panose="020B0604020202020204" charset="0"/>
              <a:buChar char="‒"/>
            </a:pPr>
            <a:r>
              <a:rPr lang="vi-VN" sz="2000" dirty="0">
                <a:solidFill>
                  <a:srgbClr val="000000"/>
                </a:solidFill>
                <a:latin typeface="+mj-lt"/>
              </a:rPr>
              <a:t>Da den tuyền, ở trán chân và đuôi có đốm trắng</a:t>
            </a:r>
          </a:p>
          <a:p>
            <a:pPr>
              <a:buFont typeface="Jura Medium" panose="020B0604020202020204" charset="0"/>
              <a:buChar char="‒"/>
            </a:pPr>
            <a:r>
              <a:rPr lang="vi-VN" sz="2000" dirty="0">
                <a:solidFill>
                  <a:srgbClr val="000000"/>
                </a:solidFill>
                <a:latin typeface="+mj-lt"/>
              </a:rPr>
              <a:t>Khả năng sinh sản trung bình từ 8-10 </a:t>
            </a:r>
            <a:r>
              <a:rPr lang="vi-VN" sz="2000" dirty="0" smtClean="0">
                <a:solidFill>
                  <a:srgbClr val="000000"/>
                </a:solidFill>
                <a:latin typeface="+mj-lt"/>
              </a:rPr>
              <a:t>con. </a:t>
            </a:r>
            <a:r>
              <a:rPr lang="vi-VN" sz="2000" dirty="0">
                <a:solidFill>
                  <a:srgbClr val="000000"/>
                </a:solidFill>
                <a:latin typeface="+mj-lt"/>
              </a:rPr>
              <a:t>Phát triển nhanh và sớm thành thục.</a:t>
            </a:r>
          </a:p>
          <a:p>
            <a:pPr>
              <a:buFont typeface="Jura Medium" panose="020B0604020202020204" charset="0"/>
              <a:buChar char="‒"/>
            </a:pPr>
            <a:r>
              <a:rPr lang="vi-VN" sz="2000" dirty="0">
                <a:solidFill>
                  <a:srgbClr val="000000"/>
                </a:solidFill>
                <a:latin typeface="+mj-lt"/>
              </a:rPr>
              <a:t>Tầm vóc trung bình từ 140-160 kg. Lợn nuôi thịt 6 - 8 tháng, đạt 85 - 100 kg, chất lượng thịt cao.</a:t>
            </a:r>
          </a:p>
          <a:p>
            <a:pPr>
              <a:buFont typeface="Jura Medium" panose="020B0604020202020204" charset="0"/>
              <a:buChar char="‒"/>
            </a:pPr>
            <a:r>
              <a:rPr lang="vi-VN" sz="2000" dirty="0">
                <a:solidFill>
                  <a:srgbClr val="000000"/>
                </a:solidFill>
                <a:latin typeface="+mj-lt"/>
              </a:rPr>
              <a:t>Khả năng khám bệnh cao.</a:t>
            </a:r>
          </a:p>
          <a:p>
            <a:pPr>
              <a:buFont typeface="Jura Medium" panose="020B0604020202020204" charset="0"/>
              <a:buChar char="‒"/>
            </a:pPr>
            <a:r>
              <a:rPr lang="vi-VN" sz="2000" dirty="0">
                <a:solidFill>
                  <a:srgbClr val="000000"/>
                </a:solidFill>
                <a:latin typeface="+mj-lt"/>
              </a:rPr>
              <a:t>Chịu nóng cực tốt</a:t>
            </a:r>
            <a:r>
              <a:rPr lang="vi-VN" sz="2000" dirty="0" smtClean="0">
                <a:solidFill>
                  <a:srgbClr val="000000"/>
                </a:solidFill>
                <a:latin typeface="+mj-lt"/>
              </a:rPr>
              <a:t>.</a:t>
            </a:r>
            <a:r>
              <a:rPr lang="vi-VN" sz="2000" dirty="0">
                <a:latin typeface="+mj-lt"/>
              </a:rPr>
              <a:t/>
            </a:r>
            <a:br>
              <a:rPr lang="vi-VN" sz="2000" dirty="0">
                <a:latin typeface="+mj-lt"/>
              </a:rPr>
            </a:br>
            <a:r>
              <a:rPr lang="vi-VN" sz="2000" dirty="0">
                <a:solidFill>
                  <a:srgbClr val="000000"/>
                </a:solidFill>
                <a:latin typeface="+mj-lt"/>
              </a:rPr>
              <a:t/>
            </a:r>
            <a:br>
              <a:rPr lang="vi-VN" sz="2000" dirty="0">
                <a:solidFill>
                  <a:srgbClr val="000000"/>
                </a:solidFill>
                <a:latin typeface="+mj-lt"/>
              </a:rPr>
            </a:br>
            <a:endParaRPr lang="vi-VN" sz="2000" dirty="0">
              <a:solidFill>
                <a:srgbClr val="000000"/>
              </a:solidFill>
              <a:latin typeface="+mj-lt"/>
              <a:ea typeface="Times New Roman"/>
              <a:cs typeface="Times New Roman"/>
              <a:sym typeface="Times New Roman"/>
            </a:endParaRPr>
          </a:p>
        </p:txBody>
      </p:sp>
      <p:grpSp>
        <p:nvGrpSpPr>
          <p:cNvPr id="4" name="Google Shape;17380;p88"/>
          <p:cNvGrpSpPr/>
          <p:nvPr/>
        </p:nvGrpSpPr>
        <p:grpSpPr>
          <a:xfrm>
            <a:off x="6652260" y="3565400"/>
            <a:ext cx="685800" cy="663700"/>
            <a:chOff x="7966810" y="1519430"/>
            <a:chExt cx="369974" cy="355626"/>
          </a:xfrm>
        </p:grpSpPr>
        <p:sp>
          <p:nvSpPr>
            <p:cNvPr id="5" name="Google Shape;17381;p88"/>
            <p:cNvSpPr/>
            <p:nvPr/>
          </p:nvSpPr>
          <p:spPr>
            <a:xfrm>
              <a:off x="8205503" y="1519430"/>
              <a:ext cx="131281" cy="122992"/>
            </a:xfrm>
            <a:custGeom>
              <a:avLst/>
              <a:gdLst/>
              <a:ahLst/>
              <a:cxnLst/>
              <a:rect l="l" t="t" r="r" b="b"/>
              <a:pathLst>
                <a:path w="5005" h="4689" extrusionOk="0">
                  <a:moveTo>
                    <a:pt x="4448" y="1"/>
                  </a:moveTo>
                  <a:cubicBezTo>
                    <a:pt x="2325" y="1"/>
                    <a:pt x="631" y="1573"/>
                    <a:pt x="0" y="2410"/>
                  </a:cubicBezTo>
                  <a:lnTo>
                    <a:pt x="2048" y="4688"/>
                  </a:lnTo>
                  <a:cubicBezTo>
                    <a:pt x="4781" y="4004"/>
                    <a:pt x="5004" y="37"/>
                    <a:pt x="5004" y="37"/>
                  </a:cubicBezTo>
                  <a:cubicBezTo>
                    <a:pt x="4816" y="12"/>
                    <a:pt x="4631" y="1"/>
                    <a:pt x="4448" y="1"/>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382;p88"/>
            <p:cNvSpPr/>
            <p:nvPr/>
          </p:nvSpPr>
          <p:spPr>
            <a:xfrm>
              <a:off x="8230763" y="1530132"/>
              <a:ext cx="105130" cy="112291"/>
            </a:xfrm>
            <a:custGeom>
              <a:avLst/>
              <a:gdLst/>
              <a:ahLst/>
              <a:cxnLst/>
              <a:rect l="l" t="t" r="r" b="b"/>
              <a:pathLst>
                <a:path w="4008" h="4281" extrusionOk="0">
                  <a:moveTo>
                    <a:pt x="3939" y="1"/>
                  </a:moveTo>
                  <a:cubicBezTo>
                    <a:pt x="2178" y="1"/>
                    <a:pt x="402" y="1788"/>
                    <a:pt x="0" y="3067"/>
                  </a:cubicBezTo>
                  <a:lnTo>
                    <a:pt x="1085" y="4280"/>
                  </a:lnTo>
                  <a:cubicBezTo>
                    <a:pt x="3302" y="3724"/>
                    <a:pt x="3872" y="1005"/>
                    <a:pt x="4008" y="2"/>
                  </a:cubicBezTo>
                  <a:cubicBezTo>
                    <a:pt x="3985" y="1"/>
                    <a:pt x="3962" y="1"/>
                    <a:pt x="3939" y="1"/>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383;p88"/>
            <p:cNvSpPr/>
            <p:nvPr/>
          </p:nvSpPr>
          <p:spPr>
            <a:xfrm>
              <a:off x="7966810" y="1519430"/>
              <a:ext cx="131281" cy="122992"/>
            </a:xfrm>
            <a:custGeom>
              <a:avLst/>
              <a:gdLst/>
              <a:ahLst/>
              <a:cxnLst/>
              <a:rect l="l" t="t" r="r" b="b"/>
              <a:pathLst>
                <a:path w="5005" h="4689" extrusionOk="0">
                  <a:moveTo>
                    <a:pt x="557" y="1"/>
                  </a:moveTo>
                  <a:cubicBezTo>
                    <a:pt x="374" y="1"/>
                    <a:pt x="189" y="12"/>
                    <a:pt x="1" y="37"/>
                  </a:cubicBezTo>
                  <a:cubicBezTo>
                    <a:pt x="1" y="37"/>
                    <a:pt x="224" y="4004"/>
                    <a:pt x="2957" y="4688"/>
                  </a:cubicBezTo>
                  <a:lnTo>
                    <a:pt x="5005" y="2410"/>
                  </a:lnTo>
                  <a:cubicBezTo>
                    <a:pt x="4374" y="1573"/>
                    <a:pt x="2680" y="1"/>
                    <a:pt x="557" y="1"/>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384;p88"/>
            <p:cNvSpPr/>
            <p:nvPr/>
          </p:nvSpPr>
          <p:spPr>
            <a:xfrm>
              <a:off x="7967886" y="1530132"/>
              <a:ext cx="104946" cy="112291"/>
            </a:xfrm>
            <a:custGeom>
              <a:avLst/>
              <a:gdLst/>
              <a:ahLst/>
              <a:cxnLst/>
              <a:rect l="l" t="t" r="r" b="b"/>
              <a:pathLst>
                <a:path w="4001" h="4281" extrusionOk="0">
                  <a:moveTo>
                    <a:pt x="69" y="1"/>
                  </a:moveTo>
                  <a:cubicBezTo>
                    <a:pt x="46" y="1"/>
                    <a:pt x="23" y="1"/>
                    <a:pt x="0" y="2"/>
                  </a:cubicBezTo>
                  <a:cubicBezTo>
                    <a:pt x="129" y="1005"/>
                    <a:pt x="699" y="3724"/>
                    <a:pt x="2916" y="4280"/>
                  </a:cubicBezTo>
                  <a:lnTo>
                    <a:pt x="4001" y="3067"/>
                  </a:lnTo>
                  <a:cubicBezTo>
                    <a:pt x="3606" y="1788"/>
                    <a:pt x="1823" y="1"/>
                    <a:pt x="69" y="1"/>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385;p88"/>
            <p:cNvSpPr/>
            <p:nvPr/>
          </p:nvSpPr>
          <p:spPr>
            <a:xfrm>
              <a:off x="8002562" y="1564677"/>
              <a:ext cx="298471" cy="310380"/>
            </a:xfrm>
            <a:custGeom>
              <a:avLst/>
              <a:gdLst/>
              <a:ahLst/>
              <a:cxnLst/>
              <a:rect l="l" t="t" r="r" b="b"/>
              <a:pathLst>
                <a:path w="11379" h="11833" extrusionOk="0">
                  <a:moveTo>
                    <a:pt x="5690" y="0"/>
                  </a:moveTo>
                  <a:cubicBezTo>
                    <a:pt x="2550" y="0"/>
                    <a:pt x="1" y="3641"/>
                    <a:pt x="1" y="6828"/>
                  </a:cubicBezTo>
                  <a:cubicBezTo>
                    <a:pt x="1" y="9595"/>
                    <a:pt x="2550" y="11832"/>
                    <a:pt x="5690" y="11832"/>
                  </a:cubicBezTo>
                  <a:cubicBezTo>
                    <a:pt x="8829" y="11832"/>
                    <a:pt x="11379" y="9595"/>
                    <a:pt x="11379" y="6828"/>
                  </a:cubicBezTo>
                  <a:cubicBezTo>
                    <a:pt x="11379" y="3641"/>
                    <a:pt x="8829" y="0"/>
                    <a:pt x="5690"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386;p88"/>
            <p:cNvSpPr/>
            <p:nvPr/>
          </p:nvSpPr>
          <p:spPr>
            <a:xfrm>
              <a:off x="8100741" y="1803527"/>
              <a:ext cx="102481" cy="35778"/>
            </a:xfrm>
            <a:custGeom>
              <a:avLst/>
              <a:gdLst/>
              <a:ahLst/>
              <a:cxnLst/>
              <a:rect l="l" t="t" r="r" b="b"/>
              <a:pathLst>
                <a:path w="3907" h="1364" extrusionOk="0">
                  <a:moveTo>
                    <a:pt x="3906" y="1"/>
                  </a:moveTo>
                  <a:lnTo>
                    <a:pt x="1" y="21"/>
                  </a:lnTo>
                  <a:cubicBezTo>
                    <a:pt x="245" y="801"/>
                    <a:pt x="916" y="1363"/>
                    <a:pt x="1709" y="1363"/>
                  </a:cubicBezTo>
                  <a:lnTo>
                    <a:pt x="2184" y="1363"/>
                  </a:lnTo>
                  <a:cubicBezTo>
                    <a:pt x="2984" y="1363"/>
                    <a:pt x="3669" y="794"/>
                    <a:pt x="3906" y="1"/>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87;p88"/>
            <p:cNvSpPr/>
            <p:nvPr/>
          </p:nvSpPr>
          <p:spPr>
            <a:xfrm>
              <a:off x="8084924" y="1714948"/>
              <a:ext cx="133930" cy="94507"/>
            </a:xfrm>
            <a:custGeom>
              <a:avLst/>
              <a:gdLst/>
              <a:ahLst/>
              <a:cxnLst/>
              <a:rect l="l" t="t" r="r" b="b"/>
              <a:pathLst>
                <a:path w="5106" h="3603" extrusionOk="0">
                  <a:moveTo>
                    <a:pt x="2550" y="1"/>
                  </a:moveTo>
                  <a:cubicBezTo>
                    <a:pt x="1139" y="1"/>
                    <a:pt x="0" y="1045"/>
                    <a:pt x="0" y="2537"/>
                  </a:cubicBezTo>
                  <a:cubicBezTo>
                    <a:pt x="0" y="3430"/>
                    <a:pt x="677" y="3603"/>
                    <a:pt x="1373" y="3603"/>
                  </a:cubicBezTo>
                  <a:cubicBezTo>
                    <a:pt x="1813" y="3603"/>
                    <a:pt x="2261" y="3534"/>
                    <a:pt x="2550" y="3534"/>
                  </a:cubicBezTo>
                  <a:cubicBezTo>
                    <a:pt x="2846" y="3534"/>
                    <a:pt x="3297" y="3603"/>
                    <a:pt x="3738" y="3603"/>
                  </a:cubicBezTo>
                  <a:cubicBezTo>
                    <a:pt x="4434" y="3603"/>
                    <a:pt x="5106" y="3430"/>
                    <a:pt x="5106" y="2537"/>
                  </a:cubicBezTo>
                  <a:cubicBezTo>
                    <a:pt x="5106" y="1045"/>
                    <a:pt x="3960" y="1"/>
                    <a:pt x="2550" y="1"/>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388;p88"/>
            <p:cNvSpPr/>
            <p:nvPr/>
          </p:nvSpPr>
          <p:spPr>
            <a:xfrm>
              <a:off x="8002562" y="1564677"/>
              <a:ext cx="149249" cy="309855"/>
            </a:xfrm>
            <a:custGeom>
              <a:avLst/>
              <a:gdLst/>
              <a:ahLst/>
              <a:cxnLst/>
              <a:rect l="l" t="t" r="r" b="b"/>
              <a:pathLst>
                <a:path w="5690" h="11813" extrusionOk="0">
                  <a:moveTo>
                    <a:pt x="5690" y="0"/>
                  </a:moveTo>
                  <a:cubicBezTo>
                    <a:pt x="2550" y="0"/>
                    <a:pt x="1" y="3648"/>
                    <a:pt x="1" y="6828"/>
                  </a:cubicBezTo>
                  <a:cubicBezTo>
                    <a:pt x="1" y="9439"/>
                    <a:pt x="2272" y="11581"/>
                    <a:pt x="5167" y="11812"/>
                  </a:cubicBezTo>
                  <a:cubicBezTo>
                    <a:pt x="3276" y="10924"/>
                    <a:pt x="1974" y="9066"/>
                    <a:pt x="1974" y="6910"/>
                  </a:cubicBezTo>
                  <a:cubicBezTo>
                    <a:pt x="1974" y="4204"/>
                    <a:pt x="3520" y="1200"/>
                    <a:pt x="5690"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389;p88"/>
            <p:cNvSpPr/>
            <p:nvPr/>
          </p:nvSpPr>
          <p:spPr>
            <a:xfrm>
              <a:off x="8112492" y="1755684"/>
              <a:ext cx="29010" cy="28486"/>
            </a:xfrm>
            <a:custGeom>
              <a:avLst/>
              <a:gdLst/>
              <a:ahLst/>
              <a:cxnLst/>
              <a:rect l="l" t="t" r="r" b="b"/>
              <a:pathLst>
                <a:path w="1106" h="1086" extrusionOk="0">
                  <a:moveTo>
                    <a:pt x="633" y="1"/>
                  </a:moveTo>
                  <a:cubicBezTo>
                    <a:pt x="450" y="1"/>
                    <a:pt x="259" y="121"/>
                    <a:pt x="149" y="326"/>
                  </a:cubicBezTo>
                  <a:cubicBezTo>
                    <a:pt x="0" y="597"/>
                    <a:pt x="61" y="916"/>
                    <a:pt x="285" y="1038"/>
                  </a:cubicBezTo>
                  <a:cubicBezTo>
                    <a:pt x="344" y="1070"/>
                    <a:pt x="408" y="1085"/>
                    <a:pt x="474" y="1085"/>
                  </a:cubicBezTo>
                  <a:cubicBezTo>
                    <a:pt x="658" y="1085"/>
                    <a:pt x="853" y="965"/>
                    <a:pt x="963" y="760"/>
                  </a:cubicBezTo>
                  <a:cubicBezTo>
                    <a:pt x="1105" y="489"/>
                    <a:pt x="1044" y="163"/>
                    <a:pt x="820" y="48"/>
                  </a:cubicBezTo>
                  <a:cubicBezTo>
                    <a:pt x="762" y="16"/>
                    <a:pt x="698" y="1"/>
                    <a:pt x="633"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390;p88"/>
            <p:cNvSpPr/>
            <p:nvPr/>
          </p:nvSpPr>
          <p:spPr>
            <a:xfrm>
              <a:off x="8161935" y="1755788"/>
              <a:ext cx="29194" cy="28538"/>
            </a:xfrm>
            <a:custGeom>
              <a:avLst/>
              <a:gdLst/>
              <a:ahLst/>
              <a:cxnLst/>
              <a:rect l="l" t="t" r="r" b="b"/>
              <a:pathLst>
                <a:path w="1113" h="1088" extrusionOk="0">
                  <a:moveTo>
                    <a:pt x="468" y="1"/>
                  </a:moveTo>
                  <a:cubicBezTo>
                    <a:pt x="404" y="1"/>
                    <a:pt x="342" y="15"/>
                    <a:pt x="285" y="44"/>
                  </a:cubicBezTo>
                  <a:cubicBezTo>
                    <a:pt x="61" y="166"/>
                    <a:pt x="0" y="485"/>
                    <a:pt x="149" y="763"/>
                  </a:cubicBezTo>
                  <a:cubicBezTo>
                    <a:pt x="260" y="964"/>
                    <a:pt x="453" y="1087"/>
                    <a:pt x="637" y="1087"/>
                  </a:cubicBezTo>
                  <a:cubicBezTo>
                    <a:pt x="700" y="1087"/>
                    <a:pt x="763" y="1072"/>
                    <a:pt x="821" y="1041"/>
                  </a:cubicBezTo>
                  <a:cubicBezTo>
                    <a:pt x="1044" y="919"/>
                    <a:pt x="1112" y="600"/>
                    <a:pt x="963" y="322"/>
                  </a:cubicBezTo>
                  <a:cubicBezTo>
                    <a:pt x="852" y="120"/>
                    <a:pt x="654" y="1"/>
                    <a:pt x="468"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391;p88"/>
            <p:cNvSpPr/>
            <p:nvPr/>
          </p:nvSpPr>
          <p:spPr>
            <a:xfrm>
              <a:off x="8068189" y="1666213"/>
              <a:ext cx="35778" cy="41837"/>
            </a:xfrm>
            <a:custGeom>
              <a:avLst/>
              <a:gdLst/>
              <a:ahLst/>
              <a:cxnLst/>
              <a:rect l="l" t="t" r="r" b="b"/>
              <a:pathLst>
                <a:path w="1364" h="1595" extrusionOk="0">
                  <a:moveTo>
                    <a:pt x="685" y="1"/>
                  </a:moveTo>
                  <a:cubicBezTo>
                    <a:pt x="306" y="1"/>
                    <a:pt x="1" y="306"/>
                    <a:pt x="1" y="679"/>
                  </a:cubicBezTo>
                  <a:lnTo>
                    <a:pt x="1" y="910"/>
                  </a:lnTo>
                  <a:cubicBezTo>
                    <a:pt x="1" y="1289"/>
                    <a:pt x="306" y="1594"/>
                    <a:pt x="685" y="1594"/>
                  </a:cubicBezTo>
                  <a:cubicBezTo>
                    <a:pt x="1058" y="1594"/>
                    <a:pt x="1364" y="1289"/>
                    <a:pt x="1364" y="910"/>
                  </a:cubicBezTo>
                  <a:lnTo>
                    <a:pt x="1364" y="679"/>
                  </a:lnTo>
                  <a:cubicBezTo>
                    <a:pt x="1364"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392;p88"/>
            <p:cNvSpPr/>
            <p:nvPr/>
          </p:nvSpPr>
          <p:spPr>
            <a:xfrm>
              <a:off x="8086157" y="1666213"/>
              <a:ext cx="17810" cy="29797"/>
            </a:xfrm>
            <a:custGeom>
              <a:avLst/>
              <a:gdLst/>
              <a:ahLst/>
              <a:cxnLst/>
              <a:rect l="l" t="t" r="r" b="b"/>
              <a:pathLst>
                <a:path w="679" h="1136" extrusionOk="0">
                  <a:moveTo>
                    <a:pt x="0" y="1"/>
                  </a:moveTo>
                  <a:lnTo>
                    <a:pt x="0" y="794"/>
                  </a:lnTo>
                  <a:cubicBezTo>
                    <a:pt x="0" y="1021"/>
                    <a:pt x="170" y="1135"/>
                    <a:pt x="340" y="1135"/>
                  </a:cubicBezTo>
                  <a:cubicBezTo>
                    <a:pt x="509" y="1135"/>
                    <a:pt x="679" y="1021"/>
                    <a:pt x="679" y="794"/>
                  </a:cubicBezTo>
                  <a:lnTo>
                    <a:pt x="679" y="679"/>
                  </a:lnTo>
                  <a:cubicBezTo>
                    <a:pt x="679" y="306"/>
                    <a:pt x="373" y="1"/>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393;p88"/>
            <p:cNvSpPr/>
            <p:nvPr/>
          </p:nvSpPr>
          <p:spPr>
            <a:xfrm>
              <a:off x="8080098" y="1672089"/>
              <a:ext cx="11961" cy="11961"/>
            </a:xfrm>
            <a:custGeom>
              <a:avLst/>
              <a:gdLst/>
              <a:ahLst/>
              <a:cxnLst/>
              <a:rect l="l" t="t" r="r" b="b"/>
              <a:pathLst>
                <a:path w="456" h="456" extrusionOk="0">
                  <a:moveTo>
                    <a:pt x="231" y="1"/>
                  </a:moveTo>
                  <a:cubicBezTo>
                    <a:pt x="103" y="1"/>
                    <a:pt x="1" y="102"/>
                    <a:pt x="1" y="231"/>
                  </a:cubicBezTo>
                  <a:cubicBezTo>
                    <a:pt x="1" y="353"/>
                    <a:pt x="103" y="455"/>
                    <a:pt x="231" y="455"/>
                  </a:cubicBezTo>
                  <a:cubicBezTo>
                    <a:pt x="354" y="455"/>
                    <a:pt x="455" y="353"/>
                    <a:pt x="455" y="231"/>
                  </a:cubicBezTo>
                  <a:cubicBezTo>
                    <a:pt x="455" y="102"/>
                    <a:pt x="354"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394;p88"/>
            <p:cNvSpPr/>
            <p:nvPr/>
          </p:nvSpPr>
          <p:spPr>
            <a:xfrm>
              <a:off x="8199628" y="1666213"/>
              <a:ext cx="35778" cy="41837"/>
            </a:xfrm>
            <a:custGeom>
              <a:avLst/>
              <a:gdLst/>
              <a:ahLst/>
              <a:cxnLst/>
              <a:rect l="l" t="t" r="r" b="b"/>
              <a:pathLst>
                <a:path w="1364" h="1595" extrusionOk="0">
                  <a:moveTo>
                    <a:pt x="679" y="1"/>
                  </a:moveTo>
                  <a:cubicBezTo>
                    <a:pt x="306" y="1"/>
                    <a:pt x="1" y="306"/>
                    <a:pt x="1" y="679"/>
                  </a:cubicBezTo>
                  <a:lnTo>
                    <a:pt x="1" y="910"/>
                  </a:lnTo>
                  <a:cubicBezTo>
                    <a:pt x="1" y="1289"/>
                    <a:pt x="306" y="1594"/>
                    <a:pt x="679" y="1594"/>
                  </a:cubicBezTo>
                  <a:cubicBezTo>
                    <a:pt x="1058" y="1594"/>
                    <a:pt x="1363" y="1289"/>
                    <a:pt x="1363" y="910"/>
                  </a:cubicBezTo>
                  <a:lnTo>
                    <a:pt x="1363" y="679"/>
                  </a:lnTo>
                  <a:cubicBezTo>
                    <a:pt x="1363" y="306"/>
                    <a:pt x="1058" y="1"/>
                    <a:pt x="67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395;p88"/>
            <p:cNvSpPr/>
            <p:nvPr/>
          </p:nvSpPr>
          <p:spPr>
            <a:xfrm>
              <a:off x="8217412" y="1666213"/>
              <a:ext cx="17994" cy="29797"/>
            </a:xfrm>
            <a:custGeom>
              <a:avLst/>
              <a:gdLst/>
              <a:ahLst/>
              <a:cxnLst/>
              <a:rect l="l" t="t" r="r" b="b"/>
              <a:pathLst>
                <a:path w="686" h="1136" extrusionOk="0">
                  <a:moveTo>
                    <a:pt x="1" y="1"/>
                  </a:moveTo>
                  <a:lnTo>
                    <a:pt x="1" y="794"/>
                  </a:lnTo>
                  <a:cubicBezTo>
                    <a:pt x="1" y="1021"/>
                    <a:pt x="172" y="1135"/>
                    <a:pt x="343" y="1135"/>
                  </a:cubicBezTo>
                  <a:cubicBezTo>
                    <a:pt x="514" y="1135"/>
                    <a:pt x="685" y="1021"/>
                    <a:pt x="685" y="794"/>
                  </a:cubicBezTo>
                  <a:lnTo>
                    <a:pt x="685" y="679"/>
                  </a:lnTo>
                  <a:cubicBezTo>
                    <a:pt x="685" y="306"/>
                    <a:pt x="380"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396;p88"/>
            <p:cNvSpPr/>
            <p:nvPr/>
          </p:nvSpPr>
          <p:spPr>
            <a:xfrm>
              <a:off x="8211536" y="1672089"/>
              <a:ext cx="11961" cy="11961"/>
            </a:xfrm>
            <a:custGeom>
              <a:avLst/>
              <a:gdLst/>
              <a:ahLst/>
              <a:cxnLst/>
              <a:rect l="l" t="t" r="r" b="b"/>
              <a:pathLst>
                <a:path w="456" h="456" extrusionOk="0">
                  <a:moveTo>
                    <a:pt x="225" y="1"/>
                  </a:moveTo>
                  <a:cubicBezTo>
                    <a:pt x="103" y="1"/>
                    <a:pt x="1" y="102"/>
                    <a:pt x="1" y="231"/>
                  </a:cubicBezTo>
                  <a:cubicBezTo>
                    <a:pt x="1" y="353"/>
                    <a:pt x="103" y="455"/>
                    <a:pt x="225" y="455"/>
                  </a:cubicBezTo>
                  <a:cubicBezTo>
                    <a:pt x="353" y="455"/>
                    <a:pt x="455" y="353"/>
                    <a:pt x="455" y="231"/>
                  </a:cubicBezTo>
                  <a:cubicBezTo>
                    <a:pt x="455" y="102"/>
                    <a:pt x="35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489219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up)">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up)">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400" y="2057400"/>
            <a:ext cx="5059800" cy="1200150"/>
          </a:xfrm>
        </p:spPr>
        <p:txBody>
          <a:bodyPr/>
          <a:lstStyle/>
          <a:p>
            <a:pPr algn="ctr"/>
            <a:r>
              <a:rPr lang="en-US" sz="4000" dirty="0" smtClean="0">
                <a:solidFill>
                  <a:srgbClr val="002060"/>
                </a:solidFill>
              </a:rPr>
              <a:t>Tổng kết</a:t>
            </a:r>
            <a:endParaRPr lang="en-US" sz="4000"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1630210"/>
              </p:ext>
            </p:extLst>
          </p:nvPr>
        </p:nvGraphicFramePr>
        <p:xfrm>
          <a:off x="342901" y="429260"/>
          <a:ext cx="8606789" cy="4236720"/>
        </p:xfrm>
        <a:graphic>
          <a:graphicData uri="http://schemas.openxmlformats.org/drawingml/2006/table">
            <a:tbl>
              <a:tblPr firstRow="1" bandRow="1">
                <a:tableStyleId>{16D9F66E-5EB9-4882-86FB-DCBF35E3C3E4}</a:tableStyleId>
              </a:tblPr>
              <a:tblGrid>
                <a:gridCol w="754379">
                  <a:extLst>
                    <a:ext uri="{9D8B030D-6E8A-4147-A177-3AD203B41FA5}">
                      <a16:colId xmlns:a16="http://schemas.microsoft.com/office/drawing/2014/main" val="1109230607"/>
                    </a:ext>
                  </a:extLst>
                </a:gridCol>
                <a:gridCol w="1874520">
                  <a:extLst>
                    <a:ext uri="{9D8B030D-6E8A-4147-A177-3AD203B41FA5}">
                      <a16:colId xmlns:a16="http://schemas.microsoft.com/office/drawing/2014/main" val="338389759"/>
                    </a:ext>
                  </a:extLst>
                </a:gridCol>
                <a:gridCol w="2686050">
                  <a:extLst>
                    <a:ext uri="{9D8B030D-6E8A-4147-A177-3AD203B41FA5}">
                      <a16:colId xmlns:a16="http://schemas.microsoft.com/office/drawing/2014/main" val="154331506"/>
                    </a:ext>
                  </a:extLst>
                </a:gridCol>
                <a:gridCol w="3291840">
                  <a:extLst>
                    <a:ext uri="{9D8B030D-6E8A-4147-A177-3AD203B41FA5}">
                      <a16:colId xmlns:a16="http://schemas.microsoft.com/office/drawing/2014/main" val="1923787162"/>
                    </a:ext>
                  </a:extLst>
                </a:gridCol>
              </a:tblGrid>
              <a:tr h="310327">
                <a:tc>
                  <a:txBody>
                    <a:bodyPr/>
                    <a:lstStyle/>
                    <a:p>
                      <a:r>
                        <a:rPr lang="en-US" sz="2000" dirty="0" smtClean="0">
                          <a:latin typeface="Times New Roman" panose="02020603050405020304" pitchFamily="18" charset="0"/>
                          <a:cs typeface="Times New Roman" panose="02020603050405020304" pitchFamily="18" charset="0"/>
                        </a:rPr>
                        <a:t>STT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Tên</a:t>
                      </a:r>
                      <a:r>
                        <a:rPr lang="en-US" sz="2000" baseline="0" dirty="0" smtClean="0">
                          <a:latin typeface="Times New Roman" panose="02020603050405020304" pitchFamily="18" charset="0"/>
                          <a:cs typeface="Times New Roman" panose="02020603050405020304" pitchFamily="18" charset="0"/>
                        </a:rPr>
                        <a:t> giống</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Hướng</a:t>
                      </a:r>
                      <a:r>
                        <a:rPr lang="en-US" sz="2000" baseline="0" dirty="0" smtClean="0">
                          <a:latin typeface="Times New Roman" panose="02020603050405020304" pitchFamily="18" charset="0"/>
                          <a:cs typeface="Times New Roman" panose="02020603050405020304" pitchFamily="18" charset="0"/>
                        </a:rPr>
                        <a:t> sử dụng</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Tính</a:t>
                      </a:r>
                      <a:r>
                        <a:rPr lang="en-US" sz="2000" baseline="0" dirty="0" smtClean="0">
                          <a:latin typeface="Times New Roman" panose="02020603050405020304" pitchFamily="18" charset="0"/>
                          <a:cs typeface="Times New Roman" panose="02020603050405020304" pitchFamily="18" charset="0"/>
                        </a:rPr>
                        <a:t> trạng nổi bật</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58325780"/>
                  </a:ext>
                </a:extLst>
              </a:tr>
              <a:tr h="1745590">
                <a:tc>
                  <a:txBody>
                    <a:bodyPr/>
                    <a:lstStyle/>
                    <a:p>
                      <a:r>
                        <a:rPr lang="en-US" sz="2000" dirty="0" smtClean="0">
                          <a:solidFill>
                            <a:srgbClr val="000000"/>
                          </a:solidFill>
                          <a:latin typeface="Times New Roman" panose="02020603050405020304" pitchFamily="18" charset="0"/>
                          <a:cs typeface="Times New Roman" panose="02020603050405020304" pitchFamily="18" charset="0"/>
                        </a:rPr>
                        <a:t>1</a:t>
                      </a:r>
                      <a:endParaRPr lang="en-US" sz="2000" dirty="0">
                        <a:solidFill>
                          <a:srgbClr val="000000"/>
                        </a:solidFill>
                        <a:latin typeface="Times New Roman" panose="02020603050405020304" pitchFamily="18" charset="0"/>
                        <a:cs typeface="Times New Roman" panose="02020603050405020304" pitchFamily="18" charset="0"/>
                      </a:endParaRPr>
                    </a:p>
                  </a:txBody>
                  <a:tcPr/>
                </a:tc>
                <a:tc>
                  <a:txBody>
                    <a:bodyPr/>
                    <a:lstStyle/>
                    <a:p>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Các giống bò:</a:t>
                      </a:r>
                    </a:p>
                    <a:p>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Bò sữa Hà Lan</a:t>
                      </a:r>
                    </a:p>
                    <a:p>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Bò Sind</a:t>
                      </a:r>
                    </a:p>
                    <a:p>
                      <a:endParaRPr lang="en-US" sz="20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latinLnBrk="0"/>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Lấy sữa</a:t>
                      </a:r>
                    </a:p>
                    <a:p>
                      <a:pPr latinLnBrk="0"/>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Lấy thịt</a:t>
                      </a:r>
                    </a:p>
                    <a:p>
                      <a:endParaRPr lang="en-US" sz="2000" dirty="0">
                        <a:solidFill>
                          <a:srgbClr val="000000"/>
                        </a:solidFill>
                        <a:latin typeface="Times New Roman" panose="02020603050405020304" pitchFamily="18" charset="0"/>
                        <a:cs typeface="Times New Roman" panose="02020603050405020304" pitchFamily="18" charset="0"/>
                      </a:endParaRPr>
                    </a:p>
                  </a:txBody>
                  <a:tcPr/>
                </a:tc>
                <a:tc>
                  <a:txBody>
                    <a:bodyPr/>
                    <a:lstStyle/>
                    <a:p>
                      <a:r>
                        <a:rPr lang="vi-VN"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Sản lượng sữa cao.</a:t>
                      </a:r>
                    </a:p>
                    <a:p>
                      <a:r>
                        <a:rPr lang="vi-VN"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Có ưu thế về năng suất và trọng lượng, sức sinh sản cao lại phù hợp với điều kiện chăn nuôi của từng địa phương. Chịu nóng.</a:t>
                      </a:r>
                    </a:p>
                    <a:p>
                      <a:endParaRPr lang="en-US" sz="2000" dirty="0">
                        <a:solidFill>
                          <a:srgbClr val="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57922833"/>
                  </a:ext>
                </a:extLst>
              </a:tr>
              <a:tr h="1503893">
                <a:tc>
                  <a:txBody>
                    <a:bodyPr/>
                    <a:lstStyle/>
                    <a:p>
                      <a:r>
                        <a:rPr lang="en-US" sz="2000" dirty="0" smtClean="0">
                          <a:solidFill>
                            <a:srgbClr val="000000"/>
                          </a:solidFill>
                          <a:latin typeface="Times New Roman" panose="02020603050405020304" pitchFamily="18" charset="0"/>
                          <a:cs typeface="Times New Roman" panose="02020603050405020304" pitchFamily="18" charset="0"/>
                        </a:rPr>
                        <a:t>2</a:t>
                      </a:r>
                      <a:endParaRPr lang="en-US" sz="2000" dirty="0">
                        <a:solidFill>
                          <a:srgbClr val="000000"/>
                        </a:solidFill>
                        <a:latin typeface="Times New Roman" panose="02020603050405020304" pitchFamily="18" charset="0"/>
                        <a:cs typeface="Times New Roman" panose="02020603050405020304" pitchFamily="18" charset="0"/>
                      </a:endParaRPr>
                    </a:p>
                  </a:txBody>
                  <a:tcPr/>
                </a:tc>
                <a:tc>
                  <a:txBody>
                    <a:bodyPr/>
                    <a:lstStyle/>
                    <a:p>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Các giống lợn:</a:t>
                      </a:r>
                    </a:p>
                    <a:p>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Ỉ </a:t>
                      </a:r>
                      <a:r>
                        <a:rPr lang="en-US" sz="2000" b="0" i="0" u="none" strike="noStrike" cap="none" dirty="0" err="1" smtClean="0">
                          <a:solidFill>
                            <a:srgbClr val="000000"/>
                          </a:solidFill>
                          <a:effectLst/>
                          <a:latin typeface="Times New Roman" panose="02020603050405020304" pitchFamily="18" charset="0"/>
                          <a:ea typeface="+mn-ea"/>
                          <a:cs typeface="Times New Roman" panose="02020603050405020304" pitchFamily="18" charset="0"/>
                          <a:sym typeface="Arial"/>
                        </a:rPr>
                        <a:t>Móng</a:t>
                      </a:r>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Cái</a:t>
                      </a:r>
                    </a:p>
                    <a:p>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a:t>
                      </a:r>
                      <a:r>
                        <a:rPr lang="en-US" sz="2000" b="0" i="0" u="none" strike="noStrike" cap="none" dirty="0" err="1" smtClean="0">
                          <a:solidFill>
                            <a:srgbClr val="000000"/>
                          </a:solidFill>
                          <a:effectLst/>
                          <a:latin typeface="Times New Roman" panose="02020603050405020304" pitchFamily="18" charset="0"/>
                          <a:ea typeface="+mn-ea"/>
                          <a:cs typeface="Times New Roman" panose="02020603050405020304" pitchFamily="18" charset="0"/>
                          <a:sym typeface="Arial"/>
                        </a:rPr>
                        <a:t>Bớc</a:t>
                      </a:r>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sai</a:t>
                      </a:r>
                    </a:p>
                    <a:p>
                      <a:endParaRPr lang="en-US" sz="2000" dirty="0">
                        <a:solidFill>
                          <a:srgbClr val="000000"/>
                        </a:solidFill>
                        <a:latin typeface="Times New Roman" panose="02020603050405020304" pitchFamily="18" charset="0"/>
                        <a:cs typeface="Times New Roman" panose="02020603050405020304" pitchFamily="18" charset="0"/>
                      </a:endParaRPr>
                    </a:p>
                  </a:txBody>
                  <a:tcPr/>
                </a:tc>
                <a:tc>
                  <a:txBody>
                    <a:bodyPr/>
                    <a:lstStyle/>
                    <a:p>
                      <a:r>
                        <a:rPr lang="vi-VN"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Dùng làm con giống.</a:t>
                      </a:r>
                    </a:p>
                    <a:p>
                      <a:r>
                        <a:rPr lang="vi-VN"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Dùng làm con giống để lai với lợn nái </a:t>
                      </a:r>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Ỉ</a:t>
                      </a:r>
                      <a:r>
                        <a:rPr lang="vi-VN"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địa phương.</a:t>
                      </a:r>
                    </a:p>
                    <a:p>
                      <a:endParaRPr lang="en-US" sz="2000" dirty="0">
                        <a:solidFill>
                          <a:srgbClr val="000000"/>
                        </a:solidFill>
                        <a:latin typeface="Times New Roman" panose="02020603050405020304" pitchFamily="18" charset="0"/>
                        <a:cs typeface="Times New Roman" panose="02020603050405020304" pitchFamily="18" charset="0"/>
                      </a:endParaRPr>
                    </a:p>
                  </a:txBody>
                  <a:tcPr/>
                </a:tc>
                <a:tc>
                  <a:txBody>
                    <a:bodyPr/>
                    <a:lstStyle/>
                    <a:p>
                      <a:r>
                        <a:rPr lang="vi-VN"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Chịu nóng</a:t>
                      </a:r>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a:t>
                      </a:r>
                      <a:r>
                        <a:rPr lang="vi-VN"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khả năng tích lũy mỡ sớm</a:t>
                      </a:r>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a:t>
                      </a:r>
                      <a:r>
                        <a:rPr lang="vi-VN"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dễ nuôi, ăn tạp.</a:t>
                      </a:r>
                    </a:p>
                    <a:p>
                      <a:r>
                        <a:rPr lang="vi-VN"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Chịu nóng</a:t>
                      </a:r>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a:t>
                      </a:r>
                      <a:r>
                        <a:rPr lang="vi-VN"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sinh sản cao</a:t>
                      </a:r>
                      <a:r>
                        <a:rPr lang="en-US"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a:t>
                      </a:r>
                      <a:r>
                        <a:rPr lang="vi-VN" sz="2000" b="0" i="0" u="none" strike="noStrike" cap="none" dirty="0" smtClean="0">
                          <a:solidFill>
                            <a:srgbClr val="000000"/>
                          </a:solidFill>
                          <a:effectLst/>
                          <a:latin typeface="Times New Roman" panose="02020603050405020304" pitchFamily="18" charset="0"/>
                          <a:ea typeface="+mn-ea"/>
                          <a:cs typeface="Times New Roman" panose="02020603050405020304" pitchFamily="18" charset="0"/>
                          <a:sym typeface="Arial"/>
                        </a:rPr>
                        <a:t> chất lượng thịt cao.</a:t>
                      </a:r>
                    </a:p>
                    <a:p>
                      <a:endParaRPr lang="en-US" sz="2000" dirty="0">
                        <a:solidFill>
                          <a:srgbClr val="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14062043"/>
                  </a:ext>
                </a:extLst>
              </a:tr>
            </a:tbl>
          </a:graphicData>
        </a:graphic>
      </p:graphicFrame>
    </p:spTree>
    <p:extLst>
      <p:ext uri="{BB962C8B-B14F-4D97-AF65-F5344CB8AC3E}">
        <p14:creationId xmlns:p14="http://schemas.microsoft.com/office/powerpoint/2010/main" val="19397350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598;p51"/>
          <p:cNvGrpSpPr/>
          <p:nvPr/>
        </p:nvGrpSpPr>
        <p:grpSpPr>
          <a:xfrm rot="13960723">
            <a:off x="-1846161" y="-3418218"/>
            <a:ext cx="4379410" cy="6836433"/>
            <a:chOff x="-1926202" y="-6059846"/>
            <a:chExt cx="6809471" cy="10347931"/>
          </a:xfrm>
        </p:grpSpPr>
        <p:sp>
          <p:nvSpPr>
            <p:cNvPr id="3" name="Google Shape;1599;p51"/>
            <p:cNvSpPr/>
            <p:nvPr/>
          </p:nvSpPr>
          <p:spPr>
            <a:xfrm>
              <a:off x="-1926202" y="-6059846"/>
              <a:ext cx="6809471" cy="10347931"/>
            </a:xfrm>
            <a:custGeom>
              <a:avLst/>
              <a:gdLst/>
              <a:ahLst/>
              <a:cxnLst/>
              <a:rect l="l" t="t" r="r" b="b"/>
              <a:pathLst>
                <a:path w="6809471" h="10347931" extrusionOk="0">
                  <a:moveTo>
                    <a:pt x="6806413" y="10271729"/>
                  </a:moveTo>
                  <a:cubicBezTo>
                    <a:pt x="6808648" y="10309665"/>
                    <a:pt x="7140164" y="10293501"/>
                    <a:pt x="193374" y="10347931"/>
                  </a:cubicBezTo>
                  <a:cubicBezTo>
                    <a:pt x="69205" y="10347931"/>
                    <a:pt x="44840" y="1541322"/>
                    <a:pt x="0" y="195780"/>
                  </a:cubicBezTo>
                  <a:cubicBezTo>
                    <a:pt x="0" y="99131"/>
                    <a:pt x="1089152" y="131892"/>
                    <a:pt x="1450146" y="114135"/>
                  </a:cubicBezTo>
                  <a:cubicBezTo>
                    <a:pt x="3891195" y="-5901"/>
                    <a:pt x="5120124" y="-51515"/>
                    <a:pt x="6627054" y="77855"/>
                  </a:cubicBezTo>
                  <a:cubicBezTo>
                    <a:pt x="6733626" y="87003"/>
                    <a:pt x="6520317" y="3917311"/>
                    <a:pt x="6806413" y="1027172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600;p51"/>
            <p:cNvSpPr/>
            <p:nvPr/>
          </p:nvSpPr>
          <p:spPr>
            <a:xfrm>
              <a:off x="-1638387" y="-5740392"/>
              <a:ext cx="6225008" cy="9708994"/>
            </a:xfrm>
            <a:custGeom>
              <a:avLst/>
              <a:gdLst/>
              <a:ahLst/>
              <a:cxnLst/>
              <a:rect l="l" t="t" r="r" b="b"/>
              <a:pathLst>
                <a:path w="6225008" h="9708994" extrusionOk="0">
                  <a:moveTo>
                    <a:pt x="0" y="136804"/>
                  </a:moveTo>
                  <a:cubicBezTo>
                    <a:pt x="243596" y="115508"/>
                    <a:pt x="493878" y="119192"/>
                    <a:pt x="774094" y="119709"/>
                  </a:cubicBezTo>
                  <a:cubicBezTo>
                    <a:pt x="1733944" y="119709"/>
                    <a:pt x="3976651" y="-100619"/>
                    <a:pt x="6087654" y="56546"/>
                  </a:cubicBezTo>
                  <a:cubicBezTo>
                    <a:pt x="6149220" y="4346944"/>
                    <a:pt x="5971290" y="4094723"/>
                    <a:pt x="6225009" y="9661560"/>
                  </a:cubicBezTo>
                  <a:cubicBezTo>
                    <a:pt x="3404625" y="9684346"/>
                    <a:pt x="3606506" y="9681490"/>
                    <a:pt x="153585" y="9708995"/>
                  </a:cubicBezTo>
                  <a:cubicBezTo>
                    <a:pt x="15195" y="5538944"/>
                    <a:pt x="44426" y="1885315"/>
                    <a:pt x="0" y="136804"/>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1601;p51"/>
            <p:cNvSpPr/>
            <p:nvPr/>
          </p:nvSpPr>
          <p:spPr>
            <a:xfrm>
              <a:off x="-1634917" y="-5743854"/>
              <a:ext cx="6212733" cy="9712604"/>
            </a:xfrm>
            <a:custGeom>
              <a:avLst/>
              <a:gdLst/>
              <a:ahLst/>
              <a:cxnLst/>
              <a:rect l="l" t="t" r="r" b="b"/>
              <a:pathLst>
                <a:path w="6212733" h="9712604" extrusionOk="0">
                  <a:moveTo>
                    <a:pt x="6170447" y="9466983"/>
                  </a:moveTo>
                  <a:cubicBezTo>
                    <a:pt x="6220897" y="9466983"/>
                    <a:pt x="6212678" y="9471909"/>
                    <a:pt x="6211581" y="9447736"/>
                  </a:cubicBezTo>
                  <a:cubicBezTo>
                    <a:pt x="6175809" y="9447777"/>
                    <a:pt x="6162932" y="9447736"/>
                    <a:pt x="6123393" y="9447798"/>
                  </a:cubicBezTo>
                  <a:cubicBezTo>
                    <a:pt x="6125276" y="9004430"/>
                    <a:pt x="6086150" y="9071775"/>
                    <a:pt x="6194295" y="9072024"/>
                  </a:cubicBezTo>
                  <a:cubicBezTo>
                    <a:pt x="6193219" y="9048720"/>
                    <a:pt x="6199077" y="9052776"/>
                    <a:pt x="6170447" y="9052776"/>
                  </a:cubicBezTo>
                  <a:cubicBezTo>
                    <a:pt x="6104574" y="9052776"/>
                    <a:pt x="6117906" y="9111594"/>
                    <a:pt x="6112048" y="8737433"/>
                  </a:cubicBezTo>
                  <a:cubicBezTo>
                    <a:pt x="6110951" y="8666425"/>
                    <a:pt x="6096025" y="8678409"/>
                    <a:pt x="6170447" y="8678409"/>
                  </a:cubicBezTo>
                  <a:cubicBezTo>
                    <a:pt x="6180674" y="8678409"/>
                    <a:pt x="6178707" y="8682279"/>
                    <a:pt x="6177900" y="8659203"/>
                  </a:cubicBezTo>
                  <a:cubicBezTo>
                    <a:pt x="6088986" y="8659203"/>
                    <a:pt x="6112938" y="8696890"/>
                    <a:pt x="6109129" y="8454727"/>
                  </a:cubicBezTo>
                  <a:cubicBezTo>
                    <a:pt x="6105775" y="8248618"/>
                    <a:pt x="6086564" y="8282310"/>
                    <a:pt x="6165603" y="8282331"/>
                  </a:cubicBezTo>
                  <a:cubicBezTo>
                    <a:pt x="6164816" y="8256648"/>
                    <a:pt x="6175643" y="8263250"/>
                    <a:pt x="6106003" y="8263022"/>
                  </a:cubicBezTo>
                  <a:cubicBezTo>
                    <a:pt x="6101945" y="8014382"/>
                    <a:pt x="6104843" y="8182288"/>
                    <a:pt x="6101096" y="7887372"/>
                  </a:cubicBezTo>
                  <a:cubicBezTo>
                    <a:pt x="6163553" y="7887226"/>
                    <a:pt x="6154176" y="7893705"/>
                    <a:pt x="6153451" y="7868083"/>
                  </a:cubicBezTo>
                  <a:cubicBezTo>
                    <a:pt x="6090870" y="7868104"/>
                    <a:pt x="6095321" y="7931433"/>
                    <a:pt x="6093561" y="7490839"/>
                  </a:cubicBezTo>
                  <a:cubicBezTo>
                    <a:pt x="6152975" y="7491501"/>
                    <a:pt x="6143204" y="7495971"/>
                    <a:pt x="6142562" y="7471943"/>
                  </a:cubicBezTo>
                  <a:cubicBezTo>
                    <a:pt x="6086108" y="7471757"/>
                    <a:pt x="6093499" y="7473309"/>
                    <a:pt x="6093479" y="7465900"/>
                  </a:cubicBezTo>
                  <a:cubicBezTo>
                    <a:pt x="6093209" y="7377239"/>
                    <a:pt x="6092816" y="7366436"/>
                    <a:pt x="6088551" y="7095920"/>
                  </a:cubicBezTo>
                  <a:cubicBezTo>
                    <a:pt x="6141154" y="7096479"/>
                    <a:pt x="6132501" y="7100991"/>
                    <a:pt x="6131839" y="7077004"/>
                  </a:cubicBezTo>
                  <a:cubicBezTo>
                    <a:pt x="6070769" y="7076756"/>
                    <a:pt x="6088986" y="7124687"/>
                    <a:pt x="6083252" y="6759612"/>
                  </a:cubicBezTo>
                  <a:cubicBezTo>
                    <a:pt x="6082134" y="6688667"/>
                    <a:pt x="6072280" y="6700960"/>
                    <a:pt x="6121322" y="6701498"/>
                  </a:cubicBezTo>
                  <a:cubicBezTo>
                    <a:pt x="6120618" y="6676953"/>
                    <a:pt x="6128505" y="6682727"/>
                    <a:pt x="6082072" y="6681568"/>
                  </a:cubicBezTo>
                  <a:cubicBezTo>
                    <a:pt x="6077228" y="6352690"/>
                    <a:pt x="6078677" y="6434666"/>
                    <a:pt x="6073771" y="6303620"/>
                  </a:cubicBezTo>
                  <a:cubicBezTo>
                    <a:pt x="6116437" y="6303372"/>
                    <a:pt x="6109439" y="6308525"/>
                    <a:pt x="6108653" y="6284248"/>
                  </a:cubicBezTo>
                  <a:cubicBezTo>
                    <a:pt x="6064703" y="6284394"/>
                    <a:pt x="6072714" y="6302420"/>
                    <a:pt x="6071018" y="6194595"/>
                  </a:cubicBezTo>
                  <a:cubicBezTo>
                    <a:pt x="6065676" y="5852429"/>
                    <a:pt x="6056195" y="5908308"/>
                    <a:pt x="6095755" y="5907750"/>
                  </a:cubicBezTo>
                  <a:cubicBezTo>
                    <a:pt x="6094865" y="5883660"/>
                    <a:pt x="6100600" y="5888316"/>
                    <a:pt x="6067084" y="5888958"/>
                  </a:cubicBezTo>
                  <a:cubicBezTo>
                    <a:pt x="6060252" y="5466327"/>
                    <a:pt x="6050605" y="5514363"/>
                    <a:pt x="6082320" y="5514280"/>
                  </a:cubicBezTo>
                  <a:cubicBezTo>
                    <a:pt x="6081699" y="5490086"/>
                    <a:pt x="6086585" y="5495012"/>
                    <a:pt x="6060252" y="5495074"/>
                  </a:cubicBezTo>
                  <a:cubicBezTo>
                    <a:pt x="6053400" y="5070498"/>
                    <a:pt x="6046776" y="5118575"/>
                    <a:pt x="6075861" y="5118326"/>
                  </a:cubicBezTo>
                  <a:cubicBezTo>
                    <a:pt x="6075655" y="5095230"/>
                    <a:pt x="6081058" y="5099017"/>
                    <a:pt x="6054560" y="5099286"/>
                  </a:cubicBezTo>
                  <a:cubicBezTo>
                    <a:pt x="6051724" y="4908346"/>
                    <a:pt x="6054973" y="4888726"/>
                    <a:pt x="6051226" y="4723263"/>
                  </a:cubicBezTo>
                  <a:cubicBezTo>
                    <a:pt x="6079877" y="4723263"/>
                    <a:pt x="6075034" y="4728230"/>
                    <a:pt x="6075157" y="4704036"/>
                  </a:cubicBezTo>
                  <a:cubicBezTo>
                    <a:pt x="6043153" y="4704057"/>
                    <a:pt x="6049943" y="4758694"/>
                    <a:pt x="6042842" y="4358436"/>
                  </a:cubicBezTo>
                  <a:cubicBezTo>
                    <a:pt x="6042180" y="4321556"/>
                    <a:pt x="6041041" y="4326399"/>
                    <a:pt x="6046010" y="4326440"/>
                  </a:cubicBezTo>
                  <a:cubicBezTo>
                    <a:pt x="6085012" y="4326813"/>
                    <a:pt x="6078387" y="4331697"/>
                    <a:pt x="6078697" y="4307504"/>
                  </a:cubicBezTo>
                  <a:cubicBezTo>
                    <a:pt x="6033154" y="4307173"/>
                    <a:pt x="6038537" y="4343225"/>
                    <a:pt x="6039675" y="4075772"/>
                  </a:cubicBezTo>
                  <a:cubicBezTo>
                    <a:pt x="6040213" y="3903313"/>
                    <a:pt x="6025226" y="3931687"/>
                    <a:pt x="6084411" y="3930466"/>
                  </a:cubicBezTo>
                  <a:cubicBezTo>
                    <a:pt x="6084804" y="3906376"/>
                    <a:pt x="6092485" y="3910867"/>
                    <a:pt x="6045865" y="3912212"/>
                  </a:cubicBezTo>
                  <a:cubicBezTo>
                    <a:pt x="6034790" y="3912523"/>
                    <a:pt x="6039302" y="3956667"/>
                    <a:pt x="6030338" y="3535755"/>
                  </a:cubicBezTo>
                  <a:cubicBezTo>
                    <a:pt x="6047666" y="3535444"/>
                    <a:pt x="6067871" y="3535051"/>
                    <a:pt x="6090684" y="3534782"/>
                  </a:cubicBezTo>
                  <a:cubicBezTo>
                    <a:pt x="6091036" y="3510712"/>
                    <a:pt x="6099958" y="3515245"/>
                    <a:pt x="6045947" y="3516259"/>
                  </a:cubicBezTo>
                  <a:cubicBezTo>
                    <a:pt x="6027027" y="3516590"/>
                    <a:pt x="6029966" y="3518329"/>
                    <a:pt x="6029821" y="3511044"/>
                  </a:cubicBezTo>
                  <a:cubicBezTo>
                    <a:pt x="6020671" y="3093629"/>
                    <a:pt x="6017669" y="3140774"/>
                    <a:pt x="6046031" y="3141064"/>
                  </a:cubicBezTo>
                  <a:cubicBezTo>
                    <a:pt x="6105402" y="3141788"/>
                    <a:pt x="6095363" y="3146383"/>
                    <a:pt x="6095549" y="3122313"/>
                  </a:cubicBezTo>
                  <a:cubicBezTo>
                    <a:pt x="6067353" y="3122106"/>
                    <a:pt x="6041207" y="3121775"/>
                    <a:pt x="6023817" y="3121589"/>
                  </a:cubicBezTo>
                  <a:cubicBezTo>
                    <a:pt x="6023114" y="3075044"/>
                    <a:pt x="6018808" y="2746497"/>
                    <a:pt x="6018787" y="2745048"/>
                  </a:cubicBezTo>
                  <a:cubicBezTo>
                    <a:pt x="6054000" y="2744924"/>
                    <a:pt x="6071535" y="2744821"/>
                    <a:pt x="6096480" y="2744758"/>
                  </a:cubicBezTo>
                  <a:cubicBezTo>
                    <a:pt x="6096397" y="2720544"/>
                    <a:pt x="6106707" y="2725449"/>
                    <a:pt x="6046051" y="2725697"/>
                  </a:cubicBezTo>
                  <a:cubicBezTo>
                    <a:pt x="6005724" y="2725863"/>
                    <a:pt x="6022451" y="2778824"/>
                    <a:pt x="6014150" y="2381546"/>
                  </a:cubicBezTo>
                  <a:cubicBezTo>
                    <a:pt x="6013343" y="2342638"/>
                    <a:pt x="6005082" y="2348867"/>
                    <a:pt x="6045947" y="2349633"/>
                  </a:cubicBezTo>
                  <a:cubicBezTo>
                    <a:pt x="6101366" y="2350668"/>
                    <a:pt x="6092195" y="2355242"/>
                    <a:pt x="6091719" y="2331152"/>
                  </a:cubicBezTo>
                  <a:cubicBezTo>
                    <a:pt x="6060811" y="2330779"/>
                    <a:pt x="6042739" y="2330282"/>
                    <a:pt x="6013115" y="2329848"/>
                  </a:cubicBezTo>
                  <a:cubicBezTo>
                    <a:pt x="6006366" y="1975679"/>
                    <a:pt x="6006283" y="1961399"/>
                    <a:pt x="6006159" y="1952852"/>
                  </a:cubicBezTo>
                  <a:cubicBezTo>
                    <a:pt x="6033154" y="1953286"/>
                    <a:pt x="6054415" y="1953887"/>
                    <a:pt x="6081161" y="1954321"/>
                  </a:cubicBezTo>
                  <a:cubicBezTo>
                    <a:pt x="6080271" y="1930004"/>
                    <a:pt x="6088055" y="1935281"/>
                    <a:pt x="6046258" y="1934370"/>
                  </a:cubicBezTo>
                  <a:cubicBezTo>
                    <a:pt x="5990446" y="1933170"/>
                    <a:pt x="6007670" y="1992215"/>
                    <a:pt x="6000591" y="1557499"/>
                  </a:cubicBezTo>
                  <a:cubicBezTo>
                    <a:pt x="6030152" y="1558057"/>
                    <a:pt x="6048308" y="1558720"/>
                    <a:pt x="6073605" y="1559320"/>
                  </a:cubicBezTo>
                  <a:cubicBezTo>
                    <a:pt x="6073460" y="1535064"/>
                    <a:pt x="6078946" y="1540259"/>
                    <a:pt x="6046320" y="1539369"/>
                  </a:cubicBezTo>
                  <a:cubicBezTo>
                    <a:pt x="5981462" y="1537506"/>
                    <a:pt x="6001170" y="1595724"/>
                    <a:pt x="5992372" y="1161897"/>
                  </a:cubicBezTo>
                  <a:cubicBezTo>
                    <a:pt x="6025432" y="1162456"/>
                    <a:pt x="6042325" y="1163201"/>
                    <a:pt x="6074888" y="1163987"/>
                  </a:cubicBezTo>
                  <a:cubicBezTo>
                    <a:pt x="6075178" y="1139711"/>
                    <a:pt x="6080644" y="1144989"/>
                    <a:pt x="6046320" y="1143954"/>
                  </a:cubicBezTo>
                  <a:cubicBezTo>
                    <a:pt x="5981152" y="1142091"/>
                    <a:pt x="5992082" y="1151135"/>
                    <a:pt x="5991461" y="1111172"/>
                  </a:cubicBezTo>
                  <a:cubicBezTo>
                    <a:pt x="5985064" y="699613"/>
                    <a:pt x="5973658" y="766958"/>
                    <a:pt x="6046134" y="766772"/>
                  </a:cubicBezTo>
                  <a:cubicBezTo>
                    <a:pt x="6087744" y="766647"/>
                    <a:pt x="6080747" y="771676"/>
                    <a:pt x="6081119" y="747462"/>
                  </a:cubicBezTo>
                  <a:cubicBezTo>
                    <a:pt x="6047852" y="747524"/>
                    <a:pt x="6027772" y="747628"/>
                    <a:pt x="5987320" y="747669"/>
                  </a:cubicBezTo>
                  <a:cubicBezTo>
                    <a:pt x="5984340" y="598411"/>
                    <a:pt x="5982642" y="591043"/>
                    <a:pt x="5982000" y="371894"/>
                  </a:cubicBezTo>
                  <a:cubicBezTo>
                    <a:pt x="6026591" y="372143"/>
                    <a:pt x="6043339" y="372577"/>
                    <a:pt x="6085218" y="372950"/>
                  </a:cubicBezTo>
                  <a:cubicBezTo>
                    <a:pt x="6085343" y="348653"/>
                    <a:pt x="6093148" y="353868"/>
                    <a:pt x="6046237" y="353268"/>
                  </a:cubicBezTo>
                  <a:cubicBezTo>
                    <a:pt x="5961361" y="352254"/>
                    <a:pt x="5983263" y="407408"/>
                    <a:pt x="5977363" y="53033"/>
                  </a:cubicBezTo>
                  <a:cubicBezTo>
                    <a:pt x="5950513" y="51170"/>
                    <a:pt x="5962996" y="13959"/>
                    <a:pt x="5964963" y="352564"/>
                  </a:cubicBezTo>
                  <a:cubicBezTo>
                    <a:pt x="5931033" y="352440"/>
                    <a:pt x="5683836" y="351426"/>
                    <a:pt x="5634731" y="351592"/>
                  </a:cubicBezTo>
                  <a:cubicBezTo>
                    <a:pt x="5626782" y="-3301"/>
                    <a:pt x="5644296" y="32337"/>
                    <a:pt x="5615024" y="30826"/>
                  </a:cubicBezTo>
                  <a:cubicBezTo>
                    <a:pt x="5618771" y="410782"/>
                    <a:pt x="5638686" y="351136"/>
                    <a:pt x="5548944" y="352399"/>
                  </a:cubicBezTo>
                  <a:cubicBezTo>
                    <a:pt x="5456118" y="353703"/>
                    <a:pt x="5454255" y="353040"/>
                    <a:pt x="5300711" y="353434"/>
                  </a:cubicBezTo>
                  <a:cubicBezTo>
                    <a:pt x="5288497" y="353454"/>
                    <a:pt x="5291499" y="366969"/>
                    <a:pt x="5289885" y="263821"/>
                  </a:cubicBezTo>
                  <a:cubicBezTo>
                    <a:pt x="5285640" y="-17147"/>
                    <a:pt x="5293259" y="15925"/>
                    <a:pt x="5269162" y="15056"/>
                  </a:cubicBezTo>
                  <a:cubicBezTo>
                    <a:pt x="5272205" y="216675"/>
                    <a:pt x="5273178" y="285862"/>
                    <a:pt x="5274461" y="353496"/>
                  </a:cubicBezTo>
                  <a:cubicBezTo>
                    <a:pt x="5197224" y="353641"/>
                    <a:pt x="5178489" y="353579"/>
                    <a:pt x="4946217" y="353413"/>
                  </a:cubicBezTo>
                  <a:cubicBezTo>
                    <a:pt x="4937771" y="-33144"/>
                    <a:pt x="4950937" y="6178"/>
                    <a:pt x="4923984" y="5619"/>
                  </a:cubicBezTo>
                  <a:cubicBezTo>
                    <a:pt x="4929718" y="381539"/>
                    <a:pt x="4929573" y="353392"/>
                    <a:pt x="4928103" y="353392"/>
                  </a:cubicBezTo>
                  <a:cubicBezTo>
                    <a:pt x="4802776" y="353392"/>
                    <a:pt x="4804142" y="351530"/>
                    <a:pt x="4679726" y="351530"/>
                  </a:cubicBezTo>
                  <a:cubicBezTo>
                    <a:pt x="4575845" y="351530"/>
                    <a:pt x="4603295" y="419081"/>
                    <a:pt x="4596961" y="1542"/>
                  </a:cubicBezTo>
                  <a:cubicBezTo>
                    <a:pt x="4573899" y="1397"/>
                    <a:pt x="4578309" y="-42789"/>
                    <a:pt x="4584705" y="352378"/>
                  </a:cubicBezTo>
                  <a:cubicBezTo>
                    <a:pt x="4410253" y="355938"/>
                    <a:pt x="4424227" y="354510"/>
                    <a:pt x="4256709" y="353206"/>
                  </a:cubicBezTo>
                  <a:cubicBezTo>
                    <a:pt x="4248677" y="-40657"/>
                    <a:pt x="4258034" y="1542"/>
                    <a:pt x="4233048" y="1769"/>
                  </a:cubicBezTo>
                  <a:cubicBezTo>
                    <a:pt x="4239858" y="412893"/>
                    <a:pt x="4260601" y="352958"/>
                    <a:pt x="4183053" y="352958"/>
                  </a:cubicBezTo>
                  <a:cubicBezTo>
                    <a:pt x="3862696" y="352958"/>
                    <a:pt x="3912049" y="381166"/>
                    <a:pt x="3910206" y="263779"/>
                  </a:cubicBezTo>
                  <a:cubicBezTo>
                    <a:pt x="3908053" y="125469"/>
                    <a:pt x="3907287" y="130208"/>
                    <a:pt x="3905238" y="7026"/>
                  </a:cubicBezTo>
                  <a:cubicBezTo>
                    <a:pt x="3880976" y="7564"/>
                    <a:pt x="3887331" y="-36373"/>
                    <a:pt x="3894784" y="353889"/>
                  </a:cubicBezTo>
                  <a:cubicBezTo>
                    <a:pt x="3811439" y="353475"/>
                    <a:pt x="3718282" y="349667"/>
                    <a:pt x="3566726" y="352916"/>
                  </a:cubicBezTo>
                  <a:cubicBezTo>
                    <a:pt x="3565732" y="238613"/>
                    <a:pt x="3562316" y="92521"/>
                    <a:pt x="3561053" y="16070"/>
                  </a:cubicBezTo>
                  <a:cubicBezTo>
                    <a:pt x="3533313" y="16919"/>
                    <a:pt x="3546728" y="-20913"/>
                    <a:pt x="3549771" y="353268"/>
                  </a:cubicBezTo>
                  <a:cubicBezTo>
                    <a:pt x="3401899" y="356331"/>
                    <a:pt x="3327995" y="352627"/>
                    <a:pt x="3219622" y="352254"/>
                  </a:cubicBezTo>
                  <a:cubicBezTo>
                    <a:pt x="3215668" y="175987"/>
                    <a:pt x="3217448" y="146392"/>
                    <a:pt x="3215999" y="27370"/>
                  </a:cubicBezTo>
                  <a:cubicBezTo>
                    <a:pt x="3193041" y="28157"/>
                    <a:pt x="3199355" y="11041"/>
                    <a:pt x="3199707" y="122758"/>
                  </a:cubicBezTo>
                  <a:cubicBezTo>
                    <a:pt x="3199955" y="202312"/>
                    <a:pt x="3201115" y="282281"/>
                    <a:pt x="3202667" y="352233"/>
                  </a:cubicBezTo>
                  <a:cubicBezTo>
                    <a:pt x="3187555" y="352213"/>
                    <a:pt x="2951599" y="352088"/>
                    <a:pt x="2941455" y="352068"/>
                  </a:cubicBezTo>
                  <a:cubicBezTo>
                    <a:pt x="2852479" y="352068"/>
                    <a:pt x="2875831" y="406498"/>
                    <a:pt x="2872539" y="39850"/>
                  </a:cubicBezTo>
                  <a:cubicBezTo>
                    <a:pt x="2849643" y="40719"/>
                    <a:pt x="2855999" y="25694"/>
                    <a:pt x="2855792" y="122695"/>
                  </a:cubicBezTo>
                  <a:cubicBezTo>
                    <a:pt x="2855626" y="200326"/>
                    <a:pt x="2856640" y="276755"/>
                    <a:pt x="2858441" y="352337"/>
                  </a:cubicBezTo>
                  <a:cubicBezTo>
                    <a:pt x="2538581" y="354779"/>
                    <a:pt x="2851175" y="352192"/>
                    <a:pt x="2531315" y="354262"/>
                  </a:cubicBezTo>
                  <a:cubicBezTo>
                    <a:pt x="2530632" y="288863"/>
                    <a:pt x="2529493" y="226423"/>
                    <a:pt x="2526678" y="53530"/>
                  </a:cubicBezTo>
                  <a:cubicBezTo>
                    <a:pt x="2502954" y="54503"/>
                    <a:pt x="2509226" y="23003"/>
                    <a:pt x="2513160" y="264090"/>
                  </a:cubicBezTo>
                  <a:cubicBezTo>
                    <a:pt x="2514981" y="379697"/>
                    <a:pt x="2579695" y="354800"/>
                    <a:pt x="2196508" y="354800"/>
                  </a:cubicBezTo>
                  <a:cubicBezTo>
                    <a:pt x="2182535" y="354800"/>
                    <a:pt x="2189822" y="389072"/>
                    <a:pt x="2180920" y="68182"/>
                  </a:cubicBezTo>
                  <a:cubicBezTo>
                    <a:pt x="2152973" y="69383"/>
                    <a:pt x="2168106" y="27184"/>
                    <a:pt x="2170341" y="354738"/>
                  </a:cubicBezTo>
                  <a:cubicBezTo>
                    <a:pt x="2064784" y="354199"/>
                    <a:pt x="1995827" y="348094"/>
                    <a:pt x="1840234" y="352295"/>
                  </a:cubicBezTo>
                  <a:cubicBezTo>
                    <a:pt x="1838930" y="291243"/>
                    <a:pt x="1838888" y="269139"/>
                    <a:pt x="1835452" y="83642"/>
                  </a:cubicBezTo>
                  <a:cubicBezTo>
                    <a:pt x="1813156" y="84677"/>
                    <a:pt x="1816717" y="42520"/>
                    <a:pt x="1823258" y="352771"/>
                  </a:cubicBezTo>
                  <a:cubicBezTo>
                    <a:pt x="1742398" y="355110"/>
                    <a:pt x="1657936" y="354800"/>
                    <a:pt x="1575937" y="353785"/>
                  </a:cubicBezTo>
                  <a:cubicBezTo>
                    <a:pt x="1471704" y="352606"/>
                    <a:pt x="1493793" y="401986"/>
                    <a:pt x="1492489" y="99682"/>
                  </a:cubicBezTo>
                  <a:cubicBezTo>
                    <a:pt x="1472139" y="100654"/>
                    <a:pt x="1472139" y="61146"/>
                    <a:pt x="1478556" y="353082"/>
                  </a:cubicBezTo>
                  <a:cubicBezTo>
                    <a:pt x="1460442" y="353040"/>
                    <a:pt x="1470959" y="353061"/>
                    <a:pt x="1203474" y="352999"/>
                  </a:cubicBezTo>
                  <a:cubicBezTo>
                    <a:pt x="1132012" y="352999"/>
                    <a:pt x="1149794" y="395115"/>
                    <a:pt x="1145840" y="116238"/>
                  </a:cubicBezTo>
                  <a:cubicBezTo>
                    <a:pt x="1121185" y="117335"/>
                    <a:pt x="1127768" y="81200"/>
                    <a:pt x="1132488" y="352813"/>
                  </a:cubicBezTo>
                  <a:cubicBezTo>
                    <a:pt x="1044299" y="352295"/>
                    <a:pt x="1031775" y="351095"/>
                    <a:pt x="805092" y="352254"/>
                  </a:cubicBezTo>
                  <a:cubicBezTo>
                    <a:pt x="803436" y="294782"/>
                    <a:pt x="802070" y="211150"/>
                    <a:pt x="802153" y="122964"/>
                  </a:cubicBezTo>
                  <a:cubicBezTo>
                    <a:pt x="780685" y="123006"/>
                    <a:pt x="783687" y="101751"/>
                    <a:pt x="786233" y="264110"/>
                  </a:cubicBezTo>
                  <a:cubicBezTo>
                    <a:pt x="787951" y="374999"/>
                    <a:pt x="805134" y="352461"/>
                    <a:pt x="706988" y="352461"/>
                  </a:cubicBezTo>
                  <a:cubicBezTo>
                    <a:pt x="583999" y="352461"/>
                    <a:pt x="583109" y="354324"/>
                    <a:pt x="461280" y="354344"/>
                  </a:cubicBezTo>
                  <a:cubicBezTo>
                    <a:pt x="459314" y="253535"/>
                    <a:pt x="459541" y="230024"/>
                    <a:pt x="456871" y="122902"/>
                  </a:cubicBezTo>
                  <a:cubicBezTo>
                    <a:pt x="433416" y="123006"/>
                    <a:pt x="439275" y="93121"/>
                    <a:pt x="444305" y="354324"/>
                  </a:cubicBezTo>
                  <a:cubicBezTo>
                    <a:pt x="442815" y="354324"/>
                    <a:pt x="116454" y="351985"/>
                    <a:pt x="114964" y="351964"/>
                  </a:cubicBezTo>
                  <a:cubicBezTo>
                    <a:pt x="113307" y="295195"/>
                    <a:pt x="112334" y="222160"/>
                    <a:pt x="111113" y="132174"/>
                  </a:cubicBezTo>
                  <a:cubicBezTo>
                    <a:pt x="88548" y="133478"/>
                    <a:pt x="93744" y="114251"/>
                    <a:pt x="96104" y="264090"/>
                  </a:cubicBezTo>
                  <a:cubicBezTo>
                    <a:pt x="97678" y="364878"/>
                    <a:pt x="102253" y="351799"/>
                    <a:pt x="86644" y="351550"/>
                  </a:cubicBezTo>
                  <a:cubicBezTo>
                    <a:pt x="-15001" y="350040"/>
                    <a:pt x="649" y="344721"/>
                    <a:pt x="1146" y="369970"/>
                  </a:cubicBezTo>
                  <a:cubicBezTo>
                    <a:pt x="45013" y="370135"/>
                    <a:pt x="69192" y="370570"/>
                    <a:pt x="98589" y="370984"/>
                  </a:cubicBezTo>
                  <a:cubicBezTo>
                    <a:pt x="105772" y="591540"/>
                    <a:pt x="103950" y="601784"/>
                    <a:pt x="105441" y="749077"/>
                  </a:cubicBezTo>
                  <a:cubicBezTo>
                    <a:pt x="75216" y="749366"/>
                    <a:pt x="50913" y="749677"/>
                    <a:pt x="7253" y="749822"/>
                  </a:cubicBezTo>
                  <a:cubicBezTo>
                    <a:pt x="7564" y="774967"/>
                    <a:pt x="-7176" y="769483"/>
                    <a:pt x="86602" y="768489"/>
                  </a:cubicBezTo>
                  <a:cubicBezTo>
                    <a:pt x="114322" y="768220"/>
                    <a:pt x="103909" y="716067"/>
                    <a:pt x="110181" y="1111399"/>
                  </a:cubicBezTo>
                  <a:cubicBezTo>
                    <a:pt x="110844" y="1153495"/>
                    <a:pt x="129310" y="1142981"/>
                    <a:pt x="10979" y="1142919"/>
                  </a:cubicBezTo>
                  <a:cubicBezTo>
                    <a:pt x="11145" y="1168541"/>
                    <a:pt x="-6990" y="1162125"/>
                    <a:pt x="111030" y="1162187"/>
                  </a:cubicBezTo>
                  <a:cubicBezTo>
                    <a:pt x="112707" y="1256167"/>
                    <a:pt x="116744" y="1389593"/>
                    <a:pt x="116972" y="1539079"/>
                  </a:cubicBezTo>
                  <a:cubicBezTo>
                    <a:pt x="82421" y="1539224"/>
                    <a:pt x="55674" y="1539452"/>
                    <a:pt x="12967" y="1539555"/>
                  </a:cubicBezTo>
                  <a:cubicBezTo>
                    <a:pt x="13050" y="1564639"/>
                    <a:pt x="-820" y="1558968"/>
                    <a:pt x="86561" y="1558492"/>
                  </a:cubicBezTo>
                  <a:cubicBezTo>
                    <a:pt x="129268" y="1558264"/>
                    <a:pt x="115812" y="1499943"/>
                    <a:pt x="122789" y="1934329"/>
                  </a:cubicBezTo>
                  <a:cubicBezTo>
                    <a:pt x="85360" y="1934515"/>
                    <a:pt x="58076" y="1934805"/>
                    <a:pt x="14167" y="1934950"/>
                  </a:cubicBezTo>
                  <a:cubicBezTo>
                    <a:pt x="14230" y="1960468"/>
                    <a:pt x="1125" y="1954383"/>
                    <a:pt x="86561" y="1953825"/>
                  </a:cubicBezTo>
                  <a:cubicBezTo>
                    <a:pt x="138170" y="1953473"/>
                    <a:pt x="123037" y="1909266"/>
                    <a:pt x="128233" y="2240669"/>
                  </a:cubicBezTo>
                  <a:cubicBezTo>
                    <a:pt x="129889" y="2346301"/>
                    <a:pt x="141503" y="2328233"/>
                    <a:pt x="86375" y="2329268"/>
                  </a:cubicBezTo>
                  <a:cubicBezTo>
                    <a:pt x="2492" y="2330841"/>
                    <a:pt x="15430" y="2323639"/>
                    <a:pt x="15554" y="2349509"/>
                  </a:cubicBezTo>
                  <a:cubicBezTo>
                    <a:pt x="66460" y="2349136"/>
                    <a:pt x="87720" y="2348350"/>
                    <a:pt x="130510" y="2347791"/>
                  </a:cubicBezTo>
                  <a:cubicBezTo>
                    <a:pt x="135417" y="2520188"/>
                    <a:pt x="133678" y="2441233"/>
                    <a:pt x="137590" y="2724559"/>
                  </a:cubicBezTo>
                  <a:cubicBezTo>
                    <a:pt x="96498" y="2725160"/>
                    <a:pt x="68965" y="2726381"/>
                    <a:pt x="18163" y="2726919"/>
                  </a:cubicBezTo>
                  <a:cubicBezTo>
                    <a:pt x="18370" y="2750553"/>
                    <a:pt x="4479" y="2746952"/>
                    <a:pt x="86685" y="2744862"/>
                  </a:cubicBezTo>
                  <a:cubicBezTo>
                    <a:pt x="156429" y="2743165"/>
                    <a:pt x="137632" y="2685755"/>
                    <a:pt x="143759" y="3120202"/>
                  </a:cubicBezTo>
                  <a:cubicBezTo>
                    <a:pt x="92854" y="3119954"/>
                    <a:pt x="77742" y="3119540"/>
                    <a:pt x="23173" y="3119333"/>
                  </a:cubicBezTo>
                  <a:cubicBezTo>
                    <a:pt x="23566" y="3144768"/>
                    <a:pt x="11745" y="3138311"/>
                    <a:pt x="86416" y="3139035"/>
                  </a:cubicBezTo>
                  <a:cubicBezTo>
                    <a:pt x="158706" y="3139698"/>
                    <a:pt x="144070" y="3121403"/>
                    <a:pt x="144857" y="3228835"/>
                  </a:cubicBezTo>
                  <a:cubicBezTo>
                    <a:pt x="147382" y="3574249"/>
                    <a:pt x="176095" y="3516528"/>
                    <a:pt x="86499" y="3516756"/>
                  </a:cubicBezTo>
                  <a:cubicBezTo>
                    <a:pt x="21330" y="3516859"/>
                    <a:pt x="31205" y="3510464"/>
                    <a:pt x="31847" y="3536065"/>
                  </a:cubicBezTo>
                  <a:cubicBezTo>
                    <a:pt x="64886" y="3536024"/>
                    <a:pt x="94986" y="3535941"/>
                    <a:pt x="149701" y="3535879"/>
                  </a:cubicBezTo>
                  <a:cubicBezTo>
                    <a:pt x="159513" y="3987711"/>
                    <a:pt x="168519" y="3913185"/>
                    <a:pt x="86582" y="3912419"/>
                  </a:cubicBezTo>
                  <a:cubicBezTo>
                    <a:pt x="33047" y="3911923"/>
                    <a:pt x="41845" y="3907142"/>
                    <a:pt x="42549" y="3931273"/>
                  </a:cubicBezTo>
                  <a:cubicBezTo>
                    <a:pt x="84367" y="3931542"/>
                    <a:pt x="106766" y="3931936"/>
                    <a:pt x="153903" y="3932122"/>
                  </a:cubicBezTo>
                  <a:cubicBezTo>
                    <a:pt x="153924" y="3932908"/>
                    <a:pt x="158416" y="4117205"/>
                    <a:pt x="162205" y="4308952"/>
                  </a:cubicBezTo>
                  <a:cubicBezTo>
                    <a:pt x="112065" y="4308559"/>
                    <a:pt x="90515" y="4307648"/>
                    <a:pt x="51492" y="4306986"/>
                  </a:cubicBezTo>
                  <a:cubicBezTo>
                    <a:pt x="51927" y="4331304"/>
                    <a:pt x="44806" y="4326026"/>
                    <a:pt x="86333" y="4326958"/>
                  </a:cubicBezTo>
                  <a:cubicBezTo>
                    <a:pt x="183693" y="4329193"/>
                    <a:pt x="162142" y="4258951"/>
                    <a:pt x="169181" y="4704740"/>
                  </a:cubicBezTo>
                  <a:cubicBezTo>
                    <a:pt x="121195" y="4704637"/>
                    <a:pt x="102667" y="4704388"/>
                    <a:pt x="57144" y="4704140"/>
                  </a:cubicBezTo>
                  <a:cubicBezTo>
                    <a:pt x="57413" y="4728395"/>
                    <a:pt x="51513" y="4723346"/>
                    <a:pt x="86437" y="4723573"/>
                  </a:cubicBezTo>
                  <a:cubicBezTo>
                    <a:pt x="201558" y="4724360"/>
                    <a:pt x="164792" y="4666122"/>
                    <a:pt x="171210" y="5064766"/>
                  </a:cubicBezTo>
                  <a:cubicBezTo>
                    <a:pt x="171872" y="5107937"/>
                    <a:pt x="192491" y="5097134"/>
                    <a:pt x="60353" y="5097175"/>
                  </a:cubicBezTo>
                  <a:cubicBezTo>
                    <a:pt x="60498" y="5122796"/>
                    <a:pt x="40251" y="5116381"/>
                    <a:pt x="172017" y="5116360"/>
                  </a:cubicBezTo>
                  <a:cubicBezTo>
                    <a:pt x="172058" y="5118368"/>
                    <a:pt x="176489" y="5395320"/>
                    <a:pt x="178869" y="5496047"/>
                  </a:cubicBezTo>
                  <a:cubicBezTo>
                    <a:pt x="123389" y="5495757"/>
                    <a:pt x="94779" y="5494701"/>
                    <a:pt x="61905" y="5493998"/>
                  </a:cubicBezTo>
                  <a:cubicBezTo>
                    <a:pt x="61967" y="5517115"/>
                    <a:pt x="38388" y="5514570"/>
                    <a:pt x="179325" y="5515273"/>
                  </a:cubicBezTo>
                  <a:cubicBezTo>
                    <a:pt x="179366" y="5517115"/>
                    <a:pt x="186715" y="5888730"/>
                    <a:pt x="186736" y="5890241"/>
                  </a:cubicBezTo>
                  <a:cubicBezTo>
                    <a:pt x="125790" y="5890344"/>
                    <a:pt x="98692" y="5890800"/>
                    <a:pt x="62775" y="5891131"/>
                  </a:cubicBezTo>
                  <a:cubicBezTo>
                    <a:pt x="62816" y="5915303"/>
                    <a:pt x="57972" y="5910419"/>
                    <a:pt x="86602" y="5910109"/>
                  </a:cubicBezTo>
                  <a:cubicBezTo>
                    <a:pt x="198060" y="5908908"/>
                    <a:pt x="187046" y="5908598"/>
                    <a:pt x="187109" y="5912241"/>
                  </a:cubicBezTo>
                  <a:cubicBezTo>
                    <a:pt x="189137" y="6041466"/>
                    <a:pt x="193008" y="6172843"/>
                    <a:pt x="193464" y="6284228"/>
                  </a:cubicBezTo>
                  <a:cubicBezTo>
                    <a:pt x="38326" y="6284373"/>
                    <a:pt x="63768" y="6280379"/>
                    <a:pt x="63851" y="6304323"/>
                  </a:cubicBezTo>
                  <a:cubicBezTo>
                    <a:pt x="100907" y="6303993"/>
                    <a:pt x="127736" y="6303516"/>
                    <a:pt x="193526" y="6303434"/>
                  </a:cubicBezTo>
                  <a:cubicBezTo>
                    <a:pt x="193837" y="6539719"/>
                    <a:pt x="196797" y="6568962"/>
                    <a:pt x="199385" y="6678463"/>
                  </a:cubicBezTo>
                  <a:cubicBezTo>
                    <a:pt x="133119" y="6678526"/>
                    <a:pt x="105813" y="6679126"/>
                    <a:pt x="66004" y="6679664"/>
                  </a:cubicBezTo>
                  <a:cubicBezTo>
                    <a:pt x="66191" y="6702761"/>
                    <a:pt x="60953" y="6698973"/>
                    <a:pt x="86623" y="6698601"/>
                  </a:cubicBezTo>
                  <a:cubicBezTo>
                    <a:pt x="234536" y="6696407"/>
                    <a:pt x="196507" y="6628401"/>
                    <a:pt x="202966" y="7042504"/>
                  </a:cubicBezTo>
                  <a:cubicBezTo>
                    <a:pt x="203670" y="7087745"/>
                    <a:pt x="225800" y="7076445"/>
                    <a:pt x="86478" y="7076839"/>
                  </a:cubicBezTo>
                  <a:cubicBezTo>
                    <a:pt x="66791" y="7076880"/>
                    <a:pt x="70165" y="7071934"/>
                    <a:pt x="70517" y="7096127"/>
                  </a:cubicBezTo>
                  <a:cubicBezTo>
                    <a:pt x="105213" y="7096065"/>
                    <a:pt x="129641" y="7095920"/>
                    <a:pt x="203773" y="7095920"/>
                  </a:cubicBezTo>
                  <a:cubicBezTo>
                    <a:pt x="204829" y="7172205"/>
                    <a:pt x="205947" y="7316683"/>
                    <a:pt x="209425" y="7469646"/>
                  </a:cubicBezTo>
                  <a:cubicBezTo>
                    <a:pt x="144443" y="7469667"/>
                    <a:pt x="118752" y="7470288"/>
                    <a:pt x="77576" y="7471116"/>
                  </a:cubicBezTo>
                  <a:cubicBezTo>
                    <a:pt x="78218" y="7498227"/>
                    <a:pt x="57247" y="7488873"/>
                    <a:pt x="209818" y="7488852"/>
                  </a:cubicBezTo>
                  <a:cubicBezTo>
                    <a:pt x="209860" y="7490404"/>
                    <a:pt x="217188" y="7866200"/>
                    <a:pt x="217229" y="7867918"/>
                  </a:cubicBezTo>
                  <a:cubicBezTo>
                    <a:pt x="162184" y="7867979"/>
                    <a:pt x="131380" y="7867482"/>
                    <a:pt x="88838" y="7866510"/>
                  </a:cubicBezTo>
                  <a:cubicBezTo>
                    <a:pt x="89625" y="7890413"/>
                    <a:pt x="68426" y="7887144"/>
                    <a:pt x="210667" y="7887144"/>
                  </a:cubicBezTo>
                  <a:cubicBezTo>
                    <a:pt x="218803" y="7887144"/>
                    <a:pt x="217540" y="7886295"/>
                    <a:pt x="217581" y="7889813"/>
                  </a:cubicBezTo>
                  <a:cubicBezTo>
                    <a:pt x="224040" y="8308864"/>
                    <a:pt x="227891" y="8263788"/>
                    <a:pt x="210667" y="8263788"/>
                  </a:cubicBezTo>
                  <a:cubicBezTo>
                    <a:pt x="83352" y="8263788"/>
                    <a:pt x="101839" y="8258324"/>
                    <a:pt x="102667" y="8283139"/>
                  </a:cubicBezTo>
                  <a:cubicBezTo>
                    <a:pt x="134734" y="8283056"/>
                    <a:pt x="163612" y="8283014"/>
                    <a:pt x="223668" y="8283014"/>
                  </a:cubicBezTo>
                  <a:cubicBezTo>
                    <a:pt x="229733" y="8546390"/>
                    <a:pt x="228036" y="8548728"/>
                    <a:pt x="229050" y="8656326"/>
                  </a:cubicBezTo>
                  <a:cubicBezTo>
                    <a:pt x="179884" y="8656181"/>
                    <a:pt x="144236" y="8656533"/>
                    <a:pt x="115088" y="8657050"/>
                  </a:cubicBezTo>
                  <a:cubicBezTo>
                    <a:pt x="115936" y="8682341"/>
                    <a:pt x="99127" y="8675512"/>
                    <a:pt x="210688" y="8675512"/>
                  </a:cubicBezTo>
                  <a:cubicBezTo>
                    <a:pt x="236192" y="8675512"/>
                    <a:pt x="228781" y="8632154"/>
                    <a:pt x="234846" y="9020180"/>
                  </a:cubicBezTo>
                  <a:cubicBezTo>
                    <a:pt x="235509" y="9061240"/>
                    <a:pt x="241802" y="9054225"/>
                    <a:pt x="210688" y="9054225"/>
                  </a:cubicBezTo>
                  <a:cubicBezTo>
                    <a:pt x="111858" y="9054225"/>
                    <a:pt x="128026" y="9046733"/>
                    <a:pt x="128896" y="9072913"/>
                  </a:cubicBezTo>
                  <a:cubicBezTo>
                    <a:pt x="163881" y="9073431"/>
                    <a:pt x="200399" y="9073514"/>
                    <a:pt x="235737" y="9073410"/>
                  </a:cubicBezTo>
                  <a:cubicBezTo>
                    <a:pt x="242879" y="9508809"/>
                    <a:pt x="253043" y="9450696"/>
                    <a:pt x="210688" y="9450696"/>
                  </a:cubicBezTo>
                  <a:cubicBezTo>
                    <a:pt x="128420" y="9450696"/>
                    <a:pt x="141234" y="9444446"/>
                    <a:pt x="142062" y="9469943"/>
                  </a:cubicBezTo>
                  <a:cubicBezTo>
                    <a:pt x="176903" y="9469881"/>
                    <a:pt x="207437" y="9469901"/>
                    <a:pt x="240850" y="9469901"/>
                  </a:cubicBezTo>
                  <a:cubicBezTo>
                    <a:pt x="241119" y="9537412"/>
                    <a:pt x="242527" y="9619636"/>
                    <a:pt x="244141" y="9711609"/>
                  </a:cubicBezTo>
                  <a:cubicBezTo>
                    <a:pt x="270412" y="9711401"/>
                    <a:pt x="258922" y="9742714"/>
                    <a:pt x="257804" y="9469901"/>
                  </a:cubicBezTo>
                  <a:lnTo>
                    <a:pt x="585511" y="9469922"/>
                  </a:lnTo>
                  <a:cubicBezTo>
                    <a:pt x="586918" y="9570049"/>
                    <a:pt x="587808" y="9638283"/>
                    <a:pt x="590272" y="9708856"/>
                  </a:cubicBezTo>
                  <a:cubicBezTo>
                    <a:pt x="615114" y="9708649"/>
                    <a:pt x="606233" y="9741224"/>
                    <a:pt x="602486" y="9469922"/>
                  </a:cubicBezTo>
                  <a:cubicBezTo>
                    <a:pt x="881605" y="9469943"/>
                    <a:pt x="805817" y="9467459"/>
                    <a:pt x="931558" y="9467004"/>
                  </a:cubicBezTo>
                  <a:cubicBezTo>
                    <a:pt x="933753" y="9558087"/>
                    <a:pt x="933980" y="9607798"/>
                    <a:pt x="936051" y="9706124"/>
                  </a:cubicBezTo>
                  <a:cubicBezTo>
                    <a:pt x="958760" y="9705937"/>
                    <a:pt x="953026" y="9724957"/>
                    <a:pt x="950831" y="9585508"/>
                  </a:cubicBezTo>
                  <a:cubicBezTo>
                    <a:pt x="948741" y="9452993"/>
                    <a:pt x="945884" y="9466962"/>
                    <a:pt x="955262" y="9466962"/>
                  </a:cubicBezTo>
                  <a:cubicBezTo>
                    <a:pt x="1075910" y="9466962"/>
                    <a:pt x="1078333" y="9469011"/>
                    <a:pt x="1203432" y="9469011"/>
                  </a:cubicBezTo>
                  <a:cubicBezTo>
                    <a:pt x="1296175" y="9469032"/>
                    <a:pt x="1275184" y="9445522"/>
                    <a:pt x="1277378" y="9585881"/>
                  </a:cubicBezTo>
                  <a:cubicBezTo>
                    <a:pt x="1279490" y="9721294"/>
                    <a:pt x="1275412" y="9703496"/>
                    <a:pt x="1297148" y="9703309"/>
                  </a:cubicBezTo>
                  <a:cubicBezTo>
                    <a:pt x="1294643" y="9630005"/>
                    <a:pt x="1293319" y="9536563"/>
                    <a:pt x="1293298" y="9469032"/>
                  </a:cubicBezTo>
                  <a:cubicBezTo>
                    <a:pt x="1431502" y="9469074"/>
                    <a:pt x="1496732" y="9469260"/>
                    <a:pt x="1575916" y="9468618"/>
                  </a:cubicBezTo>
                  <a:cubicBezTo>
                    <a:pt x="1632038" y="9468163"/>
                    <a:pt x="1619990" y="9444880"/>
                    <a:pt x="1622184" y="9585861"/>
                  </a:cubicBezTo>
                  <a:cubicBezTo>
                    <a:pt x="1624254" y="9718190"/>
                    <a:pt x="1618540" y="9700784"/>
                    <a:pt x="1641064" y="9700619"/>
                  </a:cubicBezTo>
                  <a:cubicBezTo>
                    <a:pt x="1639615" y="9618850"/>
                    <a:pt x="1638331" y="9536211"/>
                    <a:pt x="1637400" y="9468225"/>
                  </a:cubicBezTo>
                  <a:cubicBezTo>
                    <a:pt x="1736353" y="9467852"/>
                    <a:pt x="1815764" y="9468473"/>
                    <a:pt x="1966824" y="9468411"/>
                  </a:cubicBezTo>
                  <a:cubicBezTo>
                    <a:pt x="1967135" y="9540412"/>
                    <a:pt x="1968687" y="9633957"/>
                    <a:pt x="1970240" y="9698074"/>
                  </a:cubicBezTo>
                  <a:cubicBezTo>
                    <a:pt x="1996655" y="9697887"/>
                    <a:pt x="1984834" y="9727834"/>
                    <a:pt x="1983799" y="9468370"/>
                  </a:cubicBezTo>
                  <a:cubicBezTo>
                    <a:pt x="1985331" y="9468370"/>
                    <a:pt x="2309125" y="9466942"/>
                    <a:pt x="2310781" y="9466921"/>
                  </a:cubicBezTo>
                  <a:cubicBezTo>
                    <a:pt x="2312913" y="9580231"/>
                    <a:pt x="2313058" y="9615683"/>
                    <a:pt x="2314880" y="9695383"/>
                  </a:cubicBezTo>
                  <a:cubicBezTo>
                    <a:pt x="2338500" y="9695218"/>
                    <a:pt x="2332559" y="9728207"/>
                    <a:pt x="2327777" y="9466818"/>
                  </a:cubicBezTo>
                  <a:cubicBezTo>
                    <a:pt x="2559034" y="9465245"/>
                    <a:pt x="2540113" y="9468267"/>
                    <a:pt x="2657677" y="9468825"/>
                  </a:cubicBezTo>
                  <a:cubicBezTo>
                    <a:pt x="2659996" y="9539564"/>
                    <a:pt x="2661279" y="9626259"/>
                    <a:pt x="2661611" y="9692713"/>
                  </a:cubicBezTo>
                  <a:cubicBezTo>
                    <a:pt x="2683658" y="9692548"/>
                    <a:pt x="2679352" y="9710367"/>
                    <a:pt x="2677406" y="9585508"/>
                  </a:cubicBezTo>
                  <a:cubicBezTo>
                    <a:pt x="2675294" y="9451171"/>
                    <a:pt x="2667676" y="9468928"/>
                    <a:pt x="2693139" y="9468928"/>
                  </a:cubicBezTo>
                  <a:cubicBezTo>
                    <a:pt x="2916281" y="9469115"/>
                    <a:pt x="2954269" y="9469218"/>
                    <a:pt x="3002483" y="9469011"/>
                  </a:cubicBezTo>
                  <a:cubicBezTo>
                    <a:pt x="3003974" y="9562784"/>
                    <a:pt x="3005091" y="9625783"/>
                    <a:pt x="3005692" y="9690085"/>
                  </a:cubicBezTo>
                  <a:cubicBezTo>
                    <a:pt x="3027739" y="9689919"/>
                    <a:pt x="3023205" y="9707532"/>
                    <a:pt x="3021301" y="9585508"/>
                  </a:cubicBezTo>
                  <a:cubicBezTo>
                    <a:pt x="3019127" y="9448709"/>
                    <a:pt x="3004015" y="9469136"/>
                    <a:pt x="3065726" y="9468556"/>
                  </a:cubicBezTo>
                  <a:cubicBezTo>
                    <a:pt x="3184285" y="9467439"/>
                    <a:pt x="3252103" y="9467935"/>
                    <a:pt x="3313918" y="9468846"/>
                  </a:cubicBezTo>
                  <a:cubicBezTo>
                    <a:pt x="3357143" y="9469487"/>
                    <a:pt x="3345757" y="9447384"/>
                    <a:pt x="3347931" y="9585881"/>
                  </a:cubicBezTo>
                  <a:cubicBezTo>
                    <a:pt x="3349794" y="9704882"/>
                    <a:pt x="3345198" y="9687477"/>
                    <a:pt x="3366935" y="9687311"/>
                  </a:cubicBezTo>
                  <a:cubicBezTo>
                    <a:pt x="3365403" y="9628535"/>
                    <a:pt x="3363871" y="9539957"/>
                    <a:pt x="3363912" y="9469467"/>
                  </a:cubicBezTo>
                  <a:cubicBezTo>
                    <a:pt x="3555422" y="9471185"/>
                    <a:pt x="3541014" y="9466466"/>
                    <a:pt x="3690956" y="9466466"/>
                  </a:cubicBezTo>
                  <a:cubicBezTo>
                    <a:pt x="3691246" y="9535901"/>
                    <a:pt x="3692695" y="9625410"/>
                    <a:pt x="3694082" y="9684807"/>
                  </a:cubicBezTo>
                  <a:cubicBezTo>
                    <a:pt x="3720041" y="9684601"/>
                    <a:pt x="3708945" y="9714878"/>
                    <a:pt x="3707931" y="9466487"/>
                  </a:cubicBezTo>
                  <a:cubicBezTo>
                    <a:pt x="3740143" y="9466528"/>
                    <a:pt x="3605541" y="9465949"/>
                    <a:pt x="4037749" y="9468039"/>
                  </a:cubicBezTo>
                  <a:cubicBezTo>
                    <a:pt x="4038991" y="9529154"/>
                    <a:pt x="4040544" y="9619822"/>
                    <a:pt x="4040999" y="9682158"/>
                  </a:cubicBezTo>
                  <a:cubicBezTo>
                    <a:pt x="4063170" y="9681993"/>
                    <a:pt x="4058554" y="9698756"/>
                    <a:pt x="4056794" y="9585529"/>
                  </a:cubicBezTo>
                  <a:cubicBezTo>
                    <a:pt x="4054765" y="9455104"/>
                    <a:pt x="4052799" y="9468121"/>
                    <a:pt x="4058927" y="9468142"/>
                  </a:cubicBezTo>
                  <a:cubicBezTo>
                    <a:pt x="4448882" y="9470233"/>
                    <a:pt x="4381954" y="9431904"/>
                    <a:pt x="4384418" y="9585861"/>
                  </a:cubicBezTo>
                  <a:cubicBezTo>
                    <a:pt x="4386115" y="9695155"/>
                    <a:pt x="4380795" y="9679550"/>
                    <a:pt x="4403007" y="9679385"/>
                  </a:cubicBezTo>
                  <a:cubicBezTo>
                    <a:pt x="4401248" y="9588613"/>
                    <a:pt x="4401103" y="9555334"/>
                    <a:pt x="4399199" y="9467025"/>
                  </a:cubicBezTo>
                  <a:cubicBezTo>
                    <a:pt x="4555496" y="9466631"/>
                    <a:pt x="4547815" y="9469426"/>
                    <a:pt x="4727112" y="9469011"/>
                  </a:cubicBezTo>
                  <a:cubicBezTo>
                    <a:pt x="4729141" y="9560694"/>
                    <a:pt x="4729182" y="9593414"/>
                    <a:pt x="4730900" y="9676860"/>
                  </a:cubicBezTo>
                  <a:cubicBezTo>
                    <a:pt x="4753278" y="9676694"/>
                    <a:pt x="4747958" y="9692010"/>
                    <a:pt x="4746240" y="9585529"/>
                  </a:cubicBezTo>
                  <a:cubicBezTo>
                    <a:pt x="4744066" y="9445563"/>
                    <a:pt x="4728230" y="9469156"/>
                    <a:pt x="4803935" y="9468659"/>
                  </a:cubicBezTo>
                  <a:cubicBezTo>
                    <a:pt x="4877385" y="9468163"/>
                    <a:pt x="4937419" y="9467956"/>
                    <a:pt x="5052251" y="9468577"/>
                  </a:cubicBezTo>
                  <a:cubicBezTo>
                    <a:pt x="5079970" y="9468722"/>
                    <a:pt x="5072228" y="9447819"/>
                    <a:pt x="5074422" y="9585881"/>
                  </a:cubicBezTo>
                  <a:cubicBezTo>
                    <a:pt x="5076140" y="9691885"/>
                    <a:pt x="5070199" y="9674273"/>
                    <a:pt x="5092805" y="9674107"/>
                  </a:cubicBezTo>
                  <a:cubicBezTo>
                    <a:pt x="5091625" y="9601631"/>
                    <a:pt x="5090528" y="9538653"/>
                    <a:pt x="5089804" y="9468763"/>
                  </a:cubicBezTo>
                  <a:cubicBezTo>
                    <a:pt x="5328886" y="9469695"/>
                    <a:pt x="5263718" y="9466880"/>
                    <a:pt x="5417034" y="9466756"/>
                  </a:cubicBezTo>
                  <a:cubicBezTo>
                    <a:pt x="5420097" y="9703413"/>
                    <a:pt x="5413680" y="9671624"/>
                    <a:pt x="5437280" y="9671438"/>
                  </a:cubicBezTo>
                  <a:cubicBezTo>
                    <a:pt x="5435975" y="9610841"/>
                    <a:pt x="5434816" y="9528077"/>
                    <a:pt x="5434029" y="9466756"/>
                  </a:cubicBezTo>
                  <a:cubicBezTo>
                    <a:pt x="5542589" y="9466797"/>
                    <a:pt x="5521535" y="9467687"/>
                    <a:pt x="5762294" y="9467604"/>
                  </a:cubicBezTo>
                  <a:cubicBezTo>
                    <a:pt x="5765814" y="9699853"/>
                    <a:pt x="5758361" y="9668830"/>
                    <a:pt x="5782458" y="9668623"/>
                  </a:cubicBezTo>
                  <a:cubicBezTo>
                    <a:pt x="5781278" y="9606515"/>
                    <a:pt x="5780533" y="9553326"/>
                    <a:pt x="5779249" y="9467583"/>
                  </a:cubicBezTo>
                  <a:cubicBezTo>
                    <a:pt x="5941964" y="9467521"/>
                    <a:pt x="5979247" y="9467604"/>
                    <a:pt x="6046134" y="9467252"/>
                  </a:cubicBezTo>
                  <a:cubicBezTo>
                    <a:pt x="6123103" y="9466839"/>
                    <a:pt x="6105071" y="9443224"/>
                    <a:pt x="6107286" y="9585923"/>
                  </a:cubicBezTo>
                  <a:cubicBezTo>
                    <a:pt x="6108756" y="9680544"/>
                    <a:pt x="6103395" y="9665912"/>
                    <a:pt x="6125711" y="9665726"/>
                  </a:cubicBezTo>
                  <a:cubicBezTo>
                    <a:pt x="6120721" y="9435712"/>
                    <a:pt x="6109419" y="9466983"/>
                    <a:pt x="6170447" y="9466983"/>
                  </a:cubicBezTo>
                  <a:close/>
                  <a:moveTo>
                    <a:pt x="6084204" y="7889896"/>
                  </a:moveTo>
                  <a:cubicBezTo>
                    <a:pt x="6090808" y="8322150"/>
                    <a:pt x="6103249" y="8263105"/>
                    <a:pt x="6046155" y="8262712"/>
                  </a:cubicBezTo>
                  <a:cubicBezTo>
                    <a:pt x="5701039" y="8260373"/>
                    <a:pt x="5759935" y="8285622"/>
                    <a:pt x="5758175" y="8172188"/>
                  </a:cubicBezTo>
                  <a:cubicBezTo>
                    <a:pt x="5752813" y="7828988"/>
                    <a:pt x="5737659" y="7885467"/>
                    <a:pt x="5797343" y="7886606"/>
                  </a:cubicBezTo>
                  <a:cubicBezTo>
                    <a:pt x="6009306" y="7890600"/>
                    <a:pt x="6084101" y="7884060"/>
                    <a:pt x="6084204" y="7889896"/>
                  </a:cubicBezTo>
                  <a:close/>
                  <a:moveTo>
                    <a:pt x="6083832" y="7868187"/>
                  </a:moveTo>
                  <a:cubicBezTo>
                    <a:pt x="5801255" y="7868869"/>
                    <a:pt x="5905384" y="7868621"/>
                    <a:pt x="5754076" y="7866676"/>
                  </a:cubicBezTo>
                  <a:cubicBezTo>
                    <a:pt x="5752544" y="7758146"/>
                    <a:pt x="5753662" y="7621451"/>
                    <a:pt x="5748756" y="7488935"/>
                  </a:cubicBezTo>
                  <a:cubicBezTo>
                    <a:pt x="6035928" y="7489079"/>
                    <a:pt x="5952024" y="7488852"/>
                    <a:pt x="6076586" y="7490652"/>
                  </a:cubicBezTo>
                  <a:cubicBezTo>
                    <a:pt x="6077393" y="7672031"/>
                    <a:pt x="6081740" y="7748129"/>
                    <a:pt x="6083832" y="7868187"/>
                  </a:cubicBezTo>
                  <a:close/>
                  <a:moveTo>
                    <a:pt x="6076524" y="7471385"/>
                  </a:moveTo>
                  <a:cubicBezTo>
                    <a:pt x="5734389" y="7466252"/>
                    <a:pt x="5748217" y="7474675"/>
                    <a:pt x="5747886" y="7465527"/>
                  </a:cubicBezTo>
                  <a:cubicBezTo>
                    <a:pt x="5744077" y="7368774"/>
                    <a:pt x="5743042" y="7283342"/>
                    <a:pt x="5742607" y="7183526"/>
                  </a:cubicBezTo>
                  <a:cubicBezTo>
                    <a:pt x="5742152" y="7076735"/>
                    <a:pt x="5727206" y="7094699"/>
                    <a:pt x="5797466" y="7094512"/>
                  </a:cubicBezTo>
                  <a:cubicBezTo>
                    <a:pt x="5897083" y="7094243"/>
                    <a:pt x="5967116" y="7094078"/>
                    <a:pt x="6045989" y="7095340"/>
                  </a:cubicBezTo>
                  <a:cubicBezTo>
                    <a:pt x="6079754" y="7095899"/>
                    <a:pt x="6074785" y="7042939"/>
                    <a:pt x="6076524" y="7471385"/>
                  </a:cubicBezTo>
                  <a:close/>
                  <a:moveTo>
                    <a:pt x="2650866" y="7889565"/>
                  </a:moveTo>
                  <a:cubicBezTo>
                    <a:pt x="2650763" y="7883770"/>
                    <a:pt x="2612796" y="7882467"/>
                    <a:pt x="2978366" y="7884578"/>
                  </a:cubicBezTo>
                  <a:cubicBezTo>
                    <a:pt x="2980871" y="8029511"/>
                    <a:pt x="2978635" y="8093709"/>
                    <a:pt x="2982941" y="8262608"/>
                  </a:cubicBezTo>
                  <a:cubicBezTo>
                    <a:pt x="2798614" y="8262774"/>
                    <a:pt x="2756321" y="8265257"/>
                    <a:pt x="2653723" y="8264326"/>
                  </a:cubicBezTo>
                  <a:cubicBezTo>
                    <a:pt x="2649107" y="8005545"/>
                    <a:pt x="2653330" y="8047599"/>
                    <a:pt x="2650866" y="7889565"/>
                  </a:cubicBezTo>
                  <a:close/>
                  <a:moveTo>
                    <a:pt x="573462" y="7491604"/>
                  </a:moveTo>
                  <a:cubicBezTo>
                    <a:pt x="909056" y="7491604"/>
                    <a:pt x="757251" y="7490652"/>
                    <a:pt x="900568" y="7489617"/>
                  </a:cubicBezTo>
                  <a:cubicBezTo>
                    <a:pt x="900858" y="7570455"/>
                    <a:pt x="902100" y="7607894"/>
                    <a:pt x="903715" y="7748667"/>
                  </a:cubicBezTo>
                  <a:cubicBezTo>
                    <a:pt x="905516" y="7905584"/>
                    <a:pt x="971885" y="7863509"/>
                    <a:pt x="582902" y="7865620"/>
                  </a:cubicBezTo>
                  <a:cubicBezTo>
                    <a:pt x="568370" y="7865703"/>
                    <a:pt x="584331" y="7852788"/>
                    <a:pt x="573462" y="7491604"/>
                  </a:cubicBezTo>
                  <a:close/>
                  <a:moveTo>
                    <a:pt x="555576" y="6303682"/>
                  </a:moveTo>
                  <a:cubicBezTo>
                    <a:pt x="697485" y="6305793"/>
                    <a:pt x="657759" y="6305400"/>
                    <a:pt x="881109" y="6304696"/>
                  </a:cubicBezTo>
                  <a:cubicBezTo>
                    <a:pt x="889203" y="6695062"/>
                    <a:pt x="878686" y="6237994"/>
                    <a:pt x="889203" y="6679043"/>
                  </a:cubicBezTo>
                  <a:cubicBezTo>
                    <a:pt x="771411" y="6680595"/>
                    <a:pt x="843577" y="6682686"/>
                    <a:pt x="559468" y="6681319"/>
                  </a:cubicBezTo>
                  <a:cubicBezTo>
                    <a:pt x="558723" y="6538311"/>
                    <a:pt x="561807" y="6645743"/>
                    <a:pt x="555576" y="6303682"/>
                  </a:cubicBezTo>
                  <a:close/>
                  <a:moveTo>
                    <a:pt x="532328" y="4782060"/>
                  </a:moveTo>
                  <a:cubicBezTo>
                    <a:pt x="531086" y="4701926"/>
                    <a:pt x="478131" y="4724670"/>
                    <a:pt x="831176" y="4722290"/>
                  </a:cubicBezTo>
                  <a:cubicBezTo>
                    <a:pt x="870302" y="4722042"/>
                    <a:pt x="855294" y="4670716"/>
                    <a:pt x="861463" y="5064910"/>
                  </a:cubicBezTo>
                  <a:cubicBezTo>
                    <a:pt x="862125" y="5105929"/>
                    <a:pt x="907337" y="5100921"/>
                    <a:pt x="582985" y="5097445"/>
                  </a:cubicBezTo>
                  <a:cubicBezTo>
                    <a:pt x="514194" y="5096678"/>
                    <a:pt x="538042" y="5147301"/>
                    <a:pt x="532328" y="4782060"/>
                  </a:cubicBezTo>
                  <a:close/>
                  <a:moveTo>
                    <a:pt x="500179" y="2805211"/>
                  </a:moveTo>
                  <a:cubicBezTo>
                    <a:pt x="498999" y="2729712"/>
                    <a:pt x="438529" y="2742627"/>
                    <a:pt x="827057" y="2745731"/>
                  </a:cubicBezTo>
                  <a:cubicBezTo>
                    <a:pt x="833847" y="3149425"/>
                    <a:pt x="833164" y="3122003"/>
                    <a:pt x="831301" y="3121961"/>
                  </a:cubicBezTo>
                  <a:cubicBezTo>
                    <a:pt x="456685" y="3114408"/>
                    <a:pt x="503180" y="3144892"/>
                    <a:pt x="502270" y="3087586"/>
                  </a:cubicBezTo>
                  <a:cubicBezTo>
                    <a:pt x="500096" y="2944060"/>
                    <a:pt x="502414" y="2944867"/>
                    <a:pt x="500179" y="2805211"/>
                  </a:cubicBezTo>
                  <a:close/>
                  <a:moveTo>
                    <a:pt x="815650" y="1953783"/>
                  </a:moveTo>
                  <a:cubicBezTo>
                    <a:pt x="816085" y="1980791"/>
                    <a:pt x="820867" y="2329041"/>
                    <a:pt x="820867" y="2330510"/>
                  </a:cubicBezTo>
                  <a:cubicBezTo>
                    <a:pt x="428841" y="2323411"/>
                    <a:pt x="494072" y="2361885"/>
                    <a:pt x="492188" y="2240442"/>
                  </a:cubicBezTo>
                  <a:cubicBezTo>
                    <a:pt x="489973" y="2098882"/>
                    <a:pt x="487778" y="2099254"/>
                    <a:pt x="485563" y="1958274"/>
                  </a:cubicBezTo>
                  <a:cubicBezTo>
                    <a:pt x="485377" y="1946829"/>
                    <a:pt x="468381" y="1956267"/>
                    <a:pt x="815650" y="1953783"/>
                  </a:cubicBezTo>
                  <a:close/>
                  <a:moveTo>
                    <a:pt x="485170" y="1933584"/>
                  </a:moveTo>
                  <a:cubicBezTo>
                    <a:pt x="482251" y="1750632"/>
                    <a:pt x="479725" y="1656342"/>
                    <a:pt x="479870" y="1559548"/>
                  </a:cubicBezTo>
                  <a:cubicBezTo>
                    <a:pt x="603293" y="1559651"/>
                    <a:pt x="596814" y="1560706"/>
                    <a:pt x="807866" y="1560313"/>
                  </a:cubicBezTo>
                  <a:cubicBezTo>
                    <a:pt x="808177" y="1746452"/>
                    <a:pt x="812897" y="1798171"/>
                    <a:pt x="815340" y="1934536"/>
                  </a:cubicBezTo>
                  <a:cubicBezTo>
                    <a:pt x="638279" y="1935860"/>
                    <a:pt x="596420" y="1933791"/>
                    <a:pt x="485170" y="1933584"/>
                  </a:cubicBezTo>
                  <a:close/>
                  <a:moveTo>
                    <a:pt x="821074" y="2349736"/>
                  </a:moveTo>
                  <a:cubicBezTo>
                    <a:pt x="823103" y="2544278"/>
                    <a:pt x="824345" y="2588815"/>
                    <a:pt x="826725" y="2726526"/>
                  </a:cubicBezTo>
                  <a:cubicBezTo>
                    <a:pt x="744975" y="2725884"/>
                    <a:pt x="663907" y="2725967"/>
                    <a:pt x="582882" y="2726401"/>
                  </a:cubicBezTo>
                  <a:cubicBezTo>
                    <a:pt x="476599" y="2726981"/>
                    <a:pt x="498812" y="2792545"/>
                    <a:pt x="494092" y="2381670"/>
                  </a:cubicBezTo>
                  <a:cubicBezTo>
                    <a:pt x="493596" y="2338002"/>
                    <a:pt x="441158" y="2343114"/>
                    <a:pt x="821074" y="2349736"/>
                  </a:cubicBezTo>
                  <a:close/>
                  <a:moveTo>
                    <a:pt x="3577511" y="2240793"/>
                  </a:moveTo>
                  <a:cubicBezTo>
                    <a:pt x="3579354" y="2358512"/>
                    <a:pt x="3634275" y="2325377"/>
                    <a:pt x="3313938" y="2329227"/>
                  </a:cubicBezTo>
                  <a:cubicBezTo>
                    <a:pt x="3237094" y="2330158"/>
                    <a:pt x="3253717" y="2347439"/>
                    <a:pt x="3252041" y="2240421"/>
                  </a:cubicBezTo>
                  <a:cubicBezTo>
                    <a:pt x="3249825" y="2099110"/>
                    <a:pt x="3247321" y="2099006"/>
                    <a:pt x="3245126" y="1958253"/>
                  </a:cubicBezTo>
                  <a:cubicBezTo>
                    <a:pt x="3244961" y="1947740"/>
                    <a:pt x="3224818" y="1957798"/>
                    <a:pt x="3562399" y="1954156"/>
                  </a:cubicBezTo>
                  <a:cubicBezTo>
                    <a:pt x="3586164" y="1953907"/>
                    <a:pt x="3572522" y="1922056"/>
                    <a:pt x="3577511" y="2240793"/>
                  </a:cubicBezTo>
                  <a:close/>
                  <a:moveTo>
                    <a:pt x="3923911" y="2329392"/>
                  </a:moveTo>
                  <a:cubicBezTo>
                    <a:pt x="3822763" y="2329351"/>
                    <a:pt x="3948049" y="2329248"/>
                    <a:pt x="3596205" y="2328689"/>
                  </a:cubicBezTo>
                  <a:cubicBezTo>
                    <a:pt x="3591236" y="2131830"/>
                    <a:pt x="3595480" y="2116039"/>
                    <a:pt x="3592913" y="1953845"/>
                  </a:cubicBezTo>
                  <a:cubicBezTo>
                    <a:pt x="3788709" y="1952003"/>
                    <a:pt x="3921033" y="1956681"/>
                    <a:pt x="3921054" y="1958502"/>
                  </a:cubicBezTo>
                  <a:cubicBezTo>
                    <a:pt x="3923497" y="2114114"/>
                    <a:pt x="3918549" y="2138101"/>
                    <a:pt x="3923911" y="2329392"/>
                  </a:cubicBezTo>
                  <a:close/>
                  <a:moveTo>
                    <a:pt x="5297917" y="1934867"/>
                  </a:moveTo>
                  <a:cubicBezTo>
                    <a:pt x="4902806" y="1935012"/>
                    <a:pt x="4971287" y="1957032"/>
                    <a:pt x="4970107" y="1817149"/>
                  </a:cubicBezTo>
                  <a:cubicBezTo>
                    <a:pt x="4969486" y="1732648"/>
                    <a:pt x="4967995" y="1637550"/>
                    <a:pt x="4966277" y="1558906"/>
                  </a:cubicBezTo>
                  <a:cubicBezTo>
                    <a:pt x="5055791" y="1558451"/>
                    <a:pt x="5155759" y="1554001"/>
                    <a:pt x="5293735" y="1558099"/>
                  </a:cubicBezTo>
                  <a:cubicBezTo>
                    <a:pt x="5299593" y="1711083"/>
                    <a:pt x="5296571" y="1830477"/>
                    <a:pt x="5297917" y="1934867"/>
                  </a:cubicBezTo>
                  <a:close/>
                  <a:moveTo>
                    <a:pt x="5307688" y="2523168"/>
                  </a:moveTo>
                  <a:cubicBezTo>
                    <a:pt x="5311248" y="2753968"/>
                    <a:pt x="5315057" y="2725677"/>
                    <a:pt x="5300546" y="2726008"/>
                  </a:cubicBezTo>
                  <a:cubicBezTo>
                    <a:pt x="5213992" y="2727871"/>
                    <a:pt x="5139839" y="2727891"/>
                    <a:pt x="5052416" y="2726008"/>
                  </a:cubicBezTo>
                  <a:cubicBezTo>
                    <a:pt x="4957065" y="2723959"/>
                    <a:pt x="4989815" y="2785592"/>
                    <a:pt x="4977994" y="2381484"/>
                  </a:cubicBezTo>
                  <a:cubicBezTo>
                    <a:pt x="4976938" y="2345349"/>
                    <a:pt x="4924087" y="2344790"/>
                    <a:pt x="5300607" y="2349364"/>
                  </a:cubicBezTo>
                  <a:cubicBezTo>
                    <a:pt x="5311000" y="2349488"/>
                    <a:pt x="5304644" y="2328689"/>
                    <a:pt x="5307688" y="2523168"/>
                  </a:cubicBezTo>
                  <a:close/>
                  <a:moveTo>
                    <a:pt x="5673236" y="6680037"/>
                  </a:moveTo>
                  <a:cubicBezTo>
                    <a:pt x="5334972" y="6680037"/>
                    <a:pt x="5389127" y="6695476"/>
                    <a:pt x="5388486" y="6618507"/>
                  </a:cubicBezTo>
                  <a:cubicBezTo>
                    <a:pt x="5385463" y="6255895"/>
                    <a:pt x="5370621" y="6305897"/>
                    <a:pt x="5424880" y="6305897"/>
                  </a:cubicBezTo>
                  <a:cubicBezTo>
                    <a:pt x="5754325" y="6305897"/>
                    <a:pt x="5713128" y="6286049"/>
                    <a:pt x="5713460" y="6336092"/>
                  </a:cubicBezTo>
                  <a:cubicBezTo>
                    <a:pt x="5715509" y="6731880"/>
                    <a:pt x="5739833" y="6680037"/>
                    <a:pt x="5673236" y="6680037"/>
                  </a:cubicBezTo>
                  <a:close/>
                  <a:moveTo>
                    <a:pt x="5718407" y="6699180"/>
                  </a:moveTo>
                  <a:cubicBezTo>
                    <a:pt x="5721512" y="6898523"/>
                    <a:pt x="5723396" y="6976981"/>
                    <a:pt x="5724721" y="7075431"/>
                  </a:cubicBezTo>
                  <a:cubicBezTo>
                    <a:pt x="5517602" y="7075659"/>
                    <a:pt x="5530789" y="7077066"/>
                    <a:pt x="5396456" y="7076756"/>
                  </a:cubicBezTo>
                  <a:cubicBezTo>
                    <a:pt x="5391943" y="6824845"/>
                    <a:pt x="5391384" y="6862864"/>
                    <a:pt x="5389294" y="6698994"/>
                  </a:cubicBezTo>
                  <a:cubicBezTo>
                    <a:pt x="5491290" y="6698766"/>
                    <a:pt x="5622807" y="6699511"/>
                    <a:pt x="5718407" y="6699180"/>
                  </a:cubicBezTo>
                  <a:close/>
                  <a:moveTo>
                    <a:pt x="5673236" y="6283959"/>
                  </a:moveTo>
                  <a:cubicBezTo>
                    <a:pt x="5326112" y="6283959"/>
                    <a:pt x="5385899" y="6316700"/>
                    <a:pt x="5383994" y="6194574"/>
                  </a:cubicBezTo>
                  <a:cubicBezTo>
                    <a:pt x="5378632" y="5852057"/>
                    <a:pt x="5361595" y="5909405"/>
                    <a:pt x="5424880" y="5909405"/>
                  </a:cubicBezTo>
                  <a:cubicBezTo>
                    <a:pt x="5729876" y="5909405"/>
                    <a:pt x="5706566" y="5904521"/>
                    <a:pt x="5706669" y="5912365"/>
                  </a:cubicBezTo>
                  <a:cubicBezTo>
                    <a:pt x="5713335" y="6341990"/>
                    <a:pt x="5729027" y="6283959"/>
                    <a:pt x="5673236" y="6283959"/>
                  </a:cubicBezTo>
                  <a:close/>
                  <a:moveTo>
                    <a:pt x="5376686" y="5770701"/>
                  </a:moveTo>
                  <a:cubicBezTo>
                    <a:pt x="5374616" y="5671589"/>
                    <a:pt x="5373229" y="5579223"/>
                    <a:pt x="5372587" y="5512873"/>
                  </a:cubicBezTo>
                  <a:cubicBezTo>
                    <a:pt x="5442331" y="5512831"/>
                    <a:pt x="5387762" y="5512831"/>
                    <a:pt x="5673236" y="5512935"/>
                  </a:cubicBezTo>
                  <a:cubicBezTo>
                    <a:pt x="5710313" y="5512935"/>
                    <a:pt x="5699051" y="5454717"/>
                    <a:pt x="5706318" y="5888937"/>
                  </a:cubicBezTo>
                  <a:cubicBezTo>
                    <a:pt x="5313670" y="5887736"/>
                    <a:pt x="5379998" y="5928735"/>
                    <a:pt x="5376686" y="5770701"/>
                  </a:cubicBezTo>
                  <a:close/>
                  <a:moveTo>
                    <a:pt x="5673236" y="5493708"/>
                  </a:moveTo>
                  <a:cubicBezTo>
                    <a:pt x="5385588" y="5493605"/>
                    <a:pt x="5441606" y="5493625"/>
                    <a:pt x="5372401" y="5493646"/>
                  </a:cubicBezTo>
                  <a:cubicBezTo>
                    <a:pt x="5370827" y="5304589"/>
                    <a:pt x="5367184" y="5191486"/>
                    <a:pt x="5365797" y="5118885"/>
                  </a:cubicBezTo>
                  <a:cubicBezTo>
                    <a:pt x="5608772" y="5118140"/>
                    <a:pt x="5556997" y="5115553"/>
                    <a:pt x="5693296" y="5115967"/>
                  </a:cubicBezTo>
                  <a:cubicBezTo>
                    <a:pt x="5701908" y="5538680"/>
                    <a:pt x="5712507" y="5493708"/>
                    <a:pt x="5673236" y="5493708"/>
                  </a:cubicBezTo>
                  <a:close/>
                  <a:moveTo>
                    <a:pt x="4350757" y="6304821"/>
                  </a:moveTo>
                  <a:cubicBezTo>
                    <a:pt x="4724007" y="6307552"/>
                    <a:pt x="4676041" y="6285325"/>
                    <a:pt x="4677469" y="6335823"/>
                  </a:cubicBezTo>
                  <a:cubicBezTo>
                    <a:pt x="4681423" y="6476431"/>
                    <a:pt x="4683763" y="6680306"/>
                    <a:pt x="4679684" y="6680306"/>
                  </a:cubicBezTo>
                  <a:cubicBezTo>
                    <a:pt x="4556303" y="6680306"/>
                    <a:pt x="4553094" y="6682065"/>
                    <a:pt x="4431307" y="6682065"/>
                  </a:cubicBezTo>
                  <a:cubicBezTo>
                    <a:pt x="4324197" y="6682086"/>
                    <a:pt x="4360114" y="6750009"/>
                    <a:pt x="4350757" y="6304821"/>
                  </a:cubicBezTo>
                  <a:close/>
                  <a:moveTo>
                    <a:pt x="2970396" y="6303062"/>
                  </a:moveTo>
                  <a:cubicBezTo>
                    <a:pt x="3350104" y="6304655"/>
                    <a:pt x="3296673" y="6295673"/>
                    <a:pt x="3297977" y="6336382"/>
                  </a:cubicBezTo>
                  <a:cubicBezTo>
                    <a:pt x="3300151" y="6405485"/>
                    <a:pt x="3301973" y="6479390"/>
                    <a:pt x="3302842" y="6618632"/>
                  </a:cubicBezTo>
                  <a:cubicBezTo>
                    <a:pt x="3303401" y="6707169"/>
                    <a:pt x="3354244" y="6681237"/>
                    <a:pt x="2975116" y="6679084"/>
                  </a:cubicBezTo>
                  <a:cubicBezTo>
                    <a:pt x="2974495" y="6568838"/>
                    <a:pt x="2976855" y="6583718"/>
                    <a:pt x="2970396" y="6303062"/>
                  </a:cubicBezTo>
                  <a:close/>
                  <a:moveTo>
                    <a:pt x="894751" y="5911972"/>
                  </a:moveTo>
                  <a:cubicBezTo>
                    <a:pt x="894710" y="5909716"/>
                    <a:pt x="868750" y="5907377"/>
                    <a:pt x="1203474" y="5907377"/>
                  </a:cubicBezTo>
                  <a:cubicBezTo>
                    <a:pt x="1225769" y="5907377"/>
                    <a:pt x="1219869" y="5863274"/>
                    <a:pt x="1225065" y="6194926"/>
                  </a:cubicBezTo>
                  <a:cubicBezTo>
                    <a:pt x="1226887" y="6312933"/>
                    <a:pt x="1283237" y="6285366"/>
                    <a:pt x="955303" y="6285366"/>
                  </a:cubicBezTo>
                  <a:cubicBezTo>
                    <a:pt x="871006" y="6285366"/>
                    <a:pt x="901479" y="6342197"/>
                    <a:pt x="894751" y="5911972"/>
                  </a:cubicBezTo>
                  <a:close/>
                  <a:moveTo>
                    <a:pt x="1179439" y="3140215"/>
                  </a:moveTo>
                  <a:cubicBezTo>
                    <a:pt x="1180309" y="3242908"/>
                    <a:pt x="1182296" y="3512058"/>
                    <a:pt x="1182358" y="3516735"/>
                  </a:cubicBezTo>
                  <a:cubicBezTo>
                    <a:pt x="914128" y="3516963"/>
                    <a:pt x="899988" y="3516901"/>
                    <a:pt x="854631" y="3517522"/>
                  </a:cubicBezTo>
                  <a:cubicBezTo>
                    <a:pt x="849062" y="3231836"/>
                    <a:pt x="851609" y="3277056"/>
                    <a:pt x="850015" y="3141560"/>
                  </a:cubicBezTo>
                  <a:cubicBezTo>
                    <a:pt x="991717" y="3144189"/>
                    <a:pt x="1087917" y="3140463"/>
                    <a:pt x="1179439" y="3140215"/>
                  </a:cubicBezTo>
                  <a:close/>
                  <a:moveTo>
                    <a:pt x="849787" y="3122334"/>
                  </a:moveTo>
                  <a:cubicBezTo>
                    <a:pt x="843763" y="2668080"/>
                    <a:pt x="811841" y="2746290"/>
                    <a:pt x="955324" y="2746290"/>
                  </a:cubicBezTo>
                  <a:cubicBezTo>
                    <a:pt x="1072101" y="2746290"/>
                    <a:pt x="1076118" y="2745048"/>
                    <a:pt x="1171407" y="2744800"/>
                  </a:cubicBezTo>
                  <a:cubicBezTo>
                    <a:pt x="1178590" y="3093422"/>
                    <a:pt x="1178052" y="3017406"/>
                    <a:pt x="1179232" y="3121030"/>
                  </a:cubicBezTo>
                  <a:cubicBezTo>
                    <a:pt x="1078622" y="3121258"/>
                    <a:pt x="990351" y="3124962"/>
                    <a:pt x="849787" y="3122334"/>
                  </a:cubicBezTo>
                  <a:close/>
                  <a:moveTo>
                    <a:pt x="1182627" y="3535941"/>
                  </a:moveTo>
                  <a:cubicBezTo>
                    <a:pt x="1186685" y="3823262"/>
                    <a:pt x="1187182" y="3754055"/>
                    <a:pt x="1189935" y="3910536"/>
                  </a:cubicBezTo>
                  <a:cubicBezTo>
                    <a:pt x="1188465" y="3910536"/>
                    <a:pt x="884214" y="3912130"/>
                    <a:pt x="862622" y="3912440"/>
                  </a:cubicBezTo>
                  <a:cubicBezTo>
                    <a:pt x="860842" y="3806602"/>
                    <a:pt x="863119" y="3957888"/>
                    <a:pt x="855025" y="3536727"/>
                  </a:cubicBezTo>
                  <a:cubicBezTo>
                    <a:pt x="907772" y="3536044"/>
                    <a:pt x="917523" y="3536169"/>
                    <a:pt x="1182627" y="3535941"/>
                  </a:cubicBezTo>
                  <a:close/>
                  <a:moveTo>
                    <a:pt x="1865366" y="3087917"/>
                  </a:moveTo>
                  <a:cubicBezTo>
                    <a:pt x="1865945" y="3125335"/>
                    <a:pt x="1912855" y="3130426"/>
                    <a:pt x="1576082" y="3121216"/>
                  </a:cubicBezTo>
                  <a:cubicBezTo>
                    <a:pt x="1527868" y="3119830"/>
                    <a:pt x="1539605" y="3174198"/>
                    <a:pt x="1533830" y="2805253"/>
                  </a:cubicBezTo>
                  <a:cubicBezTo>
                    <a:pt x="1532587" y="2725304"/>
                    <a:pt x="1481206" y="2746890"/>
                    <a:pt x="1824149" y="2745524"/>
                  </a:cubicBezTo>
                  <a:cubicBezTo>
                    <a:pt x="1881865" y="2745359"/>
                    <a:pt x="1859238" y="2695833"/>
                    <a:pt x="1865366" y="3087917"/>
                  </a:cubicBezTo>
                  <a:close/>
                  <a:moveTo>
                    <a:pt x="2563961" y="3517480"/>
                  </a:moveTo>
                  <a:cubicBezTo>
                    <a:pt x="2237332" y="3511334"/>
                    <a:pt x="2236566" y="3527683"/>
                    <a:pt x="2235965" y="3511189"/>
                  </a:cubicBezTo>
                  <a:cubicBezTo>
                    <a:pt x="2232425" y="3415884"/>
                    <a:pt x="2231245" y="3324719"/>
                    <a:pt x="2230728" y="3228856"/>
                  </a:cubicBezTo>
                  <a:cubicBezTo>
                    <a:pt x="2230148" y="3114759"/>
                    <a:pt x="2165104" y="3139201"/>
                    <a:pt x="2558910" y="3138870"/>
                  </a:cubicBezTo>
                  <a:cubicBezTo>
                    <a:pt x="2559842" y="3243674"/>
                    <a:pt x="2556302" y="3334115"/>
                    <a:pt x="2563961" y="3517480"/>
                  </a:cubicBezTo>
                  <a:close/>
                  <a:moveTo>
                    <a:pt x="2907628" y="3518722"/>
                  </a:moveTo>
                  <a:cubicBezTo>
                    <a:pt x="2682623" y="3518805"/>
                    <a:pt x="2651508" y="3519115"/>
                    <a:pt x="2580957" y="3517811"/>
                  </a:cubicBezTo>
                  <a:cubicBezTo>
                    <a:pt x="2573256" y="3333949"/>
                    <a:pt x="2576755" y="3238251"/>
                    <a:pt x="2575865" y="3138870"/>
                  </a:cubicBezTo>
                  <a:cubicBezTo>
                    <a:pt x="2972424" y="3138539"/>
                    <a:pt x="2904979" y="3119851"/>
                    <a:pt x="2904399" y="3228835"/>
                  </a:cubicBezTo>
                  <a:cubicBezTo>
                    <a:pt x="2904026" y="3300443"/>
                    <a:pt x="2904233" y="3322773"/>
                    <a:pt x="2907628" y="3518722"/>
                  </a:cubicBezTo>
                  <a:close/>
                  <a:moveTo>
                    <a:pt x="5300649" y="5100011"/>
                  </a:moveTo>
                  <a:cubicBezTo>
                    <a:pt x="4975324" y="5102204"/>
                    <a:pt x="5019667" y="5109427"/>
                    <a:pt x="5018963" y="5064538"/>
                  </a:cubicBezTo>
                  <a:cubicBezTo>
                    <a:pt x="5012773" y="4669495"/>
                    <a:pt x="5001615" y="4723449"/>
                    <a:pt x="5052458" y="4722042"/>
                  </a:cubicBezTo>
                  <a:cubicBezTo>
                    <a:pt x="5128950" y="4720055"/>
                    <a:pt x="5201944" y="4719579"/>
                    <a:pt x="5300504" y="4721835"/>
                  </a:cubicBezTo>
                  <a:cubicBezTo>
                    <a:pt x="5353521" y="4723056"/>
                    <a:pt x="5343004" y="4710576"/>
                    <a:pt x="5344123" y="4782370"/>
                  </a:cubicBezTo>
                  <a:cubicBezTo>
                    <a:pt x="5349940" y="5154730"/>
                    <a:pt x="5363892" y="5099596"/>
                    <a:pt x="5300649" y="5100011"/>
                  </a:cubicBezTo>
                  <a:close/>
                  <a:moveTo>
                    <a:pt x="5348842" y="5118968"/>
                  </a:moveTo>
                  <a:cubicBezTo>
                    <a:pt x="5350975" y="5234119"/>
                    <a:pt x="5353128" y="5260383"/>
                    <a:pt x="5355446" y="5493688"/>
                  </a:cubicBezTo>
                  <a:cubicBezTo>
                    <a:pt x="4989753" y="5493874"/>
                    <a:pt x="5027016" y="5497371"/>
                    <a:pt x="5026912" y="5488348"/>
                  </a:cubicBezTo>
                  <a:cubicBezTo>
                    <a:pt x="5022482" y="5063958"/>
                    <a:pt x="5003498" y="5118823"/>
                    <a:pt x="5052188" y="5119216"/>
                  </a:cubicBezTo>
                  <a:cubicBezTo>
                    <a:pt x="5187370" y="5120272"/>
                    <a:pt x="5298993" y="5119175"/>
                    <a:pt x="5348842" y="5118968"/>
                  </a:cubicBezTo>
                  <a:close/>
                  <a:moveTo>
                    <a:pt x="4331608" y="5118016"/>
                  </a:moveTo>
                  <a:cubicBezTo>
                    <a:pt x="4721853" y="5117685"/>
                    <a:pt x="4658465" y="5094940"/>
                    <a:pt x="4661364" y="5206201"/>
                  </a:cubicBezTo>
                  <a:cubicBezTo>
                    <a:pt x="4663889" y="5306369"/>
                    <a:pt x="4665566" y="5394595"/>
                    <a:pt x="4664862" y="5488658"/>
                  </a:cubicBezTo>
                  <a:cubicBezTo>
                    <a:pt x="4664779" y="5498344"/>
                    <a:pt x="4700386" y="5495405"/>
                    <a:pt x="4335272" y="5495612"/>
                  </a:cubicBezTo>
                  <a:cubicBezTo>
                    <a:pt x="4329207" y="5100114"/>
                    <a:pt x="4333388" y="5288778"/>
                    <a:pt x="4331608" y="5118016"/>
                  </a:cubicBezTo>
                  <a:close/>
                  <a:moveTo>
                    <a:pt x="3296508" y="5117892"/>
                  </a:moveTo>
                  <a:cubicBezTo>
                    <a:pt x="3471043" y="5120355"/>
                    <a:pt x="3541614" y="5118306"/>
                    <a:pt x="3624876" y="5117851"/>
                  </a:cubicBezTo>
                  <a:cubicBezTo>
                    <a:pt x="3630031" y="5472577"/>
                    <a:pt x="3630197" y="5493439"/>
                    <a:pt x="3630217" y="5495964"/>
                  </a:cubicBezTo>
                  <a:cubicBezTo>
                    <a:pt x="3263054" y="5495902"/>
                    <a:pt x="3300793" y="5499751"/>
                    <a:pt x="3300503" y="5488203"/>
                  </a:cubicBezTo>
                  <a:cubicBezTo>
                    <a:pt x="3294810" y="5251194"/>
                    <a:pt x="3297563" y="5227104"/>
                    <a:pt x="3296508" y="5117892"/>
                  </a:cubicBezTo>
                  <a:close/>
                  <a:moveTo>
                    <a:pt x="1578172" y="5514342"/>
                  </a:moveTo>
                  <a:cubicBezTo>
                    <a:pt x="1787817" y="5516598"/>
                    <a:pt x="1798396" y="5513121"/>
                    <a:pt x="1903581" y="5512376"/>
                  </a:cubicBezTo>
                  <a:cubicBezTo>
                    <a:pt x="1910164" y="5866441"/>
                    <a:pt x="1910019" y="5756587"/>
                    <a:pt x="1912420" y="5890965"/>
                  </a:cubicBezTo>
                  <a:cubicBezTo>
                    <a:pt x="1760326" y="5890572"/>
                    <a:pt x="1896273" y="5889620"/>
                    <a:pt x="1581298" y="5889848"/>
                  </a:cubicBezTo>
                  <a:cubicBezTo>
                    <a:pt x="1579352" y="5738064"/>
                    <a:pt x="1584135" y="5762465"/>
                    <a:pt x="1578172" y="5514342"/>
                  </a:cubicBezTo>
                  <a:close/>
                  <a:moveTo>
                    <a:pt x="1883086" y="4217601"/>
                  </a:moveTo>
                  <a:cubicBezTo>
                    <a:pt x="1884804" y="4327185"/>
                    <a:pt x="1901055" y="4308601"/>
                    <a:pt x="1824024" y="4309201"/>
                  </a:cubicBezTo>
                  <a:cubicBezTo>
                    <a:pt x="1713871" y="4310090"/>
                    <a:pt x="1642803" y="4309801"/>
                    <a:pt x="1575937" y="4309076"/>
                  </a:cubicBezTo>
                  <a:cubicBezTo>
                    <a:pt x="1550846" y="4308807"/>
                    <a:pt x="1560203" y="4353925"/>
                    <a:pt x="1553434" y="3934730"/>
                  </a:cubicBezTo>
                  <a:cubicBezTo>
                    <a:pt x="1553413" y="3933260"/>
                    <a:pt x="1526605" y="3924651"/>
                    <a:pt x="1823921" y="3931853"/>
                  </a:cubicBezTo>
                  <a:cubicBezTo>
                    <a:pt x="1905961" y="3933819"/>
                    <a:pt x="1877745" y="3875332"/>
                    <a:pt x="1883086" y="4217601"/>
                  </a:cubicBezTo>
                  <a:close/>
                  <a:moveTo>
                    <a:pt x="1575792" y="4328282"/>
                  </a:moveTo>
                  <a:cubicBezTo>
                    <a:pt x="1933329" y="4332132"/>
                    <a:pt x="1885032" y="4313030"/>
                    <a:pt x="1886522" y="4358560"/>
                  </a:cubicBezTo>
                  <a:cubicBezTo>
                    <a:pt x="1889462" y="4446518"/>
                    <a:pt x="1889317" y="4458377"/>
                    <a:pt x="1893251" y="4704678"/>
                  </a:cubicBezTo>
                  <a:cubicBezTo>
                    <a:pt x="1610301" y="4704223"/>
                    <a:pt x="1630196" y="4703995"/>
                    <a:pt x="1564634" y="4703002"/>
                  </a:cubicBezTo>
                  <a:cubicBezTo>
                    <a:pt x="1559831" y="4281261"/>
                    <a:pt x="1551550" y="4328034"/>
                    <a:pt x="1575792" y="4328282"/>
                  </a:cubicBezTo>
                  <a:close/>
                  <a:moveTo>
                    <a:pt x="1575750" y="4722456"/>
                  </a:moveTo>
                  <a:cubicBezTo>
                    <a:pt x="1949414" y="4728478"/>
                    <a:pt x="1893126" y="4698221"/>
                    <a:pt x="1894472" y="4782391"/>
                  </a:cubicBezTo>
                  <a:cubicBezTo>
                    <a:pt x="1900413" y="5161953"/>
                    <a:pt x="1916478" y="5097547"/>
                    <a:pt x="1824107" y="5097424"/>
                  </a:cubicBezTo>
                  <a:cubicBezTo>
                    <a:pt x="1518179" y="5096575"/>
                    <a:pt x="1569312" y="5114870"/>
                    <a:pt x="1568505" y="5064558"/>
                  </a:cubicBezTo>
                  <a:cubicBezTo>
                    <a:pt x="1562481" y="4679802"/>
                    <a:pt x="1562005" y="4722228"/>
                    <a:pt x="1575750" y="4722456"/>
                  </a:cubicBezTo>
                  <a:close/>
                  <a:moveTo>
                    <a:pt x="1576061" y="5118099"/>
                  </a:moveTo>
                  <a:cubicBezTo>
                    <a:pt x="1651083" y="5116174"/>
                    <a:pt x="1674041" y="5116443"/>
                    <a:pt x="1824107" y="5116629"/>
                  </a:cubicBezTo>
                  <a:cubicBezTo>
                    <a:pt x="1921943" y="5116898"/>
                    <a:pt x="1894803" y="5045394"/>
                    <a:pt x="1903125" y="5488637"/>
                  </a:cubicBezTo>
                  <a:cubicBezTo>
                    <a:pt x="1903146" y="5490169"/>
                    <a:pt x="1940885" y="5499027"/>
                    <a:pt x="1577696" y="5495095"/>
                  </a:cubicBezTo>
                  <a:cubicBezTo>
                    <a:pt x="1577676" y="5493646"/>
                    <a:pt x="1567635" y="5118306"/>
                    <a:pt x="1576061" y="5118099"/>
                  </a:cubicBezTo>
                  <a:close/>
                  <a:moveTo>
                    <a:pt x="2196508" y="4307400"/>
                  </a:moveTo>
                  <a:cubicBezTo>
                    <a:pt x="1842221" y="4307400"/>
                    <a:pt x="1901987" y="4336561"/>
                    <a:pt x="1900041" y="4217249"/>
                  </a:cubicBezTo>
                  <a:cubicBezTo>
                    <a:pt x="1897888" y="4079642"/>
                    <a:pt x="1900807" y="4075234"/>
                    <a:pt x="1898612" y="3934709"/>
                  </a:cubicBezTo>
                  <a:cubicBezTo>
                    <a:pt x="1898592" y="3933239"/>
                    <a:pt x="2227146" y="3929080"/>
                    <a:pt x="2227229" y="3934999"/>
                  </a:cubicBezTo>
                  <a:cubicBezTo>
                    <a:pt x="2233999" y="4367004"/>
                    <a:pt x="2242259" y="4307400"/>
                    <a:pt x="2196508" y="4307400"/>
                  </a:cubicBezTo>
                  <a:close/>
                  <a:moveTo>
                    <a:pt x="2231639" y="4326668"/>
                  </a:moveTo>
                  <a:cubicBezTo>
                    <a:pt x="2238491" y="4761054"/>
                    <a:pt x="2251388" y="4702402"/>
                    <a:pt x="2196508" y="4702402"/>
                  </a:cubicBezTo>
                  <a:cubicBezTo>
                    <a:pt x="2072112" y="4702402"/>
                    <a:pt x="2072443" y="4704740"/>
                    <a:pt x="1948275" y="4704740"/>
                  </a:cubicBezTo>
                  <a:cubicBezTo>
                    <a:pt x="1890477" y="4704740"/>
                    <a:pt x="1915877" y="4761944"/>
                    <a:pt x="1902546" y="4327993"/>
                  </a:cubicBezTo>
                  <a:cubicBezTo>
                    <a:pt x="2170383" y="4327206"/>
                    <a:pt x="2090040" y="4326337"/>
                    <a:pt x="2231639" y="4326668"/>
                  </a:cubicBezTo>
                  <a:close/>
                  <a:moveTo>
                    <a:pt x="1948275" y="4723946"/>
                  </a:moveTo>
                  <a:cubicBezTo>
                    <a:pt x="2072651" y="4723946"/>
                    <a:pt x="2072340" y="4721607"/>
                    <a:pt x="2196508" y="4721607"/>
                  </a:cubicBezTo>
                  <a:cubicBezTo>
                    <a:pt x="2249711" y="4721607"/>
                    <a:pt x="2235655" y="4661693"/>
                    <a:pt x="2243107" y="5100466"/>
                  </a:cubicBezTo>
                  <a:cubicBezTo>
                    <a:pt x="2102751" y="5101852"/>
                    <a:pt x="2100329" y="5097651"/>
                    <a:pt x="1915525" y="5097547"/>
                  </a:cubicBezTo>
                  <a:cubicBezTo>
                    <a:pt x="1909708" y="4664280"/>
                    <a:pt x="1898944" y="4723946"/>
                    <a:pt x="1948275" y="4723946"/>
                  </a:cubicBezTo>
                  <a:close/>
                  <a:moveTo>
                    <a:pt x="1948275" y="5116774"/>
                  </a:moveTo>
                  <a:cubicBezTo>
                    <a:pt x="2071574" y="5116774"/>
                    <a:pt x="2070415" y="5119899"/>
                    <a:pt x="2196508" y="5119899"/>
                  </a:cubicBezTo>
                  <a:cubicBezTo>
                    <a:pt x="2257826" y="5119899"/>
                    <a:pt x="2244991" y="5060253"/>
                    <a:pt x="2249898" y="5488534"/>
                  </a:cubicBezTo>
                  <a:cubicBezTo>
                    <a:pt x="2249980" y="5495633"/>
                    <a:pt x="1920225" y="5495385"/>
                    <a:pt x="1920100" y="5488245"/>
                  </a:cubicBezTo>
                  <a:cubicBezTo>
                    <a:pt x="1911965" y="5057397"/>
                    <a:pt x="1906603" y="5116774"/>
                    <a:pt x="1948275" y="5116774"/>
                  </a:cubicBezTo>
                  <a:close/>
                  <a:moveTo>
                    <a:pt x="2244101" y="3930445"/>
                  </a:moveTo>
                  <a:cubicBezTo>
                    <a:pt x="2309808" y="3931004"/>
                    <a:pt x="2425385" y="3935930"/>
                    <a:pt x="2569468" y="3931625"/>
                  </a:cubicBezTo>
                  <a:cubicBezTo>
                    <a:pt x="2571807" y="4077407"/>
                    <a:pt x="2575782" y="4172836"/>
                    <a:pt x="2576424" y="4308394"/>
                  </a:cubicBezTo>
                  <a:cubicBezTo>
                    <a:pt x="2303039" y="4308994"/>
                    <a:pt x="2372389" y="4307876"/>
                    <a:pt x="2248283" y="4307483"/>
                  </a:cubicBezTo>
                  <a:cubicBezTo>
                    <a:pt x="2244639" y="4075979"/>
                    <a:pt x="2246254" y="4063230"/>
                    <a:pt x="2244101" y="3930445"/>
                  </a:cubicBezTo>
                  <a:close/>
                  <a:moveTo>
                    <a:pt x="2248593" y="4326709"/>
                  </a:moveTo>
                  <a:cubicBezTo>
                    <a:pt x="2368849" y="4327144"/>
                    <a:pt x="2315273" y="4328179"/>
                    <a:pt x="2576506" y="4327620"/>
                  </a:cubicBezTo>
                  <a:cubicBezTo>
                    <a:pt x="2577024" y="4587353"/>
                    <a:pt x="2580543" y="4599046"/>
                    <a:pt x="2583421" y="4703623"/>
                  </a:cubicBezTo>
                  <a:cubicBezTo>
                    <a:pt x="2304653" y="4704264"/>
                    <a:pt x="2368311" y="4703085"/>
                    <a:pt x="2253748" y="4702526"/>
                  </a:cubicBezTo>
                  <a:cubicBezTo>
                    <a:pt x="2251823" y="4545485"/>
                    <a:pt x="2254514" y="4701636"/>
                    <a:pt x="2248593" y="4326709"/>
                  </a:cubicBezTo>
                  <a:close/>
                  <a:moveTo>
                    <a:pt x="2585077" y="4782391"/>
                  </a:moveTo>
                  <a:cubicBezTo>
                    <a:pt x="2590646" y="5146866"/>
                    <a:pt x="2598636" y="5098458"/>
                    <a:pt x="2569095" y="5098024"/>
                  </a:cubicBezTo>
                  <a:cubicBezTo>
                    <a:pt x="2214829" y="5092312"/>
                    <a:pt x="2260352" y="5120479"/>
                    <a:pt x="2259482" y="5064517"/>
                  </a:cubicBezTo>
                  <a:cubicBezTo>
                    <a:pt x="2255301" y="4807785"/>
                    <a:pt x="2254680" y="4773264"/>
                    <a:pt x="2253996" y="4721752"/>
                  </a:cubicBezTo>
                  <a:cubicBezTo>
                    <a:pt x="2642172" y="4723697"/>
                    <a:pt x="2583794" y="4701346"/>
                    <a:pt x="2585077" y="4782391"/>
                  </a:cubicBezTo>
                  <a:close/>
                  <a:moveTo>
                    <a:pt x="2586423" y="3931149"/>
                  </a:moveTo>
                  <a:cubicBezTo>
                    <a:pt x="2719927" y="3927589"/>
                    <a:pt x="2914253" y="3932432"/>
                    <a:pt x="2914294" y="3935102"/>
                  </a:cubicBezTo>
                  <a:cubicBezTo>
                    <a:pt x="2915433" y="4008428"/>
                    <a:pt x="2917192" y="4103111"/>
                    <a:pt x="2920525" y="4309201"/>
                  </a:cubicBezTo>
                  <a:cubicBezTo>
                    <a:pt x="2791658" y="4309076"/>
                    <a:pt x="2815527" y="4307938"/>
                    <a:pt x="2593420" y="4308352"/>
                  </a:cubicBezTo>
                  <a:cubicBezTo>
                    <a:pt x="2592592" y="4149408"/>
                    <a:pt x="2588182" y="4061554"/>
                    <a:pt x="2586423" y="3931149"/>
                  </a:cubicBezTo>
                  <a:close/>
                  <a:moveTo>
                    <a:pt x="2320925" y="5118099"/>
                  </a:moveTo>
                  <a:cubicBezTo>
                    <a:pt x="2405366" y="5115553"/>
                    <a:pt x="2484467" y="5115967"/>
                    <a:pt x="2568868" y="5117230"/>
                  </a:cubicBezTo>
                  <a:cubicBezTo>
                    <a:pt x="2597063" y="5117685"/>
                    <a:pt x="2591308" y="5101604"/>
                    <a:pt x="2590315" y="5205829"/>
                  </a:cubicBezTo>
                  <a:cubicBezTo>
                    <a:pt x="2586795" y="5537417"/>
                    <a:pt x="2611554" y="5493874"/>
                    <a:pt x="2569054" y="5493460"/>
                  </a:cubicBezTo>
                  <a:cubicBezTo>
                    <a:pt x="2241017" y="5490397"/>
                    <a:pt x="2266935" y="5496605"/>
                    <a:pt x="2266831" y="5488286"/>
                  </a:cubicBezTo>
                  <a:cubicBezTo>
                    <a:pt x="2261863" y="5054376"/>
                    <a:pt x="2238367" y="5120479"/>
                    <a:pt x="2320925" y="5118099"/>
                  </a:cubicBezTo>
                  <a:close/>
                  <a:moveTo>
                    <a:pt x="2593502" y="4358581"/>
                  </a:moveTo>
                  <a:cubicBezTo>
                    <a:pt x="2593502" y="4313981"/>
                    <a:pt x="2543467" y="4328096"/>
                    <a:pt x="2920836" y="4328407"/>
                  </a:cubicBezTo>
                  <a:cubicBezTo>
                    <a:pt x="2924604" y="4562084"/>
                    <a:pt x="2924604" y="4565312"/>
                    <a:pt x="2926260" y="4641245"/>
                  </a:cubicBezTo>
                  <a:cubicBezTo>
                    <a:pt x="2927957" y="4718441"/>
                    <a:pt x="2989503" y="4702732"/>
                    <a:pt x="2600375" y="4703581"/>
                  </a:cubicBezTo>
                  <a:cubicBezTo>
                    <a:pt x="2598430" y="4632574"/>
                    <a:pt x="2593502" y="4551528"/>
                    <a:pt x="2593502" y="4358581"/>
                  </a:cubicBezTo>
                  <a:close/>
                  <a:moveTo>
                    <a:pt x="2693118" y="4722704"/>
                  </a:moveTo>
                  <a:cubicBezTo>
                    <a:pt x="2818591" y="4722704"/>
                    <a:pt x="2814223" y="4720841"/>
                    <a:pt x="2927895" y="4720676"/>
                  </a:cubicBezTo>
                  <a:cubicBezTo>
                    <a:pt x="2928744" y="4766352"/>
                    <a:pt x="2928909" y="4780860"/>
                    <a:pt x="2933319" y="5064848"/>
                  </a:cubicBezTo>
                  <a:cubicBezTo>
                    <a:pt x="2934064" y="5112345"/>
                    <a:pt x="2970396" y="5098748"/>
                    <a:pt x="2693118" y="5098976"/>
                  </a:cubicBezTo>
                  <a:cubicBezTo>
                    <a:pt x="2589900" y="5098976"/>
                    <a:pt x="2607497" y="5106840"/>
                    <a:pt x="2606834" y="5064476"/>
                  </a:cubicBezTo>
                  <a:cubicBezTo>
                    <a:pt x="2600458" y="4653063"/>
                    <a:pt x="2575451" y="4722704"/>
                    <a:pt x="2693118" y="4722704"/>
                  </a:cubicBezTo>
                  <a:close/>
                  <a:moveTo>
                    <a:pt x="2931187" y="3932577"/>
                  </a:moveTo>
                  <a:cubicBezTo>
                    <a:pt x="3286157" y="3933157"/>
                    <a:pt x="3259203" y="3930011"/>
                    <a:pt x="3259286" y="3935102"/>
                  </a:cubicBezTo>
                  <a:cubicBezTo>
                    <a:pt x="3266056" y="4367687"/>
                    <a:pt x="3298185" y="4306862"/>
                    <a:pt x="3189812" y="4306862"/>
                  </a:cubicBezTo>
                  <a:cubicBezTo>
                    <a:pt x="3065644" y="4306862"/>
                    <a:pt x="3065457" y="4309201"/>
                    <a:pt x="2941434" y="4309201"/>
                  </a:cubicBezTo>
                  <a:cubicBezTo>
                    <a:pt x="2936072" y="4309201"/>
                    <a:pt x="2937729" y="4351172"/>
                    <a:pt x="2931187" y="3932577"/>
                  </a:cubicBezTo>
                  <a:close/>
                  <a:moveTo>
                    <a:pt x="2607248" y="5206077"/>
                  </a:moveTo>
                  <a:cubicBezTo>
                    <a:pt x="2608470" y="5090676"/>
                    <a:pt x="2537940" y="5118326"/>
                    <a:pt x="2934251" y="5117995"/>
                  </a:cubicBezTo>
                  <a:cubicBezTo>
                    <a:pt x="2936114" y="5215742"/>
                    <a:pt x="2940751" y="5333232"/>
                    <a:pt x="2940109" y="5488368"/>
                  </a:cubicBezTo>
                  <a:cubicBezTo>
                    <a:pt x="2940109" y="5489838"/>
                    <a:pt x="2978945" y="5496275"/>
                    <a:pt x="2610954" y="5493811"/>
                  </a:cubicBezTo>
                  <a:cubicBezTo>
                    <a:pt x="2608138" y="5397514"/>
                    <a:pt x="2606317" y="5302830"/>
                    <a:pt x="2607248" y="5206077"/>
                  </a:cubicBezTo>
                  <a:close/>
                  <a:moveTo>
                    <a:pt x="2937790" y="4328407"/>
                  </a:moveTo>
                  <a:cubicBezTo>
                    <a:pt x="3022978" y="4328407"/>
                    <a:pt x="3055810" y="4326295"/>
                    <a:pt x="3267360" y="4326026"/>
                  </a:cubicBezTo>
                  <a:cubicBezTo>
                    <a:pt x="3266739" y="4572183"/>
                    <a:pt x="3270631" y="4596646"/>
                    <a:pt x="3273405" y="4703747"/>
                  </a:cubicBezTo>
                  <a:cubicBezTo>
                    <a:pt x="2882145" y="4702629"/>
                    <a:pt x="2944953" y="4718523"/>
                    <a:pt x="2943235" y="4640769"/>
                  </a:cubicBezTo>
                  <a:cubicBezTo>
                    <a:pt x="2941227" y="4548693"/>
                    <a:pt x="2941434" y="4554571"/>
                    <a:pt x="2937790" y="4328407"/>
                  </a:cubicBezTo>
                  <a:close/>
                  <a:moveTo>
                    <a:pt x="3273881" y="4722973"/>
                  </a:moveTo>
                  <a:cubicBezTo>
                    <a:pt x="3275164" y="4779121"/>
                    <a:pt x="3279325" y="5096823"/>
                    <a:pt x="3279346" y="5098417"/>
                  </a:cubicBezTo>
                  <a:cubicBezTo>
                    <a:pt x="2902763" y="5094153"/>
                    <a:pt x="2951143" y="5118181"/>
                    <a:pt x="2950294" y="5064517"/>
                  </a:cubicBezTo>
                  <a:cubicBezTo>
                    <a:pt x="2946320" y="4808323"/>
                    <a:pt x="2945761" y="4769849"/>
                    <a:pt x="2944871" y="4720655"/>
                  </a:cubicBezTo>
                  <a:cubicBezTo>
                    <a:pt x="3061524" y="4720697"/>
                    <a:pt x="2992401" y="4722208"/>
                    <a:pt x="3273881" y="4722973"/>
                  </a:cubicBezTo>
                  <a:close/>
                  <a:moveTo>
                    <a:pt x="3279532" y="5117664"/>
                  </a:moveTo>
                  <a:cubicBezTo>
                    <a:pt x="3280547" y="5224413"/>
                    <a:pt x="3277794" y="5257279"/>
                    <a:pt x="3283714" y="5496088"/>
                  </a:cubicBezTo>
                  <a:cubicBezTo>
                    <a:pt x="3135491" y="5496316"/>
                    <a:pt x="2957022" y="5493770"/>
                    <a:pt x="2957043" y="5488472"/>
                  </a:cubicBezTo>
                  <a:cubicBezTo>
                    <a:pt x="2957685" y="5334350"/>
                    <a:pt x="2953193" y="5220750"/>
                    <a:pt x="2951205" y="5117954"/>
                  </a:cubicBezTo>
                  <a:cubicBezTo>
                    <a:pt x="3071461" y="5117933"/>
                    <a:pt x="3175693" y="5116402"/>
                    <a:pt x="3279532" y="5117664"/>
                  </a:cubicBezTo>
                  <a:close/>
                  <a:moveTo>
                    <a:pt x="2956981" y="5511299"/>
                  </a:moveTo>
                  <a:cubicBezTo>
                    <a:pt x="3085869" y="5511734"/>
                    <a:pt x="3025814" y="5515770"/>
                    <a:pt x="3284190" y="5515335"/>
                  </a:cubicBezTo>
                  <a:cubicBezTo>
                    <a:pt x="3284397" y="5524628"/>
                    <a:pt x="3291291" y="5888337"/>
                    <a:pt x="3291332" y="5890800"/>
                  </a:cubicBezTo>
                  <a:cubicBezTo>
                    <a:pt x="3059971" y="5891897"/>
                    <a:pt x="3094336" y="5888916"/>
                    <a:pt x="2964082" y="5888585"/>
                  </a:cubicBezTo>
                  <a:cubicBezTo>
                    <a:pt x="2961970" y="5768404"/>
                    <a:pt x="2956588" y="5667139"/>
                    <a:pt x="2956981" y="5511299"/>
                  </a:cubicBezTo>
                  <a:close/>
                  <a:moveTo>
                    <a:pt x="3290835" y="4723035"/>
                  </a:moveTo>
                  <a:cubicBezTo>
                    <a:pt x="3555857" y="4723946"/>
                    <a:pt x="3513212" y="4722725"/>
                    <a:pt x="3616865" y="4721938"/>
                  </a:cubicBezTo>
                  <a:cubicBezTo>
                    <a:pt x="3618624" y="4893942"/>
                    <a:pt x="3621874" y="4916066"/>
                    <a:pt x="3624587" y="5098624"/>
                  </a:cubicBezTo>
                  <a:cubicBezTo>
                    <a:pt x="3527186" y="5099121"/>
                    <a:pt x="3479137" y="5101149"/>
                    <a:pt x="3296280" y="5098645"/>
                  </a:cubicBezTo>
                  <a:cubicBezTo>
                    <a:pt x="3296259" y="5097009"/>
                    <a:pt x="3292243" y="4785702"/>
                    <a:pt x="3290835" y="4723035"/>
                  </a:cubicBezTo>
                  <a:close/>
                  <a:moveTo>
                    <a:pt x="3628747" y="4358250"/>
                  </a:moveTo>
                  <a:cubicBezTo>
                    <a:pt x="3627195" y="4311643"/>
                    <a:pt x="3580720" y="4327123"/>
                    <a:pt x="3934862" y="4327123"/>
                  </a:cubicBezTo>
                  <a:cubicBezTo>
                    <a:pt x="3970365" y="4327123"/>
                    <a:pt x="3949829" y="4281489"/>
                    <a:pt x="3960718" y="4641328"/>
                  </a:cubicBezTo>
                  <a:cubicBezTo>
                    <a:pt x="3962913" y="4713991"/>
                    <a:pt x="4018869" y="4702484"/>
                    <a:pt x="3686505" y="4702484"/>
                  </a:cubicBezTo>
                  <a:cubicBezTo>
                    <a:pt x="3609660" y="4702484"/>
                    <a:pt x="3642183" y="4760743"/>
                    <a:pt x="3628747" y="4358250"/>
                  </a:cubicBezTo>
                  <a:close/>
                  <a:moveTo>
                    <a:pt x="3686525" y="4721690"/>
                  </a:moveTo>
                  <a:cubicBezTo>
                    <a:pt x="4012244" y="4721690"/>
                    <a:pt x="3962726" y="4702050"/>
                    <a:pt x="3963989" y="4782391"/>
                  </a:cubicBezTo>
                  <a:cubicBezTo>
                    <a:pt x="3969702" y="5146617"/>
                    <a:pt x="3977424" y="5097092"/>
                    <a:pt x="3934883" y="5097092"/>
                  </a:cubicBezTo>
                  <a:cubicBezTo>
                    <a:pt x="3595708" y="5097092"/>
                    <a:pt x="3641789" y="5111393"/>
                    <a:pt x="3641044" y="5064517"/>
                  </a:cubicBezTo>
                  <a:cubicBezTo>
                    <a:pt x="3634730" y="4664880"/>
                    <a:pt x="3613201" y="4721690"/>
                    <a:pt x="3686525" y="4721690"/>
                  </a:cubicBezTo>
                  <a:close/>
                  <a:moveTo>
                    <a:pt x="3686525" y="5117685"/>
                  </a:moveTo>
                  <a:cubicBezTo>
                    <a:pt x="3809803" y="5117685"/>
                    <a:pt x="3816366" y="5116298"/>
                    <a:pt x="3934883" y="5116298"/>
                  </a:cubicBezTo>
                  <a:cubicBezTo>
                    <a:pt x="3981068" y="5116298"/>
                    <a:pt x="3967177" y="5063068"/>
                    <a:pt x="3973512" y="5492777"/>
                  </a:cubicBezTo>
                  <a:cubicBezTo>
                    <a:pt x="3837316" y="5491928"/>
                    <a:pt x="3814772" y="5495985"/>
                    <a:pt x="3647213" y="5495964"/>
                  </a:cubicBezTo>
                  <a:cubicBezTo>
                    <a:pt x="3641293" y="5064931"/>
                    <a:pt x="3623841" y="5117685"/>
                    <a:pt x="3686525" y="5117685"/>
                  </a:cubicBezTo>
                  <a:close/>
                  <a:moveTo>
                    <a:pt x="3966701" y="3934709"/>
                  </a:moveTo>
                  <a:cubicBezTo>
                    <a:pt x="3966639" y="3930218"/>
                    <a:pt x="4296394" y="3929576"/>
                    <a:pt x="4296477" y="3935040"/>
                  </a:cubicBezTo>
                  <a:cubicBezTo>
                    <a:pt x="4298941" y="4092515"/>
                    <a:pt x="4296208" y="4036512"/>
                    <a:pt x="4300680" y="4307069"/>
                  </a:cubicBezTo>
                  <a:cubicBezTo>
                    <a:pt x="4148606" y="4304648"/>
                    <a:pt x="4062425" y="4307462"/>
                    <a:pt x="3974029" y="4307814"/>
                  </a:cubicBezTo>
                  <a:cubicBezTo>
                    <a:pt x="3973884" y="4167806"/>
                    <a:pt x="3968792" y="4068301"/>
                    <a:pt x="3966701" y="3934709"/>
                  </a:cubicBezTo>
                  <a:close/>
                  <a:moveTo>
                    <a:pt x="3973801" y="4358664"/>
                  </a:moveTo>
                  <a:cubicBezTo>
                    <a:pt x="3974070" y="4322943"/>
                    <a:pt x="3924635" y="4320252"/>
                    <a:pt x="4300969" y="4326358"/>
                  </a:cubicBezTo>
                  <a:cubicBezTo>
                    <a:pt x="4306890" y="4674752"/>
                    <a:pt x="4304468" y="4559621"/>
                    <a:pt x="4306166" y="4703478"/>
                  </a:cubicBezTo>
                  <a:cubicBezTo>
                    <a:pt x="3926540" y="4696793"/>
                    <a:pt x="3980281" y="4727547"/>
                    <a:pt x="3977652" y="4640707"/>
                  </a:cubicBezTo>
                  <a:cubicBezTo>
                    <a:pt x="3973988" y="4519202"/>
                    <a:pt x="3973325" y="4435052"/>
                    <a:pt x="3973801" y="4358664"/>
                  </a:cubicBezTo>
                  <a:close/>
                  <a:moveTo>
                    <a:pt x="4306414" y="4722683"/>
                  </a:moveTo>
                  <a:cubicBezTo>
                    <a:pt x="4308940" y="4915672"/>
                    <a:pt x="4312479" y="4940673"/>
                    <a:pt x="4314426" y="5098831"/>
                  </a:cubicBezTo>
                  <a:cubicBezTo>
                    <a:pt x="4183943" y="5098934"/>
                    <a:pt x="4142540" y="5099265"/>
                    <a:pt x="4059051" y="5098024"/>
                  </a:cubicBezTo>
                  <a:cubicBezTo>
                    <a:pt x="3962850" y="5096596"/>
                    <a:pt x="3986740" y="5155393"/>
                    <a:pt x="3980902" y="4782060"/>
                  </a:cubicBezTo>
                  <a:cubicBezTo>
                    <a:pt x="3979701" y="4704533"/>
                    <a:pt x="3917700" y="4716392"/>
                    <a:pt x="4306414" y="4722683"/>
                  </a:cubicBezTo>
                  <a:close/>
                  <a:moveTo>
                    <a:pt x="4314653" y="5118037"/>
                  </a:moveTo>
                  <a:cubicBezTo>
                    <a:pt x="4316848" y="5334743"/>
                    <a:pt x="4311879" y="5076665"/>
                    <a:pt x="4318338" y="5495612"/>
                  </a:cubicBezTo>
                  <a:cubicBezTo>
                    <a:pt x="3963554" y="5495798"/>
                    <a:pt x="4156203" y="5494577"/>
                    <a:pt x="3990487" y="5492921"/>
                  </a:cubicBezTo>
                  <a:cubicBezTo>
                    <a:pt x="3989473" y="5411587"/>
                    <a:pt x="3989990" y="5450805"/>
                    <a:pt x="3984856" y="5116422"/>
                  </a:cubicBezTo>
                  <a:cubicBezTo>
                    <a:pt x="4124074" y="5117167"/>
                    <a:pt x="3995435" y="5118306"/>
                    <a:pt x="4314653" y="5118037"/>
                  </a:cubicBezTo>
                  <a:close/>
                  <a:moveTo>
                    <a:pt x="4317965" y="4326627"/>
                  </a:moveTo>
                  <a:cubicBezTo>
                    <a:pt x="4691670" y="4332546"/>
                    <a:pt x="4645340" y="4306262"/>
                    <a:pt x="4646334" y="4358788"/>
                  </a:cubicBezTo>
                  <a:cubicBezTo>
                    <a:pt x="4648280" y="4461812"/>
                    <a:pt x="4649646" y="4541533"/>
                    <a:pt x="4650578" y="4641162"/>
                  </a:cubicBezTo>
                  <a:cubicBezTo>
                    <a:pt x="4651220" y="4710701"/>
                    <a:pt x="4718065" y="4709914"/>
                    <a:pt x="4323162" y="4703747"/>
                  </a:cubicBezTo>
                  <a:cubicBezTo>
                    <a:pt x="4321837" y="4590271"/>
                    <a:pt x="4323265" y="4631125"/>
                    <a:pt x="4317965" y="4326627"/>
                  </a:cubicBezTo>
                  <a:close/>
                  <a:moveTo>
                    <a:pt x="4318649" y="5514818"/>
                  </a:moveTo>
                  <a:cubicBezTo>
                    <a:pt x="4320677" y="5646361"/>
                    <a:pt x="4321257" y="5690650"/>
                    <a:pt x="4323099" y="5771198"/>
                  </a:cubicBezTo>
                  <a:cubicBezTo>
                    <a:pt x="4326598" y="5930225"/>
                    <a:pt x="4383734" y="5883060"/>
                    <a:pt x="4058802" y="5890034"/>
                  </a:cubicBezTo>
                  <a:cubicBezTo>
                    <a:pt x="3981358" y="5891607"/>
                    <a:pt x="3996573" y="5962863"/>
                    <a:pt x="3990735" y="5512127"/>
                  </a:cubicBezTo>
                  <a:cubicBezTo>
                    <a:pt x="4118506" y="5513431"/>
                    <a:pt x="3996304" y="5514983"/>
                    <a:pt x="4318649" y="5514818"/>
                  </a:cubicBezTo>
                  <a:close/>
                  <a:moveTo>
                    <a:pt x="4324238" y="4782101"/>
                  </a:moveTo>
                  <a:cubicBezTo>
                    <a:pt x="4323058" y="4706520"/>
                    <a:pt x="4259732" y="4722704"/>
                    <a:pt x="4651489" y="4721090"/>
                  </a:cubicBezTo>
                  <a:cubicBezTo>
                    <a:pt x="4654118" y="4915238"/>
                    <a:pt x="4655049" y="4871259"/>
                    <a:pt x="4659065" y="5100301"/>
                  </a:cubicBezTo>
                  <a:cubicBezTo>
                    <a:pt x="4279047" y="5099659"/>
                    <a:pt x="4331649" y="5111414"/>
                    <a:pt x="4330925" y="5064517"/>
                  </a:cubicBezTo>
                  <a:cubicBezTo>
                    <a:pt x="4328710" y="4923268"/>
                    <a:pt x="4326412" y="4919812"/>
                    <a:pt x="4324238" y="4782101"/>
                  </a:cubicBezTo>
                  <a:close/>
                  <a:moveTo>
                    <a:pt x="4679684" y="4306903"/>
                  </a:moveTo>
                  <a:cubicBezTo>
                    <a:pt x="4656685" y="4306903"/>
                    <a:pt x="4662481" y="4320563"/>
                    <a:pt x="4660867" y="4217228"/>
                  </a:cubicBezTo>
                  <a:cubicBezTo>
                    <a:pt x="4655650" y="3888992"/>
                    <a:pt x="4646997" y="3932184"/>
                    <a:pt x="4679684" y="3932184"/>
                  </a:cubicBezTo>
                  <a:cubicBezTo>
                    <a:pt x="4804101" y="3932184"/>
                    <a:pt x="4803376" y="3931522"/>
                    <a:pt x="4928062" y="3931522"/>
                  </a:cubicBezTo>
                  <a:cubicBezTo>
                    <a:pt x="5010785" y="3931522"/>
                    <a:pt x="4985591" y="3875188"/>
                    <a:pt x="4990953" y="4217539"/>
                  </a:cubicBezTo>
                  <a:cubicBezTo>
                    <a:pt x="4992837" y="4337947"/>
                    <a:pt x="5054839" y="4306903"/>
                    <a:pt x="4679684" y="4306903"/>
                  </a:cubicBezTo>
                  <a:close/>
                  <a:moveTo>
                    <a:pt x="4992051" y="4327723"/>
                  </a:moveTo>
                  <a:cubicBezTo>
                    <a:pt x="4992506" y="4527687"/>
                    <a:pt x="4994700" y="4573963"/>
                    <a:pt x="4997267" y="4704057"/>
                  </a:cubicBezTo>
                  <a:cubicBezTo>
                    <a:pt x="4864094" y="4706065"/>
                    <a:pt x="4805757" y="4701718"/>
                    <a:pt x="4668216" y="4701822"/>
                  </a:cubicBezTo>
                  <a:cubicBezTo>
                    <a:pt x="4667139" y="4612643"/>
                    <a:pt x="4667574" y="4584663"/>
                    <a:pt x="4662730" y="4326130"/>
                  </a:cubicBezTo>
                  <a:cubicBezTo>
                    <a:pt x="4808158" y="4325985"/>
                    <a:pt x="4766796" y="4327827"/>
                    <a:pt x="4992051" y="4327723"/>
                  </a:cubicBezTo>
                  <a:close/>
                  <a:moveTo>
                    <a:pt x="4664717" y="5514652"/>
                  </a:moveTo>
                  <a:cubicBezTo>
                    <a:pt x="4663930" y="5679536"/>
                    <a:pt x="4670058" y="5763789"/>
                    <a:pt x="4672335" y="5887509"/>
                  </a:cubicBezTo>
                  <a:cubicBezTo>
                    <a:pt x="4525582" y="5887633"/>
                    <a:pt x="4539431" y="5891524"/>
                    <a:pt x="4342373" y="5889785"/>
                  </a:cubicBezTo>
                  <a:cubicBezTo>
                    <a:pt x="4340033" y="5747088"/>
                    <a:pt x="4340220" y="5815591"/>
                    <a:pt x="4335583" y="5514818"/>
                  </a:cubicBezTo>
                  <a:lnTo>
                    <a:pt x="4664717" y="5514652"/>
                  </a:lnTo>
                  <a:close/>
                  <a:moveTo>
                    <a:pt x="4669334" y="4782101"/>
                  </a:moveTo>
                  <a:cubicBezTo>
                    <a:pt x="4667988" y="4696296"/>
                    <a:pt x="4616752" y="4723739"/>
                    <a:pt x="4928062" y="4723739"/>
                  </a:cubicBezTo>
                  <a:cubicBezTo>
                    <a:pt x="5018942" y="4723739"/>
                    <a:pt x="4995673" y="4660140"/>
                    <a:pt x="5002008" y="5064889"/>
                  </a:cubicBezTo>
                  <a:cubicBezTo>
                    <a:pt x="5002732" y="5111083"/>
                    <a:pt x="5054093" y="5100321"/>
                    <a:pt x="4679684" y="5100321"/>
                  </a:cubicBezTo>
                  <a:cubicBezTo>
                    <a:pt x="4676579" y="5100321"/>
                    <a:pt x="4674882" y="5137139"/>
                    <a:pt x="4669334" y="4782101"/>
                  </a:cubicBezTo>
                  <a:close/>
                  <a:moveTo>
                    <a:pt x="4679684" y="5119527"/>
                  </a:moveTo>
                  <a:cubicBezTo>
                    <a:pt x="5066369" y="5119527"/>
                    <a:pt x="5001842" y="5091753"/>
                    <a:pt x="5005072" y="5206242"/>
                  </a:cubicBezTo>
                  <a:cubicBezTo>
                    <a:pt x="5007846" y="5308315"/>
                    <a:pt x="5008860" y="5385821"/>
                    <a:pt x="5009937" y="5488534"/>
                  </a:cubicBezTo>
                  <a:cubicBezTo>
                    <a:pt x="5010040" y="5497805"/>
                    <a:pt x="5041382" y="5495426"/>
                    <a:pt x="4681816" y="5495426"/>
                  </a:cubicBezTo>
                  <a:cubicBezTo>
                    <a:pt x="4683990" y="5215100"/>
                    <a:pt x="4670741" y="5119527"/>
                    <a:pt x="4679684" y="5119527"/>
                  </a:cubicBezTo>
                  <a:close/>
                  <a:moveTo>
                    <a:pt x="4681692" y="5514652"/>
                  </a:moveTo>
                  <a:cubicBezTo>
                    <a:pt x="4693182" y="5514652"/>
                    <a:pt x="4965180" y="5514383"/>
                    <a:pt x="5010206" y="5514052"/>
                  </a:cubicBezTo>
                  <a:cubicBezTo>
                    <a:pt x="5012380" y="5713891"/>
                    <a:pt x="5014781" y="5760271"/>
                    <a:pt x="5016934" y="5889413"/>
                  </a:cubicBezTo>
                  <a:cubicBezTo>
                    <a:pt x="4825030" y="5890903"/>
                    <a:pt x="4827204" y="5887654"/>
                    <a:pt x="4689290" y="5887530"/>
                  </a:cubicBezTo>
                  <a:cubicBezTo>
                    <a:pt x="4686889" y="5756215"/>
                    <a:pt x="4680906" y="5676804"/>
                    <a:pt x="4681692" y="5514652"/>
                  </a:cubicBezTo>
                  <a:close/>
                  <a:moveTo>
                    <a:pt x="5300877" y="4702608"/>
                  </a:moveTo>
                  <a:cubicBezTo>
                    <a:pt x="4967002" y="4694992"/>
                    <a:pt x="5014967" y="4731293"/>
                    <a:pt x="5012897" y="4640748"/>
                  </a:cubicBezTo>
                  <a:cubicBezTo>
                    <a:pt x="5010723" y="4546334"/>
                    <a:pt x="5009067" y="4452250"/>
                    <a:pt x="5009067" y="4358581"/>
                  </a:cubicBezTo>
                  <a:cubicBezTo>
                    <a:pt x="5009067" y="4312264"/>
                    <a:pt x="4960543" y="4330931"/>
                    <a:pt x="5336773" y="4325964"/>
                  </a:cubicBezTo>
                  <a:cubicBezTo>
                    <a:pt x="5342218" y="4762730"/>
                    <a:pt x="5359876" y="4703954"/>
                    <a:pt x="5300877" y="4702608"/>
                  </a:cubicBezTo>
                  <a:close/>
                  <a:moveTo>
                    <a:pt x="5300587" y="4307317"/>
                  </a:moveTo>
                  <a:cubicBezTo>
                    <a:pt x="5225544" y="4308642"/>
                    <a:pt x="5217284" y="4308394"/>
                    <a:pt x="5008943" y="4308497"/>
                  </a:cubicBezTo>
                  <a:cubicBezTo>
                    <a:pt x="5008777" y="4278405"/>
                    <a:pt x="5004782" y="3971858"/>
                    <a:pt x="5004182" y="3931439"/>
                  </a:cubicBezTo>
                  <a:cubicBezTo>
                    <a:pt x="5006293" y="3931439"/>
                    <a:pt x="5241070" y="3930963"/>
                    <a:pt x="5330604" y="3930549"/>
                  </a:cubicBezTo>
                  <a:cubicBezTo>
                    <a:pt x="5337415" y="4365224"/>
                    <a:pt x="5350602" y="4306448"/>
                    <a:pt x="5300587" y="4307317"/>
                  </a:cubicBezTo>
                  <a:close/>
                  <a:moveTo>
                    <a:pt x="5300649" y="3911488"/>
                  </a:moveTo>
                  <a:cubicBezTo>
                    <a:pt x="5186562" y="3912109"/>
                    <a:pt x="5163605" y="3911592"/>
                    <a:pt x="5052230" y="3912026"/>
                  </a:cubicBezTo>
                  <a:cubicBezTo>
                    <a:pt x="4985985" y="3912295"/>
                    <a:pt x="5004596" y="3972354"/>
                    <a:pt x="4996936" y="3535941"/>
                  </a:cubicBezTo>
                  <a:cubicBezTo>
                    <a:pt x="5097505" y="3536334"/>
                    <a:pt x="5079184" y="3536996"/>
                    <a:pt x="5323110" y="3536479"/>
                  </a:cubicBezTo>
                  <a:cubicBezTo>
                    <a:pt x="5325346" y="3962938"/>
                    <a:pt x="5348614" y="3911219"/>
                    <a:pt x="5300649" y="3911488"/>
                  </a:cubicBezTo>
                  <a:close/>
                  <a:moveTo>
                    <a:pt x="5300690" y="3517294"/>
                  </a:moveTo>
                  <a:cubicBezTo>
                    <a:pt x="4960791" y="3518225"/>
                    <a:pt x="4996605" y="3517977"/>
                    <a:pt x="4996481" y="3511065"/>
                  </a:cubicBezTo>
                  <a:cubicBezTo>
                    <a:pt x="4988676" y="3071774"/>
                    <a:pt x="4969693" y="3137980"/>
                    <a:pt x="5052106" y="3139429"/>
                  </a:cubicBezTo>
                  <a:cubicBezTo>
                    <a:pt x="5364079" y="3144872"/>
                    <a:pt x="5319715" y="3109937"/>
                    <a:pt x="5320191" y="3229497"/>
                  </a:cubicBezTo>
                  <a:cubicBezTo>
                    <a:pt x="5321247" y="3561231"/>
                    <a:pt x="5335656" y="3517190"/>
                    <a:pt x="5300690" y="3517294"/>
                  </a:cubicBezTo>
                  <a:close/>
                  <a:moveTo>
                    <a:pt x="5300753" y="3121920"/>
                  </a:moveTo>
                  <a:cubicBezTo>
                    <a:pt x="4941415" y="3118050"/>
                    <a:pt x="4989628" y="3132723"/>
                    <a:pt x="4988925" y="3087544"/>
                  </a:cubicBezTo>
                  <a:cubicBezTo>
                    <a:pt x="4982611" y="2681822"/>
                    <a:pt x="4962551" y="2743330"/>
                    <a:pt x="5052106" y="2745276"/>
                  </a:cubicBezTo>
                  <a:cubicBezTo>
                    <a:pt x="5363458" y="2751961"/>
                    <a:pt x="5310669" y="2717378"/>
                    <a:pt x="5312015" y="2805584"/>
                  </a:cubicBezTo>
                  <a:cubicBezTo>
                    <a:pt x="5317562" y="3159235"/>
                    <a:pt x="5330521" y="3122210"/>
                    <a:pt x="5300753" y="3121920"/>
                  </a:cubicBezTo>
                  <a:close/>
                  <a:moveTo>
                    <a:pt x="4928082" y="3912295"/>
                  </a:moveTo>
                  <a:cubicBezTo>
                    <a:pt x="4803666" y="3912295"/>
                    <a:pt x="4804391" y="3912957"/>
                    <a:pt x="4679705" y="3912957"/>
                  </a:cubicBezTo>
                  <a:cubicBezTo>
                    <a:pt x="4646541" y="3912957"/>
                    <a:pt x="4656664" y="3952363"/>
                    <a:pt x="4651882" y="3652376"/>
                  </a:cubicBezTo>
                  <a:cubicBezTo>
                    <a:pt x="4649729" y="3514935"/>
                    <a:pt x="4640910" y="3535961"/>
                    <a:pt x="4679705" y="3535961"/>
                  </a:cubicBezTo>
                  <a:cubicBezTo>
                    <a:pt x="4932906" y="3535837"/>
                    <a:pt x="4939427" y="3535796"/>
                    <a:pt x="4979961" y="3535900"/>
                  </a:cubicBezTo>
                  <a:cubicBezTo>
                    <a:pt x="4987827" y="3977404"/>
                    <a:pt x="5006749" y="3912295"/>
                    <a:pt x="4928082" y="3912295"/>
                  </a:cubicBezTo>
                  <a:close/>
                  <a:moveTo>
                    <a:pt x="4928082" y="3516632"/>
                  </a:moveTo>
                  <a:cubicBezTo>
                    <a:pt x="4648901" y="3516777"/>
                    <a:pt x="4679022" y="3516777"/>
                    <a:pt x="4650164" y="3516735"/>
                  </a:cubicBezTo>
                  <a:cubicBezTo>
                    <a:pt x="4649460" y="3450384"/>
                    <a:pt x="4645195" y="3140401"/>
                    <a:pt x="4645175" y="3138911"/>
                  </a:cubicBezTo>
                  <a:cubicBezTo>
                    <a:pt x="4646686" y="3138911"/>
                    <a:pt x="4924625" y="3138208"/>
                    <a:pt x="4972819" y="3138456"/>
                  </a:cubicBezTo>
                  <a:cubicBezTo>
                    <a:pt x="4980416" y="3577229"/>
                    <a:pt x="5001760" y="3516632"/>
                    <a:pt x="4928082" y="3516632"/>
                  </a:cubicBezTo>
                  <a:close/>
                  <a:moveTo>
                    <a:pt x="4645402" y="4306945"/>
                  </a:moveTo>
                  <a:cubicBezTo>
                    <a:pt x="4556054" y="4307152"/>
                    <a:pt x="4452132" y="4309532"/>
                    <a:pt x="4317655" y="4307359"/>
                  </a:cubicBezTo>
                  <a:cubicBezTo>
                    <a:pt x="4313245" y="4048391"/>
                    <a:pt x="4316020" y="4100462"/>
                    <a:pt x="4313432" y="3934709"/>
                  </a:cubicBezTo>
                  <a:cubicBezTo>
                    <a:pt x="4313328" y="3928790"/>
                    <a:pt x="4288735" y="3931211"/>
                    <a:pt x="4639399" y="3932122"/>
                  </a:cubicBezTo>
                  <a:cubicBezTo>
                    <a:pt x="4644761" y="4271058"/>
                    <a:pt x="4644616" y="4263339"/>
                    <a:pt x="4645402" y="4306945"/>
                  </a:cubicBezTo>
                  <a:close/>
                  <a:moveTo>
                    <a:pt x="4313059" y="3912088"/>
                  </a:moveTo>
                  <a:cubicBezTo>
                    <a:pt x="4306787" y="3514231"/>
                    <a:pt x="4305648" y="3534678"/>
                    <a:pt x="4307118" y="3534678"/>
                  </a:cubicBezTo>
                  <a:cubicBezTo>
                    <a:pt x="4436337" y="3535216"/>
                    <a:pt x="4441885" y="3534554"/>
                    <a:pt x="4555433" y="3535465"/>
                  </a:cubicBezTo>
                  <a:cubicBezTo>
                    <a:pt x="4658589" y="3536293"/>
                    <a:pt x="4631988" y="3467251"/>
                    <a:pt x="4639068" y="3912896"/>
                  </a:cubicBezTo>
                  <a:cubicBezTo>
                    <a:pt x="4562389" y="3912668"/>
                    <a:pt x="4478817" y="3910991"/>
                    <a:pt x="4313059" y="3912088"/>
                  </a:cubicBezTo>
                  <a:close/>
                  <a:moveTo>
                    <a:pt x="4305979" y="3511023"/>
                  </a:moveTo>
                  <a:cubicBezTo>
                    <a:pt x="4296684" y="3107226"/>
                    <a:pt x="4302874" y="3140381"/>
                    <a:pt x="4307118" y="3140381"/>
                  </a:cubicBezTo>
                  <a:cubicBezTo>
                    <a:pt x="4693409" y="3141974"/>
                    <a:pt x="4627889" y="3108592"/>
                    <a:pt x="4629400" y="3229021"/>
                  </a:cubicBezTo>
                  <a:cubicBezTo>
                    <a:pt x="4630891" y="3359136"/>
                    <a:pt x="4631946" y="3386103"/>
                    <a:pt x="4633127" y="3511437"/>
                  </a:cubicBezTo>
                  <a:cubicBezTo>
                    <a:pt x="4633188" y="3519177"/>
                    <a:pt x="4306124" y="3517977"/>
                    <a:pt x="4305979" y="3511023"/>
                  </a:cubicBezTo>
                  <a:close/>
                  <a:moveTo>
                    <a:pt x="4555392" y="3120513"/>
                  </a:moveTo>
                  <a:cubicBezTo>
                    <a:pt x="4254619" y="3124962"/>
                    <a:pt x="4301466" y="3132537"/>
                    <a:pt x="4300742" y="3087523"/>
                  </a:cubicBezTo>
                  <a:cubicBezTo>
                    <a:pt x="4294862" y="2702891"/>
                    <a:pt x="4289356" y="2744800"/>
                    <a:pt x="4307118" y="2744903"/>
                  </a:cubicBezTo>
                  <a:cubicBezTo>
                    <a:pt x="4681340" y="2747408"/>
                    <a:pt x="4623148" y="2726132"/>
                    <a:pt x="4624390" y="2805563"/>
                  </a:cubicBezTo>
                  <a:cubicBezTo>
                    <a:pt x="4626502" y="2940479"/>
                    <a:pt x="4625239" y="2946895"/>
                    <a:pt x="4627454" y="3087896"/>
                  </a:cubicBezTo>
                  <a:cubicBezTo>
                    <a:pt x="4628075" y="3128418"/>
                    <a:pt x="4642421" y="3119209"/>
                    <a:pt x="4555392" y="3120513"/>
                  </a:cubicBezTo>
                  <a:close/>
                  <a:moveTo>
                    <a:pt x="4296104" y="3912192"/>
                  </a:moveTo>
                  <a:cubicBezTo>
                    <a:pt x="4230294" y="3912543"/>
                    <a:pt x="4235594" y="3912482"/>
                    <a:pt x="3966370" y="3912606"/>
                  </a:cubicBezTo>
                  <a:cubicBezTo>
                    <a:pt x="3964155" y="3757801"/>
                    <a:pt x="3966825" y="3808961"/>
                    <a:pt x="3961919" y="3537473"/>
                  </a:cubicBezTo>
                  <a:cubicBezTo>
                    <a:pt x="4095527" y="3536914"/>
                    <a:pt x="4035699" y="3533540"/>
                    <a:pt x="4289563" y="3534616"/>
                  </a:cubicBezTo>
                  <a:cubicBezTo>
                    <a:pt x="4290784" y="3588364"/>
                    <a:pt x="4295918" y="3900292"/>
                    <a:pt x="4296104" y="3912192"/>
                  </a:cubicBezTo>
                  <a:close/>
                  <a:moveTo>
                    <a:pt x="3961567" y="3518225"/>
                  </a:moveTo>
                  <a:cubicBezTo>
                    <a:pt x="3954942" y="3137070"/>
                    <a:pt x="3956350" y="3237837"/>
                    <a:pt x="3954632" y="3141250"/>
                  </a:cubicBezTo>
                  <a:cubicBezTo>
                    <a:pt x="4088654" y="3141105"/>
                    <a:pt x="4080477" y="3139449"/>
                    <a:pt x="4284512" y="3140298"/>
                  </a:cubicBezTo>
                  <a:cubicBezTo>
                    <a:pt x="4285526" y="3231919"/>
                    <a:pt x="4284098" y="3305823"/>
                    <a:pt x="4289045" y="3511540"/>
                  </a:cubicBezTo>
                  <a:cubicBezTo>
                    <a:pt x="4289107" y="3515411"/>
                    <a:pt x="4317924" y="3516694"/>
                    <a:pt x="3961567" y="3518225"/>
                  </a:cubicBezTo>
                  <a:close/>
                  <a:moveTo>
                    <a:pt x="3954280" y="3122044"/>
                  </a:moveTo>
                  <a:cubicBezTo>
                    <a:pt x="3951609" y="2963079"/>
                    <a:pt x="3953038" y="2965646"/>
                    <a:pt x="3949601" y="2744779"/>
                  </a:cubicBezTo>
                  <a:cubicBezTo>
                    <a:pt x="4336866" y="2744717"/>
                    <a:pt x="4277639" y="2724145"/>
                    <a:pt x="4278902" y="2805563"/>
                  </a:cubicBezTo>
                  <a:cubicBezTo>
                    <a:pt x="4280847" y="2930876"/>
                    <a:pt x="4281448" y="2942094"/>
                    <a:pt x="4283766" y="3087855"/>
                  </a:cubicBezTo>
                  <a:cubicBezTo>
                    <a:pt x="4284491" y="3132641"/>
                    <a:pt x="4337094" y="3121630"/>
                    <a:pt x="3954280" y="3122044"/>
                  </a:cubicBezTo>
                  <a:close/>
                  <a:moveTo>
                    <a:pt x="3949705" y="3931811"/>
                  </a:moveTo>
                  <a:cubicBezTo>
                    <a:pt x="3951796" y="4070598"/>
                    <a:pt x="3956950" y="4165820"/>
                    <a:pt x="3957054" y="4307876"/>
                  </a:cubicBezTo>
                  <a:cubicBezTo>
                    <a:pt x="3848226" y="4308083"/>
                    <a:pt x="3805146" y="4306593"/>
                    <a:pt x="3627153" y="4306593"/>
                  </a:cubicBezTo>
                  <a:cubicBezTo>
                    <a:pt x="3622930" y="4152057"/>
                    <a:pt x="3625083" y="4070639"/>
                    <a:pt x="3622806" y="3931729"/>
                  </a:cubicBezTo>
                  <a:cubicBezTo>
                    <a:pt x="3665224" y="3931998"/>
                    <a:pt x="3674187" y="3931936"/>
                    <a:pt x="3949705" y="3931811"/>
                  </a:cubicBezTo>
                  <a:close/>
                  <a:moveTo>
                    <a:pt x="3686525" y="3912709"/>
                  </a:moveTo>
                  <a:cubicBezTo>
                    <a:pt x="3604941" y="3912709"/>
                    <a:pt x="3623965" y="3936054"/>
                    <a:pt x="3619659" y="3793377"/>
                  </a:cubicBezTo>
                  <a:cubicBezTo>
                    <a:pt x="3617113" y="3709227"/>
                    <a:pt x="3615271" y="3614689"/>
                    <a:pt x="3615706" y="3536914"/>
                  </a:cubicBezTo>
                  <a:cubicBezTo>
                    <a:pt x="3627071" y="3536976"/>
                    <a:pt x="3903230" y="3537576"/>
                    <a:pt x="3944943" y="3537514"/>
                  </a:cubicBezTo>
                  <a:cubicBezTo>
                    <a:pt x="3949808" y="3807595"/>
                    <a:pt x="3947283" y="3764113"/>
                    <a:pt x="3949415" y="3912606"/>
                  </a:cubicBezTo>
                  <a:lnTo>
                    <a:pt x="3686525" y="3912709"/>
                  </a:lnTo>
                  <a:close/>
                  <a:moveTo>
                    <a:pt x="3616451" y="4641038"/>
                  </a:moveTo>
                  <a:cubicBezTo>
                    <a:pt x="3616533" y="4717034"/>
                    <a:pt x="3675699" y="4705361"/>
                    <a:pt x="3314063" y="4703912"/>
                  </a:cubicBezTo>
                  <a:cubicBezTo>
                    <a:pt x="3289904" y="4703809"/>
                    <a:pt x="3281623" y="4758756"/>
                    <a:pt x="3284190" y="4358954"/>
                  </a:cubicBezTo>
                  <a:cubicBezTo>
                    <a:pt x="3284459" y="4314892"/>
                    <a:pt x="3232188" y="4325820"/>
                    <a:pt x="3610758" y="4325820"/>
                  </a:cubicBezTo>
                  <a:cubicBezTo>
                    <a:pt x="3613615" y="4420627"/>
                    <a:pt x="3616285" y="4491179"/>
                    <a:pt x="3616451" y="4641038"/>
                  </a:cubicBezTo>
                  <a:close/>
                  <a:moveTo>
                    <a:pt x="3284335" y="4306779"/>
                  </a:moveTo>
                  <a:cubicBezTo>
                    <a:pt x="3284066" y="4130450"/>
                    <a:pt x="3277959" y="4070784"/>
                    <a:pt x="3276199" y="3931998"/>
                  </a:cubicBezTo>
                  <a:cubicBezTo>
                    <a:pt x="3431192" y="3930052"/>
                    <a:pt x="3366479" y="3929576"/>
                    <a:pt x="3605831" y="3931604"/>
                  </a:cubicBezTo>
                  <a:cubicBezTo>
                    <a:pt x="3608253" y="4080077"/>
                    <a:pt x="3605810" y="4146014"/>
                    <a:pt x="3610157" y="4306593"/>
                  </a:cubicBezTo>
                  <a:cubicBezTo>
                    <a:pt x="3316215" y="4306614"/>
                    <a:pt x="3404259" y="4306593"/>
                    <a:pt x="3284335" y="4306779"/>
                  </a:cubicBezTo>
                  <a:close/>
                  <a:moveTo>
                    <a:pt x="3562440" y="3911902"/>
                  </a:moveTo>
                  <a:cubicBezTo>
                    <a:pt x="3482863" y="3910826"/>
                    <a:pt x="3395441" y="3910722"/>
                    <a:pt x="3313918" y="3912150"/>
                  </a:cubicBezTo>
                  <a:cubicBezTo>
                    <a:pt x="3251275" y="3913247"/>
                    <a:pt x="3285846" y="3960620"/>
                    <a:pt x="3271831" y="3535961"/>
                  </a:cubicBezTo>
                  <a:cubicBezTo>
                    <a:pt x="3550537" y="3535320"/>
                    <a:pt x="3469759" y="3535672"/>
                    <a:pt x="3598751" y="3536769"/>
                  </a:cubicBezTo>
                  <a:cubicBezTo>
                    <a:pt x="3596432" y="3960268"/>
                    <a:pt x="3634089" y="3912771"/>
                    <a:pt x="3562440" y="3911902"/>
                  </a:cubicBezTo>
                  <a:close/>
                  <a:moveTo>
                    <a:pt x="3598916" y="3511189"/>
                  </a:moveTo>
                  <a:cubicBezTo>
                    <a:pt x="3598834" y="3521682"/>
                    <a:pt x="3632287" y="3515349"/>
                    <a:pt x="3313980" y="3516611"/>
                  </a:cubicBezTo>
                  <a:cubicBezTo>
                    <a:pt x="3255374" y="3516777"/>
                    <a:pt x="3269885" y="3574808"/>
                    <a:pt x="3265269" y="3226331"/>
                  </a:cubicBezTo>
                  <a:cubicBezTo>
                    <a:pt x="3263965" y="3123369"/>
                    <a:pt x="3251171" y="3140112"/>
                    <a:pt x="3313897" y="3141043"/>
                  </a:cubicBezTo>
                  <a:cubicBezTo>
                    <a:pt x="3391466" y="3142285"/>
                    <a:pt x="3420365" y="3141995"/>
                    <a:pt x="3594776" y="3142036"/>
                  </a:cubicBezTo>
                  <a:cubicBezTo>
                    <a:pt x="3599103" y="3415698"/>
                    <a:pt x="3599641" y="3424307"/>
                    <a:pt x="3598916" y="3511189"/>
                  </a:cubicBezTo>
                  <a:close/>
                  <a:moveTo>
                    <a:pt x="3263799" y="3121175"/>
                  </a:moveTo>
                  <a:cubicBezTo>
                    <a:pt x="3261356" y="2962314"/>
                    <a:pt x="3260714" y="2941411"/>
                    <a:pt x="3257692" y="2744158"/>
                  </a:cubicBezTo>
                  <a:cubicBezTo>
                    <a:pt x="3349442" y="2743558"/>
                    <a:pt x="3378672" y="2741716"/>
                    <a:pt x="3587303" y="2743889"/>
                  </a:cubicBezTo>
                  <a:cubicBezTo>
                    <a:pt x="3591733" y="3033342"/>
                    <a:pt x="3590305" y="2860283"/>
                    <a:pt x="3594466" y="3122831"/>
                  </a:cubicBezTo>
                  <a:cubicBezTo>
                    <a:pt x="3257009" y="3122769"/>
                    <a:pt x="3401920" y="3122458"/>
                    <a:pt x="3263799" y="3121175"/>
                  </a:cubicBezTo>
                  <a:close/>
                  <a:moveTo>
                    <a:pt x="3258417" y="3793687"/>
                  </a:moveTo>
                  <a:cubicBezTo>
                    <a:pt x="3257920" y="3946837"/>
                    <a:pt x="3328098" y="3913971"/>
                    <a:pt x="2930897" y="3913351"/>
                  </a:cubicBezTo>
                  <a:cubicBezTo>
                    <a:pt x="2926860" y="3656080"/>
                    <a:pt x="2925908" y="3593600"/>
                    <a:pt x="2924956" y="3537928"/>
                  </a:cubicBezTo>
                  <a:cubicBezTo>
                    <a:pt x="3077795" y="3537886"/>
                    <a:pt x="3007576" y="3536417"/>
                    <a:pt x="3254815" y="3536003"/>
                  </a:cubicBezTo>
                  <a:cubicBezTo>
                    <a:pt x="3257092" y="3604113"/>
                    <a:pt x="3258727" y="3693995"/>
                    <a:pt x="3258417" y="3793687"/>
                  </a:cubicBezTo>
                  <a:close/>
                  <a:moveTo>
                    <a:pt x="3189812" y="3516839"/>
                  </a:moveTo>
                  <a:cubicBezTo>
                    <a:pt x="2895269" y="3516839"/>
                    <a:pt x="2924728" y="3524765"/>
                    <a:pt x="2924480" y="3511126"/>
                  </a:cubicBezTo>
                  <a:cubicBezTo>
                    <a:pt x="2917047" y="3091663"/>
                    <a:pt x="2916861" y="3141540"/>
                    <a:pt x="2941434" y="3141540"/>
                  </a:cubicBezTo>
                  <a:cubicBezTo>
                    <a:pt x="3309322" y="3141540"/>
                    <a:pt x="3246824" y="3113021"/>
                    <a:pt x="3248294" y="3226662"/>
                  </a:cubicBezTo>
                  <a:cubicBezTo>
                    <a:pt x="3250095" y="3362613"/>
                    <a:pt x="3251006" y="3427991"/>
                    <a:pt x="3253966" y="3511706"/>
                  </a:cubicBezTo>
                  <a:cubicBezTo>
                    <a:pt x="3254214" y="3518473"/>
                    <a:pt x="3263861" y="3516839"/>
                    <a:pt x="3189812" y="3516839"/>
                  </a:cubicBezTo>
                  <a:close/>
                  <a:moveTo>
                    <a:pt x="3189812" y="3120885"/>
                  </a:moveTo>
                  <a:cubicBezTo>
                    <a:pt x="2877860" y="3120885"/>
                    <a:pt x="2921395" y="3135828"/>
                    <a:pt x="2920608" y="3087503"/>
                  </a:cubicBezTo>
                  <a:cubicBezTo>
                    <a:pt x="2914439" y="2693433"/>
                    <a:pt x="2898520" y="2744220"/>
                    <a:pt x="2941413" y="2744220"/>
                  </a:cubicBezTo>
                  <a:cubicBezTo>
                    <a:pt x="3162568" y="2744324"/>
                    <a:pt x="3199355" y="2744428"/>
                    <a:pt x="3240738" y="2744241"/>
                  </a:cubicBezTo>
                  <a:cubicBezTo>
                    <a:pt x="3247445" y="3183345"/>
                    <a:pt x="3270589" y="3120885"/>
                    <a:pt x="3189812" y="3120885"/>
                  </a:cubicBezTo>
                  <a:close/>
                  <a:moveTo>
                    <a:pt x="2913942" y="3913309"/>
                  </a:moveTo>
                  <a:cubicBezTo>
                    <a:pt x="2819999" y="3912937"/>
                    <a:pt x="2720382" y="3908467"/>
                    <a:pt x="2586133" y="3911902"/>
                  </a:cubicBezTo>
                  <a:cubicBezTo>
                    <a:pt x="2584518" y="3789776"/>
                    <a:pt x="2587685" y="3690518"/>
                    <a:pt x="2581723" y="3537079"/>
                  </a:cubicBezTo>
                  <a:cubicBezTo>
                    <a:pt x="2653434" y="3538383"/>
                    <a:pt x="2692642" y="3538010"/>
                    <a:pt x="2907960" y="3537928"/>
                  </a:cubicBezTo>
                  <a:cubicBezTo>
                    <a:pt x="2909264" y="3612081"/>
                    <a:pt x="2909885" y="3653928"/>
                    <a:pt x="2913942" y="3913309"/>
                  </a:cubicBezTo>
                  <a:close/>
                  <a:moveTo>
                    <a:pt x="2575679" y="3119643"/>
                  </a:moveTo>
                  <a:cubicBezTo>
                    <a:pt x="2574022" y="2979305"/>
                    <a:pt x="2570793" y="2934395"/>
                    <a:pt x="2568329" y="2744758"/>
                  </a:cubicBezTo>
                  <a:cubicBezTo>
                    <a:pt x="2591287" y="2744758"/>
                    <a:pt x="2802713" y="2744510"/>
                    <a:pt x="2896056" y="2744262"/>
                  </a:cubicBezTo>
                  <a:cubicBezTo>
                    <a:pt x="2899224" y="2966287"/>
                    <a:pt x="2902267" y="2959499"/>
                    <a:pt x="2904150" y="3122169"/>
                  </a:cubicBezTo>
                  <a:cubicBezTo>
                    <a:pt x="2749965" y="3121320"/>
                    <a:pt x="2898416" y="3119374"/>
                    <a:pt x="2575679" y="3119643"/>
                  </a:cubicBezTo>
                  <a:close/>
                  <a:moveTo>
                    <a:pt x="2568743" y="3912378"/>
                  </a:moveTo>
                  <a:cubicBezTo>
                    <a:pt x="2414144" y="3916827"/>
                    <a:pt x="2331462" y="3911943"/>
                    <a:pt x="2243791" y="3911219"/>
                  </a:cubicBezTo>
                  <a:cubicBezTo>
                    <a:pt x="2236773" y="3466568"/>
                    <a:pt x="2210213" y="3538424"/>
                    <a:pt x="2320801" y="3536645"/>
                  </a:cubicBezTo>
                  <a:cubicBezTo>
                    <a:pt x="2402489" y="3535320"/>
                    <a:pt x="2480410" y="3535196"/>
                    <a:pt x="2564727" y="3536789"/>
                  </a:cubicBezTo>
                  <a:cubicBezTo>
                    <a:pt x="2568578" y="3635488"/>
                    <a:pt x="2570213" y="3912316"/>
                    <a:pt x="2568743" y="3912378"/>
                  </a:cubicBezTo>
                  <a:close/>
                  <a:moveTo>
                    <a:pt x="2444844" y="3119747"/>
                  </a:moveTo>
                  <a:cubicBezTo>
                    <a:pt x="2329454" y="3119747"/>
                    <a:pt x="2325935" y="3121092"/>
                    <a:pt x="2229714" y="3121361"/>
                  </a:cubicBezTo>
                  <a:cubicBezTo>
                    <a:pt x="2226070" y="2858213"/>
                    <a:pt x="2225387" y="2811875"/>
                    <a:pt x="2224228" y="2746518"/>
                  </a:cubicBezTo>
                  <a:cubicBezTo>
                    <a:pt x="2604702" y="2745359"/>
                    <a:pt x="2550899" y="2720524"/>
                    <a:pt x="2552244" y="2805584"/>
                  </a:cubicBezTo>
                  <a:cubicBezTo>
                    <a:pt x="2558206" y="3186160"/>
                    <a:pt x="2589983" y="3119623"/>
                    <a:pt x="2444844" y="3119747"/>
                  </a:cubicBezTo>
                  <a:close/>
                  <a:moveTo>
                    <a:pt x="2226857" y="3911115"/>
                  </a:moveTo>
                  <a:cubicBezTo>
                    <a:pt x="2068841" y="3910329"/>
                    <a:pt x="2059049" y="3915358"/>
                    <a:pt x="1898260" y="3913930"/>
                  </a:cubicBezTo>
                  <a:cubicBezTo>
                    <a:pt x="1890456" y="3476978"/>
                    <a:pt x="1864537" y="3535051"/>
                    <a:pt x="1948275" y="3535051"/>
                  </a:cubicBezTo>
                  <a:cubicBezTo>
                    <a:pt x="2070456" y="3535051"/>
                    <a:pt x="2072982" y="3537638"/>
                    <a:pt x="2196508" y="3537638"/>
                  </a:cubicBezTo>
                  <a:cubicBezTo>
                    <a:pt x="2229548" y="3537638"/>
                    <a:pt x="2220149" y="3486416"/>
                    <a:pt x="2226857" y="3911115"/>
                  </a:cubicBezTo>
                  <a:close/>
                  <a:moveTo>
                    <a:pt x="2196508" y="3518432"/>
                  </a:moveTo>
                  <a:cubicBezTo>
                    <a:pt x="2194666" y="3518432"/>
                    <a:pt x="1890042" y="3517459"/>
                    <a:pt x="1890021" y="3511334"/>
                  </a:cubicBezTo>
                  <a:cubicBezTo>
                    <a:pt x="1889131" y="3084171"/>
                    <a:pt x="1853069" y="3141747"/>
                    <a:pt x="1948275" y="3141747"/>
                  </a:cubicBezTo>
                  <a:cubicBezTo>
                    <a:pt x="2266045" y="3141747"/>
                    <a:pt x="2213152" y="3111924"/>
                    <a:pt x="2213753" y="3228959"/>
                  </a:cubicBezTo>
                  <a:cubicBezTo>
                    <a:pt x="2215492" y="3562473"/>
                    <a:pt x="2232156" y="3518432"/>
                    <a:pt x="2196508" y="3518432"/>
                  </a:cubicBezTo>
                  <a:close/>
                  <a:moveTo>
                    <a:pt x="2196508" y="3121423"/>
                  </a:moveTo>
                  <a:cubicBezTo>
                    <a:pt x="1834644" y="3121423"/>
                    <a:pt x="1883107" y="3137401"/>
                    <a:pt x="1882320" y="3087586"/>
                  </a:cubicBezTo>
                  <a:cubicBezTo>
                    <a:pt x="1880105" y="2946605"/>
                    <a:pt x="1882920" y="2946523"/>
                    <a:pt x="1880705" y="2805211"/>
                  </a:cubicBezTo>
                  <a:cubicBezTo>
                    <a:pt x="1879525" y="2729940"/>
                    <a:pt x="1865883" y="2745317"/>
                    <a:pt x="1948275" y="2745317"/>
                  </a:cubicBezTo>
                  <a:cubicBezTo>
                    <a:pt x="2259607" y="2745317"/>
                    <a:pt x="2207045" y="2727436"/>
                    <a:pt x="2208267" y="2805542"/>
                  </a:cubicBezTo>
                  <a:cubicBezTo>
                    <a:pt x="2214042" y="3170162"/>
                    <a:pt x="2217955" y="3121423"/>
                    <a:pt x="2196508" y="3121423"/>
                  </a:cubicBezTo>
                  <a:close/>
                  <a:moveTo>
                    <a:pt x="1881285" y="3913744"/>
                  </a:moveTo>
                  <a:cubicBezTo>
                    <a:pt x="1758359" y="3912171"/>
                    <a:pt x="1843111" y="3910391"/>
                    <a:pt x="1553061" y="3911509"/>
                  </a:cubicBezTo>
                  <a:cubicBezTo>
                    <a:pt x="1545733" y="3479938"/>
                    <a:pt x="1530911" y="3535051"/>
                    <a:pt x="1575957" y="3534678"/>
                  </a:cubicBezTo>
                  <a:cubicBezTo>
                    <a:pt x="1650959" y="3534078"/>
                    <a:pt x="1712298" y="3533851"/>
                    <a:pt x="1824045" y="3534596"/>
                  </a:cubicBezTo>
                  <a:cubicBezTo>
                    <a:pt x="1885177" y="3535072"/>
                    <a:pt x="1873273" y="3471453"/>
                    <a:pt x="1881285" y="3913744"/>
                  </a:cubicBezTo>
                  <a:close/>
                  <a:moveTo>
                    <a:pt x="1542297" y="4327951"/>
                  </a:moveTo>
                  <a:cubicBezTo>
                    <a:pt x="1547762" y="4618749"/>
                    <a:pt x="1546395" y="4591741"/>
                    <a:pt x="1547638" y="4702753"/>
                  </a:cubicBezTo>
                  <a:cubicBezTo>
                    <a:pt x="1494683" y="4702029"/>
                    <a:pt x="1479716" y="4702195"/>
                    <a:pt x="1219186" y="4702132"/>
                  </a:cubicBezTo>
                  <a:cubicBezTo>
                    <a:pt x="1216888" y="4598508"/>
                    <a:pt x="1214694" y="4570424"/>
                    <a:pt x="1212955" y="4326358"/>
                  </a:cubicBezTo>
                  <a:cubicBezTo>
                    <a:pt x="1215253" y="4326378"/>
                    <a:pt x="1540578" y="4327951"/>
                    <a:pt x="1542297" y="4327951"/>
                  </a:cubicBezTo>
                  <a:close/>
                  <a:moveTo>
                    <a:pt x="1212810" y="4307152"/>
                  </a:moveTo>
                  <a:cubicBezTo>
                    <a:pt x="1212334" y="4255205"/>
                    <a:pt x="1211816" y="4228135"/>
                    <a:pt x="1207303" y="3934709"/>
                  </a:cubicBezTo>
                  <a:cubicBezTo>
                    <a:pt x="1207159" y="3925044"/>
                    <a:pt x="1190080" y="3931936"/>
                    <a:pt x="1536417" y="3930797"/>
                  </a:cubicBezTo>
                  <a:cubicBezTo>
                    <a:pt x="1538550" y="4059526"/>
                    <a:pt x="1538653" y="4126332"/>
                    <a:pt x="1541945" y="4308746"/>
                  </a:cubicBezTo>
                  <a:cubicBezTo>
                    <a:pt x="1540247" y="4308725"/>
                    <a:pt x="1214383" y="4307152"/>
                    <a:pt x="1212810" y="4307152"/>
                  </a:cubicBezTo>
                  <a:close/>
                  <a:moveTo>
                    <a:pt x="1451748" y="4721400"/>
                  </a:moveTo>
                  <a:cubicBezTo>
                    <a:pt x="1577655" y="4721400"/>
                    <a:pt x="1545112" y="4653000"/>
                    <a:pt x="1551550" y="5064889"/>
                  </a:cubicBezTo>
                  <a:cubicBezTo>
                    <a:pt x="1552378" y="5117540"/>
                    <a:pt x="1595872" y="5098231"/>
                    <a:pt x="1224672" y="5096886"/>
                  </a:cubicBezTo>
                  <a:cubicBezTo>
                    <a:pt x="1222229" y="4969709"/>
                    <a:pt x="1222643" y="4872335"/>
                    <a:pt x="1219600" y="4721359"/>
                  </a:cubicBezTo>
                  <a:lnTo>
                    <a:pt x="1451748" y="4721400"/>
                  </a:lnTo>
                  <a:close/>
                  <a:moveTo>
                    <a:pt x="1824149" y="3515369"/>
                  </a:moveTo>
                  <a:cubicBezTo>
                    <a:pt x="1748153" y="3514769"/>
                    <a:pt x="1662490" y="3514707"/>
                    <a:pt x="1575792" y="3515411"/>
                  </a:cubicBezTo>
                  <a:cubicBezTo>
                    <a:pt x="1532153" y="3515762"/>
                    <a:pt x="1546085" y="3572904"/>
                    <a:pt x="1539750" y="3139512"/>
                  </a:cubicBezTo>
                  <a:cubicBezTo>
                    <a:pt x="1668680" y="3142285"/>
                    <a:pt x="1592187" y="3142595"/>
                    <a:pt x="1866338" y="3141830"/>
                  </a:cubicBezTo>
                  <a:cubicBezTo>
                    <a:pt x="1875075" y="3574518"/>
                    <a:pt x="1891801" y="3515825"/>
                    <a:pt x="1824149" y="3515369"/>
                  </a:cubicBezTo>
                  <a:close/>
                  <a:moveTo>
                    <a:pt x="1536107" y="3911571"/>
                  </a:moveTo>
                  <a:cubicBezTo>
                    <a:pt x="1336875" y="3912295"/>
                    <a:pt x="1352173" y="3910557"/>
                    <a:pt x="1206910" y="3910536"/>
                  </a:cubicBezTo>
                  <a:cubicBezTo>
                    <a:pt x="1200037" y="3508705"/>
                    <a:pt x="1196125" y="3535941"/>
                    <a:pt x="1203474" y="3535920"/>
                  </a:cubicBezTo>
                  <a:cubicBezTo>
                    <a:pt x="1205916" y="3535920"/>
                    <a:pt x="1526853" y="3535010"/>
                    <a:pt x="1528654" y="3534989"/>
                  </a:cubicBezTo>
                  <a:cubicBezTo>
                    <a:pt x="1531884" y="3734373"/>
                    <a:pt x="1535217" y="3860224"/>
                    <a:pt x="1536107" y="3911571"/>
                  </a:cubicBezTo>
                  <a:close/>
                  <a:moveTo>
                    <a:pt x="1199251" y="3511230"/>
                  </a:moveTo>
                  <a:cubicBezTo>
                    <a:pt x="1198112" y="3427888"/>
                    <a:pt x="1191467" y="3140174"/>
                    <a:pt x="1203494" y="3140174"/>
                  </a:cubicBezTo>
                  <a:cubicBezTo>
                    <a:pt x="1586908" y="3140174"/>
                    <a:pt x="1522526" y="3109813"/>
                    <a:pt x="1524017" y="3229021"/>
                  </a:cubicBezTo>
                  <a:cubicBezTo>
                    <a:pt x="1525301" y="3331817"/>
                    <a:pt x="1526087" y="3374865"/>
                    <a:pt x="1528364" y="3515762"/>
                  </a:cubicBezTo>
                  <a:cubicBezTo>
                    <a:pt x="1158427" y="3517873"/>
                    <a:pt x="1199354" y="3518908"/>
                    <a:pt x="1199251" y="3511230"/>
                  </a:cubicBezTo>
                  <a:close/>
                  <a:moveTo>
                    <a:pt x="1451748" y="3119457"/>
                  </a:moveTo>
                  <a:cubicBezTo>
                    <a:pt x="1148407" y="3119457"/>
                    <a:pt x="1196497" y="3136200"/>
                    <a:pt x="1195731" y="3087503"/>
                  </a:cubicBezTo>
                  <a:cubicBezTo>
                    <a:pt x="1189728" y="2703367"/>
                    <a:pt x="1179025" y="2744717"/>
                    <a:pt x="1203474" y="2744717"/>
                  </a:cubicBezTo>
                  <a:cubicBezTo>
                    <a:pt x="1573804" y="2744717"/>
                    <a:pt x="1515633" y="2726132"/>
                    <a:pt x="1516875" y="2805584"/>
                  </a:cubicBezTo>
                  <a:cubicBezTo>
                    <a:pt x="1522734" y="3178834"/>
                    <a:pt x="1542131" y="3119457"/>
                    <a:pt x="1451748" y="3119457"/>
                  </a:cubicBezTo>
                  <a:close/>
                  <a:moveTo>
                    <a:pt x="1190266" y="3929762"/>
                  </a:moveTo>
                  <a:cubicBezTo>
                    <a:pt x="1190287" y="3931584"/>
                    <a:pt x="1195297" y="4247527"/>
                    <a:pt x="1195835" y="4307152"/>
                  </a:cubicBezTo>
                  <a:cubicBezTo>
                    <a:pt x="1093051" y="4307110"/>
                    <a:pt x="1215626" y="4306924"/>
                    <a:pt x="868688" y="4306014"/>
                  </a:cubicBezTo>
                  <a:cubicBezTo>
                    <a:pt x="867942" y="4248231"/>
                    <a:pt x="867094" y="4197195"/>
                    <a:pt x="862974" y="3934730"/>
                  </a:cubicBezTo>
                  <a:cubicBezTo>
                    <a:pt x="862933" y="3930901"/>
                    <a:pt x="834530" y="3930073"/>
                    <a:pt x="1190266" y="3929762"/>
                  </a:cubicBezTo>
                  <a:close/>
                  <a:moveTo>
                    <a:pt x="1196000" y="4326358"/>
                  </a:moveTo>
                  <a:cubicBezTo>
                    <a:pt x="1197864" y="4581041"/>
                    <a:pt x="1199954" y="4599936"/>
                    <a:pt x="1202211" y="4702132"/>
                  </a:cubicBezTo>
                  <a:cubicBezTo>
                    <a:pt x="1200431" y="4702132"/>
                    <a:pt x="876761" y="4702753"/>
                    <a:pt x="874318" y="4702774"/>
                  </a:cubicBezTo>
                  <a:cubicBezTo>
                    <a:pt x="868895" y="4350675"/>
                    <a:pt x="870758" y="4473319"/>
                    <a:pt x="868915" y="4325219"/>
                  </a:cubicBezTo>
                  <a:cubicBezTo>
                    <a:pt x="1181033" y="4325944"/>
                    <a:pt x="1080506" y="4326316"/>
                    <a:pt x="1196000" y="4326358"/>
                  </a:cubicBezTo>
                  <a:close/>
                  <a:moveTo>
                    <a:pt x="1202625" y="4721359"/>
                  </a:moveTo>
                  <a:cubicBezTo>
                    <a:pt x="1205854" y="4881317"/>
                    <a:pt x="1204923" y="4950276"/>
                    <a:pt x="1207718" y="5096844"/>
                  </a:cubicBezTo>
                  <a:cubicBezTo>
                    <a:pt x="1205647" y="5096844"/>
                    <a:pt x="1169916" y="5096699"/>
                    <a:pt x="878956" y="5097547"/>
                  </a:cubicBezTo>
                  <a:cubicBezTo>
                    <a:pt x="876119" y="4923206"/>
                    <a:pt x="878107" y="4948807"/>
                    <a:pt x="874629" y="4722000"/>
                  </a:cubicBezTo>
                  <a:cubicBezTo>
                    <a:pt x="878707" y="4722000"/>
                    <a:pt x="1182669" y="4721359"/>
                    <a:pt x="1202625" y="4721359"/>
                  </a:cubicBezTo>
                  <a:close/>
                  <a:moveTo>
                    <a:pt x="1203474" y="5116050"/>
                  </a:moveTo>
                  <a:cubicBezTo>
                    <a:pt x="1210450" y="5116050"/>
                    <a:pt x="1207241" y="5106075"/>
                    <a:pt x="1210699" y="5206284"/>
                  </a:cubicBezTo>
                  <a:cubicBezTo>
                    <a:pt x="1221774" y="5527959"/>
                    <a:pt x="1219310" y="5495508"/>
                    <a:pt x="1203474" y="5495508"/>
                  </a:cubicBezTo>
                  <a:cubicBezTo>
                    <a:pt x="1201424" y="5495508"/>
                    <a:pt x="886367" y="5495571"/>
                    <a:pt x="886160" y="5488120"/>
                  </a:cubicBezTo>
                  <a:cubicBezTo>
                    <a:pt x="883572" y="5396603"/>
                    <a:pt x="883779" y="5392815"/>
                    <a:pt x="879287" y="5116795"/>
                  </a:cubicBezTo>
                  <a:cubicBezTo>
                    <a:pt x="881585" y="5116795"/>
                    <a:pt x="1201631" y="5116050"/>
                    <a:pt x="1203474" y="5116050"/>
                  </a:cubicBezTo>
                  <a:close/>
                  <a:moveTo>
                    <a:pt x="955324" y="5512396"/>
                  </a:moveTo>
                  <a:cubicBezTo>
                    <a:pt x="1078891" y="5512396"/>
                    <a:pt x="1079326" y="5514735"/>
                    <a:pt x="1203494" y="5514735"/>
                  </a:cubicBezTo>
                  <a:cubicBezTo>
                    <a:pt x="1223492" y="5514735"/>
                    <a:pt x="1213576" y="5473281"/>
                    <a:pt x="1219414" y="5888192"/>
                  </a:cubicBezTo>
                  <a:cubicBezTo>
                    <a:pt x="1211340" y="5888172"/>
                    <a:pt x="895931" y="5889951"/>
                    <a:pt x="894399" y="5889972"/>
                  </a:cubicBezTo>
                  <a:cubicBezTo>
                    <a:pt x="887008" y="5445218"/>
                    <a:pt x="863429" y="5512396"/>
                    <a:pt x="955324" y="5512396"/>
                  </a:cubicBezTo>
                  <a:close/>
                  <a:moveTo>
                    <a:pt x="1225065" y="5116091"/>
                  </a:moveTo>
                  <a:cubicBezTo>
                    <a:pt x="1335363" y="5116526"/>
                    <a:pt x="1328739" y="5119651"/>
                    <a:pt x="1451748" y="5119651"/>
                  </a:cubicBezTo>
                  <a:cubicBezTo>
                    <a:pt x="1584031" y="5119651"/>
                    <a:pt x="1549356" y="5041234"/>
                    <a:pt x="1560535" y="5488700"/>
                  </a:cubicBezTo>
                  <a:cubicBezTo>
                    <a:pt x="1560742" y="5497040"/>
                    <a:pt x="1602083" y="5494847"/>
                    <a:pt x="1232684" y="5495488"/>
                  </a:cubicBezTo>
                  <a:cubicBezTo>
                    <a:pt x="1231814" y="5280313"/>
                    <a:pt x="1226887" y="5200820"/>
                    <a:pt x="1225065" y="5116091"/>
                  </a:cubicBezTo>
                  <a:close/>
                  <a:moveTo>
                    <a:pt x="1561176" y="5514155"/>
                  </a:moveTo>
                  <a:cubicBezTo>
                    <a:pt x="1566662" y="5738850"/>
                    <a:pt x="1562584" y="5754020"/>
                    <a:pt x="1564344" y="5889848"/>
                  </a:cubicBezTo>
                  <a:cubicBezTo>
                    <a:pt x="1259927" y="5890054"/>
                    <a:pt x="1377843" y="5888626"/>
                    <a:pt x="1236348" y="5888213"/>
                  </a:cubicBezTo>
                  <a:cubicBezTo>
                    <a:pt x="1236327" y="5886577"/>
                    <a:pt x="1232808" y="5516308"/>
                    <a:pt x="1232787" y="5514694"/>
                  </a:cubicBezTo>
                  <a:cubicBezTo>
                    <a:pt x="1325882" y="5514549"/>
                    <a:pt x="1423718" y="5512748"/>
                    <a:pt x="1561176" y="5514155"/>
                  </a:cubicBezTo>
                  <a:close/>
                  <a:moveTo>
                    <a:pt x="1564634" y="5909053"/>
                  </a:moveTo>
                  <a:cubicBezTo>
                    <a:pt x="1564654" y="5910585"/>
                    <a:pt x="1569602" y="6226797"/>
                    <a:pt x="1571072" y="6285553"/>
                  </a:cubicBezTo>
                  <a:cubicBezTo>
                    <a:pt x="1393307" y="6284394"/>
                    <a:pt x="1320769" y="6286215"/>
                    <a:pt x="1243635" y="6286443"/>
                  </a:cubicBezTo>
                  <a:cubicBezTo>
                    <a:pt x="1243614" y="6284973"/>
                    <a:pt x="1236762" y="5914103"/>
                    <a:pt x="1236658" y="5907439"/>
                  </a:cubicBezTo>
                  <a:cubicBezTo>
                    <a:pt x="1392355" y="5907936"/>
                    <a:pt x="1249845" y="5909281"/>
                    <a:pt x="1564634" y="5909053"/>
                  </a:cubicBezTo>
                  <a:close/>
                  <a:moveTo>
                    <a:pt x="1571548" y="6304800"/>
                  </a:moveTo>
                  <a:cubicBezTo>
                    <a:pt x="1578069" y="6544520"/>
                    <a:pt x="1576351" y="6569769"/>
                    <a:pt x="1577427" y="6680781"/>
                  </a:cubicBezTo>
                  <a:cubicBezTo>
                    <a:pt x="1450940" y="6679353"/>
                    <a:pt x="1295761" y="6680885"/>
                    <a:pt x="1249100" y="6681009"/>
                  </a:cubicBezTo>
                  <a:cubicBezTo>
                    <a:pt x="1248044" y="6575316"/>
                    <a:pt x="1249535" y="6579889"/>
                    <a:pt x="1243987" y="6305649"/>
                  </a:cubicBezTo>
                  <a:cubicBezTo>
                    <a:pt x="1345942" y="6305400"/>
                    <a:pt x="1383805" y="6303579"/>
                    <a:pt x="1571548" y="6304800"/>
                  </a:cubicBezTo>
                  <a:close/>
                  <a:moveTo>
                    <a:pt x="1575792" y="6700049"/>
                  </a:moveTo>
                  <a:cubicBezTo>
                    <a:pt x="1579994" y="6700070"/>
                    <a:pt x="1575523" y="6678215"/>
                    <a:pt x="1583327" y="7075079"/>
                  </a:cubicBezTo>
                  <a:cubicBezTo>
                    <a:pt x="1395108" y="7074024"/>
                    <a:pt x="1342319" y="7075162"/>
                    <a:pt x="1257277" y="7075390"/>
                  </a:cubicBezTo>
                  <a:cubicBezTo>
                    <a:pt x="1254338" y="6879627"/>
                    <a:pt x="1251460" y="6889106"/>
                    <a:pt x="1249286" y="6700256"/>
                  </a:cubicBezTo>
                  <a:cubicBezTo>
                    <a:pt x="1352546" y="6700029"/>
                    <a:pt x="1421441" y="6698580"/>
                    <a:pt x="1575792" y="6700049"/>
                  </a:cubicBezTo>
                  <a:close/>
                  <a:moveTo>
                    <a:pt x="1581609" y="5912054"/>
                  </a:moveTo>
                  <a:cubicBezTo>
                    <a:pt x="1581526" y="5906652"/>
                    <a:pt x="1555421" y="5909385"/>
                    <a:pt x="1912731" y="5910171"/>
                  </a:cubicBezTo>
                  <a:cubicBezTo>
                    <a:pt x="1913228" y="5940863"/>
                    <a:pt x="1917202" y="6276260"/>
                    <a:pt x="1917264" y="6285532"/>
                  </a:cubicBezTo>
                  <a:cubicBezTo>
                    <a:pt x="1818787" y="6285594"/>
                    <a:pt x="1712484" y="6286463"/>
                    <a:pt x="1587985" y="6285656"/>
                  </a:cubicBezTo>
                  <a:cubicBezTo>
                    <a:pt x="1586702" y="6232799"/>
                    <a:pt x="1586412" y="6206081"/>
                    <a:pt x="1581609" y="5912054"/>
                  </a:cubicBezTo>
                  <a:close/>
                  <a:moveTo>
                    <a:pt x="1917389" y="6304759"/>
                  </a:moveTo>
                  <a:cubicBezTo>
                    <a:pt x="1918154" y="6517201"/>
                    <a:pt x="1920432" y="6563271"/>
                    <a:pt x="1922771" y="6681589"/>
                  </a:cubicBezTo>
                  <a:cubicBezTo>
                    <a:pt x="1666154" y="6681382"/>
                    <a:pt x="1650918" y="6681465"/>
                    <a:pt x="1594402" y="6680947"/>
                  </a:cubicBezTo>
                  <a:cubicBezTo>
                    <a:pt x="1593429" y="6576681"/>
                    <a:pt x="1594899" y="6541395"/>
                    <a:pt x="1588523" y="6304903"/>
                  </a:cubicBezTo>
                  <a:cubicBezTo>
                    <a:pt x="1708737" y="6305649"/>
                    <a:pt x="1841352" y="6304821"/>
                    <a:pt x="1917389" y="6304759"/>
                  </a:cubicBezTo>
                  <a:close/>
                  <a:moveTo>
                    <a:pt x="1699981" y="6700629"/>
                  </a:moveTo>
                  <a:cubicBezTo>
                    <a:pt x="1966017" y="6700856"/>
                    <a:pt x="1922895" y="6681133"/>
                    <a:pt x="1924117" y="6760026"/>
                  </a:cubicBezTo>
                  <a:cubicBezTo>
                    <a:pt x="1926063" y="6884449"/>
                    <a:pt x="1925876" y="6903035"/>
                    <a:pt x="1928050" y="7042607"/>
                  </a:cubicBezTo>
                  <a:cubicBezTo>
                    <a:pt x="1928733" y="7086566"/>
                    <a:pt x="1981605" y="7077128"/>
                    <a:pt x="1600261" y="7075162"/>
                  </a:cubicBezTo>
                  <a:cubicBezTo>
                    <a:pt x="1599764" y="7050099"/>
                    <a:pt x="1600095" y="7070630"/>
                    <a:pt x="1595355" y="6759695"/>
                  </a:cubicBezTo>
                  <a:cubicBezTo>
                    <a:pt x="1594216" y="6684279"/>
                    <a:pt x="1573494" y="6700629"/>
                    <a:pt x="1699981" y="6700629"/>
                  </a:cubicBezTo>
                  <a:close/>
                  <a:moveTo>
                    <a:pt x="1920535" y="5512272"/>
                  </a:moveTo>
                  <a:cubicBezTo>
                    <a:pt x="1922005" y="5512272"/>
                    <a:pt x="2181976" y="5511693"/>
                    <a:pt x="2250167" y="5511796"/>
                  </a:cubicBezTo>
                  <a:cubicBezTo>
                    <a:pt x="2255425" y="5957358"/>
                    <a:pt x="2273187" y="5889082"/>
                    <a:pt x="2196508" y="5889082"/>
                  </a:cubicBezTo>
                  <a:cubicBezTo>
                    <a:pt x="2072920" y="5889082"/>
                    <a:pt x="2070208" y="5891007"/>
                    <a:pt x="1948275" y="5891007"/>
                  </a:cubicBezTo>
                  <a:cubicBezTo>
                    <a:pt x="1923578" y="5891007"/>
                    <a:pt x="1928464" y="5941256"/>
                    <a:pt x="1920535" y="5512272"/>
                  </a:cubicBezTo>
                  <a:close/>
                  <a:moveTo>
                    <a:pt x="1948275" y="5910212"/>
                  </a:moveTo>
                  <a:cubicBezTo>
                    <a:pt x="2279770" y="5910212"/>
                    <a:pt x="2254804" y="5903879"/>
                    <a:pt x="2254949" y="5912385"/>
                  </a:cubicBezTo>
                  <a:cubicBezTo>
                    <a:pt x="2261822" y="6349751"/>
                    <a:pt x="2287616" y="6286753"/>
                    <a:pt x="2196508" y="6286815"/>
                  </a:cubicBezTo>
                  <a:cubicBezTo>
                    <a:pt x="2075342" y="6286815"/>
                    <a:pt x="2075424" y="6285532"/>
                    <a:pt x="1948275" y="6285532"/>
                  </a:cubicBezTo>
                  <a:cubicBezTo>
                    <a:pt x="1929251" y="6285532"/>
                    <a:pt x="1934840" y="6299316"/>
                    <a:pt x="1933205" y="6194595"/>
                  </a:cubicBezTo>
                  <a:cubicBezTo>
                    <a:pt x="1928071" y="5866482"/>
                    <a:pt x="1922543" y="5910212"/>
                    <a:pt x="1948275" y="5910212"/>
                  </a:cubicBezTo>
                  <a:close/>
                  <a:moveTo>
                    <a:pt x="1948275" y="6304759"/>
                  </a:moveTo>
                  <a:cubicBezTo>
                    <a:pt x="2312665" y="6304759"/>
                    <a:pt x="2262567" y="6296293"/>
                    <a:pt x="2263561" y="6336299"/>
                  </a:cubicBezTo>
                  <a:cubicBezTo>
                    <a:pt x="2273415" y="6746926"/>
                    <a:pt x="2283703" y="6679457"/>
                    <a:pt x="2196508" y="6679457"/>
                  </a:cubicBezTo>
                  <a:cubicBezTo>
                    <a:pt x="1887578" y="6679457"/>
                    <a:pt x="1940409" y="6707810"/>
                    <a:pt x="1938359" y="6618342"/>
                  </a:cubicBezTo>
                  <a:cubicBezTo>
                    <a:pt x="1930265" y="6266181"/>
                    <a:pt x="1932273" y="6304759"/>
                    <a:pt x="1948275" y="6304759"/>
                  </a:cubicBezTo>
                  <a:close/>
                  <a:moveTo>
                    <a:pt x="2267101" y="5511837"/>
                  </a:moveTo>
                  <a:cubicBezTo>
                    <a:pt x="2600665" y="5512500"/>
                    <a:pt x="2449999" y="5511879"/>
                    <a:pt x="2594517" y="5512955"/>
                  </a:cubicBezTo>
                  <a:cubicBezTo>
                    <a:pt x="2606420" y="5950569"/>
                    <a:pt x="2605468" y="5890179"/>
                    <a:pt x="2569137" y="5889310"/>
                  </a:cubicBezTo>
                  <a:cubicBezTo>
                    <a:pt x="2208846" y="5880576"/>
                    <a:pt x="2271324" y="5930639"/>
                    <a:pt x="2270309" y="5770888"/>
                  </a:cubicBezTo>
                  <a:cubicBezTo>
                    <a:pt x="2269647" y="5662338"/>
                    <a:pt x="2268550" y="5632950"/>
                    <a:pt x="2267101" y="5511837"/>
                  </a:cubicBezTo>
                  <a:close/>
                  <a:moveTo>
                    <a:pt x="2320759" y="5907667"/>
                  </a:moveTo>
                  <a:cubicBezTo>
                    <a:pt x="2629378" y="5904749"/>
                    <a:pt x="2599506" y="5910875"/>
                    <a:pt x="2599547" y="5912385"/>
                  </a:cubicBezTo>
                  <a:cubicBezTo>
                    <a:pt x="2606255" y="6341059"/>
                    <a:pt x="2628426" y="6285511"/>
                    <a:pt x="2568888" y="6286070"/>
                  </a:cubicBezTo>
                  <a:cubicBezTo>
                    <a:pt x="2486330" y="6286733"/>
                    <a:pt x="2497758" y="6286567"/>
                    <a:pt x="2279356" y="6286753"/>
                  </a:cubicBezTo>
                  <a:cubicBezTo>
                    <a:pt x="2269833" y="5847524"/>
                    <a:pt x="2253748" y="5908391"/>
                    <a:pt x="2320759" y="5907667"/>
                  </a:cubicBezTo>
                  <a:close/>
                  <a:moveTo>
                    <a:pt x="2609029" y="6304986"/>
                  </a:moveTo>
                  <a:cubicBezTo>
                    <a:pt x="2614453" y="6593362"/>
                    <a:pt x="2613024" y="6567658"/>
                    <a:pt x="2614370" y="6681775"/>
                  </a:cubicBezTo>
                  <a:cubicBezTo>
                    <a:pt x="2262960" y="6679602"/>
                    <a:pt x="2546406" y="6681961"/>
                    <a:pt x="2285214" y="6679768"/>
                  </a:cubicBezTo>
                  <a:cubicBezTo>
                    <a:pt x="2284262" y="6578710"/>
                    <a:pt x="2285463" y="6550025"/>
                    <a:pt x="2279791" y="6305980"/>
                  </a:cubicBezTo>
                  <a:cubicBezTo>
                    <a:pt x="2595862" y="6305710"/>
                    <a:pt x="2469707" y="6305897"/>
                    <a:pt x="2609029" y="6304986"/>
                  </a:cubicBezTo>
                  <a:close/>
                  <a:moveTo>
                    <a:pt x="2611513" y="5513059"/>
                  </a:moveTo>
                  <a:cubicBezTo>
                    <a:pt x="2806253" y="5514218"/>
                    <a:pt x="2796254" y="5511299"/>
                    <a:pt x="2940047" y="5511258"/>
                  </a:cubicBezTo>
                  <a:cubicBezTo>
                    <a:pt x="2939302" y="5803857"/>
                    <a:pt x="2955221" y="5888544"/>
                    <a:pt x="2941455" y="5888544"/>
                  </a:cubicBezTo>
                  <a:cubicBezTo>
                    <a:pt x="2819874" y="5888544"/>
                    <a:pt x="2746508" y="5892290"/>
                    <a:pt x="2616192" y="5890282"/>
                  </a:cubicBezTo>
                  <a:cubicBezTo>
                    <a:pt x="2614515" y="5772730"/>
                    <a:pt x="2616005" y="5677260"/>
                    <a:pt x="2611513" y="5513059"/>
                  </a:cubicBezTo>
                  <a:close/>
                  <a:moveTo>
                    <a:pt x="2693118" y="5910006"/>
                  </a:moveTo>
                  <a:cubicBezTo>
                    <a:pt x="2967414" y="5910006"/>
                    <a:pt x="2947355" y="5902596"/>
                    <a:pt x="2947500" y="5912344"/>
                  </a:cubicBezTo>
                  <a:cubicBezTo>
                    <a:pt x="2954000" y="6328538"/>
                    <a:pt x="2957002" y="6283773"/>
                    <a:pt x="2941413" y="6283773"/>
                  </a:cubicBezTo>
                  <a:cubicBezTo>
                    <a:pt x="2561519" y="6283773"/>
                    <a:pt x="2625983" y="6315313"/>
                    <a:pt x="2624099" y="6194553"/>
                  </a:cubicBezTo>
                  <a:cubicBezTo>
                    <a:pt x="2618758" y="5851416"/>
                    <a:pt x="2585988" y="5910006"/>
                    <a:pt x="2693118" y="5910006"/>
                  </a:cubicBezTo>
                  <a:close/>
                  <a:moveTo>
                    <a:pt x="2693118" y="6304759"/>
                  </a:moveTo>
                  <a:cubicBezTo>
                    <a:pt x="2997722" y="6304759"/>
                    <a:pt x="2953048" y="6288284"/>
                    <a:pt x="2954207" y="6337085"/>
                  </a:cubicBezTo>
                  <a:cubicBezTo>
                    <a:pt x="2964019" y="6725857"/>
                    <a:pt x="2959941" y="6678981"/>
                    <a:pt x="2941413" y="6678981"/>
                  </a:cubicBezTo>
                  <a:cubicBezTo>
                    <a:pt x="2579839" y="6678981"/>
                    <a:pt x="2631490" y="6709653"/>
                    <a:pt x="2630724" y="6618446"/>
                  </a:cubicBezTo>
                  <a:cubicBezTo>
                    <a:pt x="2627681" y="6248611"/>
                    <a:pt x="2605364" y="6304759"/>
                    <a:pt x="2693118" y="6304759"/>
                  </a:cubicBezTo>
                  <a:close/>
                  <a:moveTo>
                    <a:pt x="2693118" y="6701208"/>
                  </a:moveTo>
                  <a:cubicBezTo>
                    <a:pt x="3003580" y="6701208"/>
                    <a:pt x="2957726" y="6673828"/>
                    <a:pt x="2959072" y="6760026"/>
                  </a:cubicBezTo>
                  <a:cubicBezTo>
                    <a:pt x="2964723" y="7120920"/>
                    <a:pt x="2979773" y="7076197"/>
                    <a:pt x="2941434" y="7076197"/>
                  </a:cubicBezTo>
                  <a:cubicBezTo>
                    <a:pt x="2588037" y="7076197"/>
                    <a:pt x="2636003" y="7086897"/>
                    <a:pt x="2635278" y="7042276"/>
                  </a:cubicBezTo>
                  <a:cubicBezTo>
                    <a:pt x="2628902" y="6634734"/>
                    <a:pt x="2616957" y="6701208"/>
                    <a:pt x="2693118" y="6701208"/>
                  </a:cubicBezTo>
                  <a:close/>
                  <a:moveTo>
                    <a:pt x="2964454" y="5912013"/>
                  </a:moveTo>
                  <a:cubicBezTo>
                    <a:pt x="2964309" y="5902099"/>
                    <a:pt x="2957623" y="5911516"/>
                    <a:pt x="3291643" y="5910026"/>
                  </a:cubicBezTo>
                  <a:cubicBezTo>
                    <a:pt x="3293713" y="6048212"/>
                    <a:pt x="3292968" y="6152623"/>
                    <a:pt x="3296487" y="6286070"/>
                  </a:cubicBezTo>
                  <a:cubicBezTo>
                    <a:pt x="3111477" y="6288140"/>
                    <a:pt x="3076885" y="6284290"/>
                    <a:pt x="2969961" y="6283835"/>
                  </a:cubicBezTo>
                  <a:cubicBezTo>
                    <a:pt x="2967435" y="6165785"/>
                    <a:pt x="2966607" y="6049785"/>
                    <a:pt x="2964454" y="5912013"/>
                  </a:cubicBezTo>
                  <a:close/>
                  <a:moveTo>
                    <a:pt x="3314021" y="5515273"/>
                  </a:moveTo>
                  <a:cubicBezTo>
                    <a:pt x="3425313" y="5515128"/>
                    <a:pt x="3345115" y="5515128"/>
                    <a:pt x="3630486" y="5515170"/>
                  </a:cubicBezTo>
                  <a:cubicBezTo>
                    <a:pt x="3634130" y="5779684"/>
                    <a:pt x="3635331" y="5748867"/>
                    <a:pt x="3637732" y="5890241"/>
                  </a:cubicBezTo>
                  <a:cubicBezTo>
                    <a:pt x="3375091" y="5890406"/>
                    <a:pt x="3365692" y="5890365"/>
                    <a:pt x="3308308" y="5890696"/>
                  </a:cubicBezTo>
                  <a:cubicBezTo>
                    <a:pt x="3301517" y="5472060"/>
                    <a:pt x="3294106" y="5515314"/>
                    <a:pt x="3314021" y="5515273"/>
                  </a:cubicBezTo>
                  <a:close/>
                  <a:moveTo>
                    <a:pt x="3314042" y="5909923"/>
                  </a:moveTo>
                  <a:cubicBezTo>
                    <a:pt x="3385545" y="5909550"/>
                    <a:pt x="3384427" y="5909633"/>
                    <a:pt x="3638022" y="5909447"/>
                  </a:cubicBezTo>
                  <a:cubicBezTo>
                    <a:pt x="3638042" y="5911165"/>
                    <a:pt x="3642970" y="6235137"/>
                    <a:pt x="3643301" y="6283318"/>
                  </a:cubicBezTo>
                  <a:cubicBezTo>
                    <a:pt x="3641727" y="6283318"/>
                    <a:pt x="3314932" y="6285843"/>
                    <a:pt x="3313442" y="6285863"/>
                  </a:cubicBezTo>
                  <a:cubicBezTo>
                    <a:pt x="3313421" y="6284394"/>
                    <a:pt x="3304581" y="5909985"/>
                    <a:pt x="3314042" y="5909923"/>
                  </a:cubicBezTo>
                  <a:close/>
                  <a:moveTo>
                    <a:pt x="3314125" y="6305090"/>
                  </a:moveTo>
                  <a:cubicBezTo>
                    <a:pt x="3696111" y="6300454"/>
                    <a:pt x="3643425" y="6292341"/>
                    <a:pt x="3643528" y="6336051"/>
                  </a:cubicBezTo>
                  <a:cubicBezTo>
                    <a:pt x="3644377" y="6743035"/>
                    <a:pt x="3676175" y="6682127"/>
                    <a:pt x="3562440" y="6680761"/>
                  </a:cubicBezTo>
                  <a:cubicBezTo>
                    <a:pt x="3483774" y="6679705"/>
                    <a:pt x="3398049" y="6679602"/>
                    <a:pt x="3320315" y="6680947"/>
                  </a:cubicBezTo>
                  <a:cubicBezTo>
                    <a:pt x="3319776" y="6628897"/>
                    <a:pt x="3317106" y="6305048"/>
                    <a:pt x="3314125" y="6305090"/>
                  </a:cubicBezTo>
                  <a:close/>
                  <a:moveTo>
                    <a:pt x="3647731" y="6700691"/>
                  </a:moveTo>
                  <a:cubicBezTo>
                    <a:pt x="3649863" y="6853219"/>
                    <a:pt x="3650815" y="6869983"/>
                    <a:pt x="3654169" y="7074790"/>
                  </a:cubicBezTo>
                  <a:cubicBezTo>
                    <a:pt x="3421214" y="7074831"/>
                    <a:pt x="3391942" y="7074458"/>
                    <a:pt x="3325159" y="7076093"/>
                  </a:cubicBezTo>
                  <a:cubicBezTo>
                    <a:pt x="3324331" y="7031763"/>
                    <a:pt x="3320542" y="6701746"/>
                    <a:pt x="3320522" y="6700194"/>
                  </a:cubicBezTo>
                  <a:cubicBezTo>
                    <a:pt x="3464211" y="6697669"/>
                    <a:pt x="3558238" y="6700401"/>
                    <a:pt x="3647731" y="6700691"/>
                  </a:cubicBezTo>
                  <a:close/>
                  <a:moveTo>
                    <a:pt x="3647462" y="5515191"/>
                  </a:moveTo>
                  <a:cubicBezTo>
                    <a:pt x="3838889" y="5515211"/>
                    <a:pt x="3820010" y="5511030"/>
                    <a:pt x="3973760" y="5512024"/>
                  </a:cubicBezTo>
                  <a:cubicBezTo>
                    <a:pt x="3974836" y="5594745"/>
                    <a:pt x="3976244" y="5688560"/>
                    <a:pt x="3978314" y="5771219"/>
                  </a:cubicBezTo>
                  <a:cubicBezTo>
                    <a:pt x="3982061" y="5926583"/>
                    <a:pt x="4043462" y="5890220"/>
                    <a:pt x="3686525" y="5890220"/>
                  </a:cubicBezTo>
                  <a:cubicBezTo>
                    <a:pt x="3643591" y="5890241"/>
                    <a:pt x="3653444" y="5951646"/>
                    <a:pt x="3647462" y="5515191"/>
                  </a:cubicBezTo>
                  <a:close/>
                  <a:moveTo>
                    <a:pt x="3686525" y="5909426"/>
                  </a:moveTo>
                  <a:cubicBezTo>
                    <a:pt x="3688368" y="5909426"/>
                    <a:pt x="3981109" y="5909737"/>
                    <a:pt x="3981151" y="5912344"/>
                  </a:cubicBezTo>
                  <a:cubicBezTo>
                    <a:pt x="3987920" y="6343791"/>
                    <a:pt x="4004875" y="6284953"/>
                    <a:pt x="3934883" y="6284953"/>
                  </a:cubicBezTo>
                  <a:cubicBezTo>
                    <a:pt x="3816904" y="6284953"/>
                    <a:pt x="3808955" y="6283235"/>
                    <a:pt x="3686525" y="6283235"/>
                  </a:cubicBezTo>
                  <a:cubicBezTo>
                    <a:pt x="3653093" y="6283235"/>
                    <a:pt x="3660897" y="6301075"/>
                    <a:pt x="3659220" y="6194553"/>
                  </a:cubicBezTo>
                  <a:cubicBezTo>
                    <a:pt x="3653900" y="5854168"/>
                    <a:pt x="3641831" y="5909467"/>
                    <a:pt x="3686525" y="5909426"/>
                  </a:cubicBezTo>
                  <a:close/>
                  <a:moveTo>
                    <a:pt x="3686525" y="6302461"/>
                  </a:moveTo>
                  <a:cubicBezTo>
                    <a:pt x="4034995" y="6302461"/>
                    <a:pt x="3986657" y="6297846"/>
                    <a:pt x="3986968" y="6336174"/>
                  </a:cubicBezTo>
                  <a:cubicBezTo>
                    <a:pt x="3987734" y="6427050"/>
                    <a:pt x="3988085" y="6441579"/>
                    <a:pt x="3991977" y="6681940"/>
                  </a:cubicBezTo>
                  <a:cubicBezTo>
                    <a:pt x="3922751" y="6682789"/>
                    <a:pt x="3872695" y="6681858"/>
                    <a:pt x="3664437" y="6681527"/>
                  </a:cubicBezTo>
                  <a:cubicBezTo>
                    <a:pt x="3658889" y="6254736"/>
                    <a:pt x="3649366" y="6302461"/>
                    <a:pt x="3686525" y="6302461"/>
                  </a:cubicBezTo>
                  <a:close/>
                  <a:moveTo>
                    <a:pt x="3686525" y="6700753"/>
                  </a:moveTo>
                  <a:cubicBezTo>
                    <a:pt x="3785603" y="6700753"/>
                    <a:pt x="3916003" y="6702078"/>
                    <a:pt x="3992288" y="6701146"/>
                  </a:cubicBezTo>
                  <a:cubicBezTo>
                    <a:pt x="3999513" y="7146004"/>
                    <a:pt x="4015701" y="7076901"/>
                    <a:pt x="3934862" y="7076901"/>
                  </a:cubicBezTo>
                  <a:cubicBezTo>
                    <a:pt x="3626470" y="7076901"/>
                    <a:pt x="3671227" y="7083047"/>
                    <a:pt x="3670606" y="7042276"/>
                  </a:cubicBezTo>
                  <a:cubicBezTo>
                    <a:pt x="3664437" y="6648020"/>
                    <a:pt x="3655142" y="6700753"/>
                    <a:pt x="3686525" y="6700753"/>
                  </a:cubicBezTo>
                  <a:close/>
                  <a:moveTo>
                    <a:pt x="3998084" y="5912013"/>
                  </a:moveTo>
                  <a:cubicBezTo>
                    <a:pt x="3998022" y="5908598"/>
                    <a:pt x="4170549" y="5907191"/>
                    <a:pt x="4307077" y="5908681"/>
                  </a:cubicBezTo>
                  <a:cubicBezTo>
                    <a:pt x="4332167" y="5908950"/>
                    <a:pt x="4326681" y="5865902"/>
                    <a:pt x="4331836" y="6194946"/>
                  </a:cubicBezTo>
                  <a:cubicBezTo>
                    <a:pt x="4333657" y="6310740"/>
                    <a:pt x="4390711" y="6283379"/>
                    <a:pt x="4058906" y="6284704"/>
                  </a:cubicBezTo>
                  <a:cubicBezTo>
                    <a:pt x="3983490" y="6284994"/>
                    <a:pt x="4004895" y="6346647"/>
                    <a:pt x="3998084" y="5912013"/>
                  </a:cubicBezTo>
                  <a:close/>
                  <a:moveTo>
                    <a:pt x="4058988" y="6303951"/>
                  </a:moveTo>
                  <a:cubicBezTo>
                    <a:pt x="4376489" y="6302668"/>
                    <a:pt x="4333595" y="6295466"/>
                    <a:pt x="4334485" y="6336195"/>
                  </a:cubicBezTo>
                  <a:cubicBezTo>
                    <a:pt x="4343242" y="6735895"/>
                    <a:pt x="4345498" y="6681382"/>
                    <a:pt x="4307325" y="6680389"/>
                  </a:cubicBezTo>
                  <a:cubicBezTo>
                    <a:pt x="4226051" y="6678153"/>
                    <a:pt x="4143306" y="6678050"/>
                    <a:pt x="4058719" y="6680471"/>
                  </a:cubicBezTo>
                  <a:cubicBezTo>
                    <a:pt x="3992288" y="6682292"/>
                    <a:pt x="4009470" y="6716399"/>
                    <a:pt x="4005599" y="6477176"/>
                  </a:cubicBezTo>
                  <a:cubicBezTo>
                    <a:pt x="4002349" y="6269058"/>
                    <a:pt x="3990963" y="6304241"/>
                    <a:pt x="4058988" y="6303951"/>
                  </a:cubicBezTo>
                  <a:close/>
                  <a:moveTo>
                    <a:pt x="4059175" y="6699697"/>
                  </a:moveTo>
                  <a:cubicBezTo>
                    <a:pt x="4148068" y="6697256"/>
                    <a:pt x="4222510" y="6697400"/>
                    <a:pt x="4306932" y="6699615"/>
                  </a:cubicBezTo>
                  <a:cubicBezTo>
                    <a:pt x="4346409" y="6700691"/>
                    <a:pt x="4337715" y="6688356"/>
                    <a:pt x="4338833" y="6760005"/>
                  </a:cubicBezTo>
                  <a:cubicBezTo>
                    <a:pt x="4344588" y="7127026"/>
                    <a:pt x="4356098" y="7077832"/>
                    <a:pt x="4307180" y="7077646"/>
                  </a:cubicBezTo>
                  <a:cubicBezTo>
                    <a:pt x="3968730" y="7076280"/>
                    <a:pt x="4015494" y="7088594"/>
                    <a:pt x="4014770" y="7042255"/>
                  </a:cubicBezTo>
                  <a:cubicBezTo>
                    <a:pt x="4008394" y="6648724"/>
                    <a:pt x="3989307" y="6701705"/>
                    <a:pt x="4059175" y="6699697"/>
                  </a:cubicBezTo>
                  <a:close/>
                  <a:moveTo>
                    <a:pt x="4342745" y="5912013"/>
                  </a:moveTo>
                  <a:cubicBezTo>
                    <a:pt x="4342704" y="5909012"/>
                    <a:pt x="4671135" y="5906715"/>
                    <a:pt x="4672666" y="5906715"/>
                  </a:cubicBezTo>
                  <a:cubicBezTo>
                    <a:pt x="4675440" y="6076317"/>
                    <a:pt x="4671031" y="6071371"/>
                    <a:pt x="4676103" y="6284125"/>
                  </a:cubicBezTo>
                  <a:cubicBezTo>
                    <a:pt x="4284636" y="6284207"/>
                    <a:pt x="4350674" y="6315748"/>
                    <a:pt x="4348769" y="6194595"/>
                  </a:cubicBezTo>
                  <a:cubicBezTo>
                    <a:pt x="4346575" y="6053241"/>
                    <a:pt x="4344940" y="6052538"/>
                    <a:pt x="4342745" y="5912013"/>
                  </a:cubicBezTo>
                  <a:close/>
                  <a:moveTo>
                    <a:pt x="4431307" y="6701291"/>
                  </a:moveTo>
                  <a:cubicBezTo>
                    <a:pt x="4732888" y="6701291"/>
                    <a:pt x="4681630" y="6676332"/>
                    <a:pt x="4682934" y="6760068"/>
                  </a:cubicBezTo>
                  <a:cubicBezTo>
                    <a:pt x="4688420" y="7112518"/>
                    <a:pt x="4699289" y="7076942"/>
                    <a:pt x="4679684" y="7076942"/>
                  </a:cubicBezTo>
                  <a:cubicBezTo>
                    <a:pt x="4311093" y="7076942"/>
                    <a:pt x="4360735" y="7092526"/>
                    <a:pt x="4359928" y="7042276"/>
                  </a:cubicBezTo>
                  <a:cubicBezTo>
                    <a:pt x="4353593" y="6636431"/>
                    <a:pt x="4334071" y="6701291"/>
                    <a:pt x="4431307" y="6701291"/>
                  </a:cubicBezTo>
                  <a:close/>
                  <a:moveTo>
                    <a:pt x="4689621" y="5906715"/>
                  </a:moveTo>
                  <a:cubicBezTo>
                    <a:pt x="4691091" y="5906715"/>
                    <a:pt x="5017244" y="5908101"/>
                    <a:pt x="5017306" y="5912344"/>
                  </a:cubicBezTo>
                  <a:cubicBezTo>
                    <a:pt x="5020619" y="6132859"/>
                    <a:pt x="5021633" y="6204818"/>
                    <a:pt x="5023041" y="6286753"/>
                  </a:cubicBezTo>
                  <a:cubicBezTo>
                    <a:pt x="4788057" y="6288471"/>
                    <a:pt x="4843165" y="6284394"/>
                    <a:pt x="4693099" y="6284125"/>
                  </a:cubicBezTo>
                  <a:cubicBezTo>
                    <a:pt x="4687862" y="6067522"/>
                    <a:pt x="4692416" y="6080581"/>
                    <a:pt x="4689621" y="5906715"/>
                  </a:cubicBezTo>
                  <a:close/>
                  <a:moveTo>
                    <a:pt x="5023372" y="6306021"/>
                  </a:moveTo>
                  <a:cubicBezTo>
                    <a:pt x="5027843" y="6559483"/>
                    <a:pt x="5022233" y="6244865"/>
                    <a:pt x="5029789" y="6680947"/>
                  </a:cubicBezTo>
                  <a:cubicBezTo>
                    <a:pt x="4963503" y="6681196"/>
                    <a:pt x="4881980" y="6681216"/>
                    <a:pt x="4803935" y="6680699"/>
                  </a:cubicBezTo>
                  <a:cubicBezTo>
                    <a:pt x="4661964" y="6679768"/>
                    <a:pt x="4706141" y="6750610"/>
                    <a:pt x="4694486" y="6335202"/>
                  </a:cubicBezTo>
                  <a:cubicBezTo>
                    <a:pt x="4693016" y="6284207"/>
                    <a:pt x="4647700" y="6308567"/>
                    <a:pt x="5023372" y="6306021"/>
                  </a:cubicBezTo>
                  <a:close/>
                  <a:moveTo>
                    <a:pt x="5028734" y="5629514"/>
                  </a:moveTo>
                  <a:cubicBezTo>
                    <a:pt x="5026601" y="5493129"/>
                    <a:pt x="5019149" y="5513990"/>
                    <a:pt x="5052355" y="5513638"/>
                  </a:cubicBezTo>
                  <a:cubicBezTo>
                    <a:pt x="5125824" y="5512852"/>
                    <a:pt x="5131103" y="5512996"/>
                    <a:pt x="5355654" y="5512873"/>
                  </a:cubicBezTo>
                  <a:cubicBezTo>
                    <a:pt x="5360022" y="5953239"/>
                    <a:pt x="5385650" y="5890469"/>
                    <a:pt x="5300815" y="5889331"/>
                  </a:cubicBezTo>
                  <a:cubicBezTo>
                    <a:pt x="5234384" y="5888440"/>
                    <a:pt x="5157808" y="5888088"/>
                    <a:pt x="5052209" y="5889082"/>
                  </a:cubicBezTo>
                  <a:cubicBezTo>
                    <a:pt x="5027678" y="5889331"/>
                    <a:pt x="5033351" y="5924617"/>
                    <a:pt x="5028734" y="5629514"/>
                  </a:cubicBezTo>
                  <a:close/>
                  <a:moveTo>
                    <a:pt x="5052334" y="5908350"/>
                  </a:moveTo>
                  <a:cubicBezTo>
                    <a:pt x="5389231" y="5905163"/>
                    <a:pt x="5362257" y="5910626"/>
                    <a:pt x="5362278" y="5912365"/>
                  </a:cubicBezTo>
                  <a:cubicBezTo>
                    <a:pt x="5369109" y="6349109"/>
                    <a:pt x="5392523" y="6286835"/>
                    <a:pt x="5300711" y="6286339"/>
                  </a:cubicBezTo>
                  <a:cubicBezTo>
                    <a:pt x="5231237" y="6285966"/>
                    <a:pt x="5137976" y="6285863"/>
                    <a:pt x="5052188" y="6286546"/>
                  </a:cubicBezTo>
                  <a:cubicBezTo>
                    <a:pt x="5035979" y="6286670"/>
                    <a:pt x="5040140" y="6300619"/>
                    <a:pt x="5038484" y="6194615"/>
                  </a:cubicBezTo>
                  <a:cubicBezTo>
                    <a:pt x="5033619" y="5869607"/>
                    <a:pt x="5027099" y="5908578"/>
                    <a:pt x="5052334" y="5908350"/>
                  </a:cubicBezTo>
                  <a:close/>
                  <a:moveTo>
                    <a:pt x="5673236" y="5096720"/>
                  </a:moveTo>
                  <a:cubicBezTo>
                    <a:pt x="5319798" y="5096720"/>
                    <a:pt x="5365693" y="5117333"/>
                    <a:pt x="5364865" y="5064517"/>
                  </a:cubicBezTo>
                  <a:cubicBezTo>
                    <a:pt x="5358490" y="4657450"/>
                    <a:pt x="5343108" y="4723284"/>
                    <a:pt x="5424880" y="4723284"/>
                  </a:cubicBezTo>
                  <a:cubicBezTo>
                    <a:pt x="5732443" y="4723284"/>
                    <a:pt x="5688907" y="4701201"/>
                    <a:pt x="5690170" y="4782391"/>
                  </a:cubicBezTo>
                  <a:cubicBezTo>
                    <a:pt x="5695842" y="5145438"/>
                    <a:pt x="5696898" y="5096720"/>
                    <a:pt x="5673236" y="5096720"/>
                  </a:cubicBezTo>
                  <a:close/>
                  <a:moveTo>
                    <a:pt x="5673236" y="4703312"/>
                  </a:moveTo>
                  <a:cubicBezTo>
                    <a:pt x="5304272" y="4703312"/>
                    <a:pt x="5360249" y="4724153"/>
                    <a:pt x="5358613" y="4640831"/>
                  </a:cubicBezTo>
                  <a:cubicBezTo>
                    <a:pt x="5351161" y="4265739"/>
                    <a:pt x="5337104" y="4325447"/>
                    <a:pt x="5424880" y="4325447"/>
                  </a:cubicBezTo>
                  <a:cubicBezTo>
                    <a:pt x="5721906" y="4325447"/>
                    <a:pt x="5682779" y="4310546"/>
                    <a:pt x="5682987" y="4358622"/>
                  </a:cubicBezTo>
                  <a:cubicBezTo>
                    <a:pt x="5684622" y="4744435"/>
                    <a:pt x="5699445" y="4703312"/>
                    <a:pt x="5673236" y="4703312"/>
                  </a:cubicBezTo>
                  <a:close/>
                  <a:moveTo>
                    <a:pt x="5673236" y="4305807"/>
                  </a:moveTo>
                  <a:cubicBezTo>
                    <a:pt x="5287566" y="4305807"/>
                    <a:pt x="5353976" y="4333436"/>
                    <a:pt x="5352155" y="4217208"/>
                  </a:cubicBezTo>
                  <a:cubicBezTo>
                    <a:pt x="5345861" y="3824441"/>
                    <a:pt x="5347993" y="3959689"/>
                    <a:pt x="5347559" y="3930487"/>
                  </a:cubicBezTo>
                  <a:cubicBezTo>
                    <a:pt x="5397802" y="3930301"/>
                    <a:pt x="5436969" y="3930363"/>
                    <a:pt x="5673236" y="3930404"/>
                  </a:cubicBezTo>
                  <a:cubicBezTo>
                    <a:pt x="5674685" y="3930404"/>
                    <a:pt x="5690522" y="4305807"/>
                    <a:pt x="5673236" y="4305807"/>
                  </a:cubicBezTo>
                  <a:close/>
                  <a:moveTo>
                    <a:pt x="5673236" y="3911198"/>
                  </a:moveTo>
                  <a:cubicBezTo>
                    <a:pt x="5443076" y="3911157"/>
                    <a:pt x="5398112" y="3911095"/>
                    <a:pt x="5347249" y="3911281"/>
                  </a:cubicBezTo>
                  <a:cubicBezTo>
                    <a:pt x="5345116" y="3787271"/>
                    <a:pt x="5340997" y="3712187"/>
                    <a:pt x="5340044" y="3536458"/>
                  </a:cubicBezTo>
                  <a:cubicBezTo>
                    <a:pt x="5342218" y="3536458"/>
                    <a:pt x="5666301" y="3535920"/>
                    <a:pt x="5668868" y="3535920"/>
                  </a:cubicBezTo>
                  <a:cubicBezTo>
                    <a:pt x="5670814" y="3628865"/>
                    <a:pt x="5674996" y="3911198"/>
                    <a:pt x="5673236" y="3911198"/>
                  </a:cubicBezTo>
                  <a:close/>
                  <a:moveTo>
                    <a:pt x="5339941" y="3517211"/>
                  </a:moveTo>
                  <a:cubicBezTo>
                    <a:pt x="5339941" y="3515349"/>
                    <a:pt x="5336546" y="3143050"/>
                    <a:pt x="5336525" y="3141478"/>
                  </a:cubicBezTo>
                  <a:cubicBezTo>
                    <a:pt x="5540788" y="3143030"/>
                    <a:pt x="5527394" y="3139098"/>
                    <a:pt x="5661333" y="3138849"/>
                  </a:cubicBezTo>
                  <a:cubicBezTo>
                    <a:pt x="5661354" y="3140319"/>
                    <a:pt x="5668330" y="3509388"/>
                    <a:pt x="5668371" y="3511561"/>
                  </a:cubicBezTo>
                  <a:cubicBezTo>
                    <a:pt x="5668516" y="3519301"/>
                    <a:pt x="5702902" y="3516756"/>
                    <a:pt x="5339941" y="3517211"/>
                  </a:cubicBezTo>
                  <a:close/>
                  <a:moveTo>
                    <a:pt x="5336277" y="3122251"/>
                  </a:moveTo>
                  <a:cubicBezTo>
                    <a:pt x="5333999" y="2959168"/>
                    <a:pt x="5331370" y="2960244"/>
                    <a:pt x="5328058" y="2744676"/>
                  </a:cubicBezTo>
                  <a:cubicBezTo>
                    <a:pt x="5384304" y="2743620"/>
                    <a:pt x="5459927" y="2743434"/>
                    <a:pt x="5548903" y="2744986"/>
                  </a:cubicBezTo>
                  <a:cubicBezTo>
                    <a:pt x="5689031" y="2747428"/>
                    <a:pt x="5653839" y="2674620"/>
                    <a:pt x="5660505" y="3087937"/>
                  </a:cubicBezTo>
                  <a:cubicBezTo>
                    <a:pt x="5661022" y="3122624"/>
                    <a:pt x="5715675" y="3125211"/>
                    <a:pt x="5336277" y="3122251"/>
                  </a:cubicBezTo>
                  <a:close/>
                  <a:moveTo>
                    <a:pt x="5327747" y="2725428"/>
                  </a:moveTo>
                  <a:cubicBezTo>
                    <a:pt x="5323938" y="2478134"/>
                    <a:pt x="5323483" y="2467620"/>
                    <a:pt x="5323669" y="2381815"/>
                  </a:cubicBezTo>
                  <a:cubicBezTo>
                    <a:pt x="5323752" y="2340755"/>
                    <a:pt x="5269307" y="2349405"/>
                    <a:pt x="5650382" y="2348826"/>
                  </a:cubicBezTo>
                  <a:cubicBezTo>
                    <a:pt x="5652328" y="2575736"/>
                    <a:pt x="5654295" y="2623791"/>
                    <a:pt x="5656302" y="2726815"/>
                  </a:cubicBezTo>
                  <a:cubicBezTo>
                    <a:pt x="5545735" y="2726629"/>
                    <a:pt x="5464543" y="2722841"/>
                    <a:pt x="5327747" y="2725428"/>
                  </a:cubicBezTo>
                  <a:close/>
                  <a:moveTo>
                    <a:pt x="5323669" y="2330365"/>
                  </a:moveTo>
                  <a:cubicBezTo>
                    <a:pt x="5322945" y="2143440"/>
                    <a:pt x="5317562" y="2110182"/>
                    <a:pt x="5315141" y="1954156"/>
                  </a:cubicBezTo>
                  <a:cubicBezTo>
                    <a:pt x="5682946" y="1953949"/>
                    <a:pt x="5646180" y="1952024"/>
                    <a:pt x="5646303" y="1958502"/>
                  </a:cubicBezTo>
                  <a:cubicBezTo>
                    <a:pt x="5646635" y="1980708"/>
                    <a:pt x="5645661" y="1881596"/>
                    <a:pt x="5650216" y="2329620"/>
                  </a:cubicBezTo>
                  <a:cubicBezTo>
                    <a:pt x="5543665" y="2329765"/>
                    <a:pt x="5458789" y="2331835"/>
                    <a:pt x="5323669" y="2330365"/>
                  </a:cubicBezTo>
                  <a:close/>
                  <a:moveTo>
                    <a:pt x="5314871" y="1934846"/>
                  </a:moveTo>
                  <a:cubicBezTo>
                    <a:pt x="5313546" y="1833230"/>
                    <a:pt x="5316527" y="1711579"/>
                    <a:pt x="5310752" y="1558575"/>
                  </a:cubicBezTo>
                  <a:cubicBezTo>
                    <a:pt x="5464316" y="1562900"/>
                    <a:pt x="5552070" y="1557292"/>
                    <a:pt x="5638188" y="1556733"/>
                  </a:cubicBezTo>
                  <a:cubicBezTo>
                    <a:pt x="5642143" y="1804918"/>
                    <a:pt x="5644523" y="1853988"/>
                    <a:pt x="5645931" y="1934743"/>
                  </a:cubicBezTo>
                  <a:lnTo>
                    <a:pt x="5314871" y="1934846"/>
                  </a:lnTo>
                  <a:close/>
                  <a:moveTo>
                    <a:pt x="5300753" y="2330096"/>
                  </a:moveTo>
                  <a:cubicBezTo>
                    <a:pt x="4912701" y="2325398"/>
                    <a:pt x="4976731" y="2365279"/>
                    <a:pt x="4974786" y="2240462"/>
                  </a:cubicBezTo>
                  <a:cubicBezTo>
                    <a:pt x="4972612" y="2102504"/>
                    <a:pt x="4973957" y="2098323"/>
                    <a:pt x="4971763" y="1958212"/>
                  </a:cubicBezTo>
                  <a:cubicBezTo>
                    <a:pt x="4971618" y="1948547"/>
                    <a:pt x="4939282" y="1954031"/>
                    <a:pt x="5298186" y="1954156"/>
                  </a:cubicBezTo>
                  <a:cubicBezTo>
                    <a:pt x="5300235" y="2096895"/>
                    <a:pt x="5313215" y="2330262"/>
                    <a:pt x="5300753" y="2330096"/>
                  </a:cubicBezTo>
                  <a:close/>
                  <a:moveTo>
                    <a:pt x="4966339" y="2743993"/>
                  </a:moveTo>
                  <a:cubicBezTo>
                    <a:pt x="4967353" y="2829922"/>
                    <a:pt x="4968720" y="2892113"/>
                    <a:pt x="4972487" y="3119229"/>
                  </a:cubicBezTo>
                  <a:cubicBezTo>
                    <a:pt x="4924915" y="3118961"/>
                    <a:pt x="4646417" y="3119664"/>
                    <a:pt x="4644885" y="3119664"/>
                  </a:cubicBezTo>
                  <a:cubicBezTo>
                    <a:pt x="4641780" y="2911733"/>
                    <a:pt x="4643850" y="2944163"/>
                    <a:pt x="4640351" y="2745980"/>
                  </a:cubicBezTo>
                  <a:cubicBezTo>
                    <a:pt x="4816811" y="2746207"/>
                    <a:pt x="4826458" y="2743227"/>
                    <a:pt x="4966339" y="2743993"/>
                  </a:cubicBezTo>
                  <a:close/>
                  <a:moveTo>
                    <a:pt x="4928082" y="2724683"/>
                  </a:moveTo>
                  <a:cubicBezTo>
                    <a:pt x="4588494" y="2724683"/>
                    <a:pt x="4640517" y="2747801"/>
                    <a:pt x="4638757" y="2663941"/>
                  </a:cubicBezTo>
                  <a:cubicBezTo>
                    <a:pt x="4631119" y="2297997"/>
                    <a:pt x="4619960" y="2350813"/>
                    <a:pt x="4679684" y="2350813"/>
                  </a:cubicBezTo>
                  <a:cubicBezTo>
                    <a:pt x="5003705" y="2350813"/>
                    <a:pt x="4959756" y="2339202"/>
                    <a:pt x="4960998" y="2382105"/>
                  </a:cubicBezTo>
                  <a:cubicBezTo>
                    <a:pt x="4972674" y="2780169"/>
                    <a:pt x="4970811" y="2724683"/>
                    <a:pt x="4928082" y="2724683"/>
                  </a:cubicBezTo>
                  <a:close/>
                  <a:moveTo>
                    <a:pt x="4928082" y="2331359"/>
                  </a:moveTo>
                  <a:cubicBezTo>
                    <a:pt x="4573278" y="2331359"/>
                    <a:pt x="4634265" y="2357456"/>
                    <a:pt x="4632422" y="2240421"/>
                  </a:cubicBezTo>
                  <a:cubicBezTo>
                    <a:pt x="4627061" y="1897614"/>
                    <a:pt x="4603275" y="1954963"/>
                    <a:pt x="4679684" y="1954963"/>
                  </a:cubicBezTo>
                  <a:cubicBezTo>
                    <a:pt x="4978325" y="1954963"/>
                    <a:pt x="4954622" y="1946602"/>
                    <a:pt x="4954808" y="1958564"/>
                  </a:cubicBezTo>
                  <a:cubicBezTo>
                    <a:pt x="4961598" y="2390901"/>
                    <a:pt x="4969631" y="2331359"/>
                    <a:pt x="4928082" y="2331359"/>
                  </a:cubicBezTo>
                  <a:close/>
                  <a:moveTo>
                    <a:pt x="4928082" y="1933315"/>
                  </a:moveTo>
                  <a:cubicBezTo>
                    <a:pt x="4803107" y="1933315"/>
                    <a:pt x="4803024" y="1935736"/>
                    <a:pt x="4679705" y="1935736"/>
                  </a:cubicBezTo>
                  <a:cubicBezTo>
                    <a:pt x="4604248" y="1935736"/>
                    <a:pt x="4626709" y="1993292"/>
                    <a:pt x="4619670" y="1556919"/>
                  </a:cubicBezTo>
                  <a:cubicBezTo>
                    <a:pt x="4740216" y="1555181"/>
                    <a:pt x="4819151" y="1559341"/>
                    <a:pt x="4949322" y="1558968"/>
                  </a:cubicBezTo>
                  <a:cubicBezTo>
                    <a:pt x="4958928" y="1994264"/>
                    <a:pt x="4961205" y="1933315"/>
                    <a:pt x="4928082" y="1933315"/>
                  </a:cubicBezTo>
                  <a:close/>
                  <a:moveTo>
                    <a:pt x="4621782" y="2664397"/>
                  </a:moveTo>
                  <a:cubicBezTo>
                    <a:pt x="4623417" y="2743144"/>
                    <a:pt x="4683473" y="2728202"/>
                    <a:pt x="4307201" y="2725677"/>
                  </a:cubicBezTo>
                  <a:cubicBezTo>
                    <a:pt x="4288859" y="2725553"/>
                    <a:pt x="4295691" y="2768104"/>
                    <a:pt x="4288052" y="2381567"/>
                  </a:cubicBezTo>
                  <a:cubicBezTo>
                    <a:pt x="4287203" y="2339244"/>
                    <a:pt x="4240687" y="2349861"/>
                    <a:pt x="4555516" y="2350688"/>
                  </a:cubicBezTo>
                  <a:cubicBezTo>
                    <a:pt x="4635424" y="2350916"/>
                    <a:pt x="4614039" y="2293775"/>
                    <a:pt x="4621782" y="2664397"/>
                  </a:cubicBezTo>
                  <a:close/>
                  <a:moveTo>
                    <a:pt x="4555496" y="2331441"/>
                  </a:moveTo>
                  <a:cubicBezTo>
                    <a:pt x="4231329" y="2330572"/>
                    <a:pt x="4287307" y="2355138"/>
                    <a:pt x="4285526" y="2240462"/>
                  </a:cubicBezTo>
                  <a:cubicBezTo>
                    <a:pt x="4280371" y="1912102"/>
                    <a:pt x="4268075" y="1955791"/>
                    <a:pt x="4307221" y="1955377"/>
                  </a:cubicBezTo>
                  <a:cubicBezTo>
                    <a:pt x="4636625" y="1951817"/>
                    <a:pt x="4609133" y="1955604"/>
                    <a:pt x="4609175" y="1958543"/>
                  </a:cubicBezTo>
                  <a:cubicBezTo>
                    <a:pt x="4615944" y="2392598"/>
                    <a:pt x="4640952" y="2331669"/>
                    <a:pt x="4555496" y="2331441"/>
                  </a:cubicBezTo>
                  <a:close/>
                  <a:moveTo>
                    <a:pt x="4555496" y="1935612"/>
                  </a:moveTo>
                  <a:cubicBezTo>
                    <a:pt x="4477078" y="1935405"/>
                    <a:pt x="4385473" y="1935302"/>
                    <a:pt x="4307077" y="1936150"/>
                  </a:cubicBezTo>
                  <a:cubicBezTo>
                    <a:pt x="4270145" y="1936543"/>
                    <a:pt x="4279171" y="1995092"/>
                    <a:pt x="4273974" y="1559258"/>
                  </a:cubicBezTo>
                  <a:cubicBezTo>
                    <a:pt x="4540321" y="1561762"/>
                    <a:pt x="4496889" y="1559320"/>
                    <a:pt x="4602695" y="1557209"/>
                  </a:cubicBezTo>
                  <a:cubicBezTo>
                    <a:pt x="4609734" y="1992981"/>
                    <a:pt x="4630125" y="1935695"/>
                    <a:pt x="4555496" y="1935612"/>
                  </a:cubicBezTo>
                  <a:close/>
                  <a:moveTo>
                    <a:pt x="4276231" y="2664397"/>
                  </a:moveTo>
                  <a:cubicBezTo>
                    <a:pt x="4277991" y="2744945"/>
                    <a:pt x="4336721" y="2725428"/>
                    <a:pt x="3949311" y="2725553"/>
                  </a:cubicBezTo>
                  <a:cubicBezTo>
                    <a:pt x="3945378" y="2472028"/>
                    <a:pt x="3945564" y="2465551"/>
                    <a:pt x="3942583" y="2381401"/>
                  </a:cubicBezTo>
                  <a:cubicBezTo>
                    <a:pt x="3940948" y="2335353"/>
                    <a:pt x="3904782" y="2348598"/>
                    <a:pt x="4183012" y="2348785"/>
                  </a:cubicBezTo>
                  <a:cubicBezTo>
                    <a:pt x="4294614" y="2348785"/>
                    <a:pt x="4267930" y="2285517"/>
                    <a:pt x="4276231" y="2664397"/>
                  </a:cubicBezTo>
                  <a:close/>
                  <a:moveTo>
                    <a:pt x="3940886" y="2329392"/>
                  </a:moveTo>
                  <a:cubicBezTo>
                    <a:pt x="3935565" y="2144185"/>
                    <a:pt x="3940389" y="2111113"/>
                    <a:pt x="3937988" y="1958171"/>
                  </a:cubicBezTo>
                  <a:cubicBezTo>
                    <a:pt x="3937905" y="1952190"/>
                    <a:pt x="3936891" y="1958171"/>
                    <a:pt x="4263375" y="1955791"/>
                  </a:cubicBezTo>
                  <a:cubicBezTo>
                    <a:pt x="4263417" y="1957881"/>
                    <a:pt x="4263458" y="1971602"/>
                    <a:pt x="4270083" y="2329972"/>
                  </a:cubicBezTo>
                  <a:cubicBezTo>
                    <a:pt x="4222655" y="2329454"/>
                    <a:pt x="4203444" y="2329579"/>
                    <a:pt x="3940886" y="2329392"/>
                  </a:cubicBezTo>
                  <a:close/>
                  <a:moveTo>
                    <a:pt x="3934862" y="3518287"/>
                  </a:moveTo>
                  <a:cubicBezTo>
                    <a:pt x="3578091" y="3518287"/>
                    <a:pt x="3615809" y="3519840"/>
                    <a:pt x="3615892" y="3511396"/>
                  </a:cubicBezTo>
                  <a:cubicBezTo>
                    <a:pt x="3616637" y="3424204"/>
                    <a:pt x="3615954" y="3409179"/>
                    <a:pt x="3611751" y="3142036"/>
                  </a:cubicBezTo>
                  <a:cubicBezTo>
                    <a:pt x="3807029" y="3142078"/>
                    <a:pt x="3834749" y="3141250"/>
                    <a:pt x="3937677" y="3141250"/>
                  </a:cubicBezTo>
                  <a:cubicBezTo>
                    <a:pt x="3945151" y="3563528"/>
                    <a:pt x="3950367" y="3518287"/>
                    <a:pt x="3934862" y="3518287"/>
                  </a:cubicBezTo>
                  <a:close/>
                  <a:moveTo>
                    <a:pt x="3934862" y="3122044"/>
                  </a:moveTo>
                  <a:cubicBezTo>
                    <a:pt x="3555050" y="3122044"/>
                    <a:pt x="3611669" y="3137752"/>
                    <a:pt x="3610882" y="3087503"/>
                  </a:cubicBezTo>
                  <a:cubicBezTo>
                    <a:pt x="3604506" y="2680726"/>
                    <a:pt x="3578898" y="2744344"/>
                    <a:pt x="3686525" y="2744344"/>
                  </a:cubicBezTo>
                  <a:cubicBezTo>
                    <a:pt x="3802806" y="2744344"/>
                    <a:pt x="3813633" y="2744758"/>
                    <a:pt x="3932667" y="2744758"/>
                  </a:cubicBezTo>
                  <a:cubicBezTo>
                    <a:pt x="3939023" y="3153688"/>
                    <a:pt x="3937387" y="3122044"/>
                    <a:pt x="3934862" y="3122044"/>
                  </a:cubicBezTo>
                  <a:close/>
                  <a:moveTo>
                    <a:pt x="3603988" y="2724828"/>
                  </a:moveTo>
                  <a:cubicBezTo>
                    <a:pt x="3600448" y="2492848"/>
                    <a:pt x="3600345" y="2468634"/>
                    <a:pt x="3597695" y="2381484"/>
                  </a:cubicBezTo>
                  <a:cubicBezTo>
                    <a:pt x="3596267" y="2334070"/>
                    <a:pt x="3545548" y="2348495"/>
                    <a:pt x="3924490" y="2348619"/>
                  </a:cubicBezTo>
                  <a:cubicBezTo>
                    <a:pt x="3928941" y="2489206"/>
                    <a:pt x="3927285" y="2397296"/>
                    <a:pt x="3932378" y="2725573"/>
                  </a:cubicBezTo>
                  <a:cubicBezTo>
                    <a:pt x="3906666" y="2725553"/>
                    <a:pt x="3630321" y="2725056"/>
                    <a:pt x="3603988" y="2724828"/>
                  </a:cubicBezTo>
                  <a:close/>
                  <a:moveTo>
                    <a:pt x="3592603" y="1934598"/>
                  </a:moveTo>
                  <a:cubicBezTo>
                    <a:pt x="3588317" y="1663275"/>
                    <a:pt x="3587882" y="1627099"/>
                    <a:pt x="3586268" y="1558533"/>
                  </a:cubicBezTo>
                  <a:cubicBezTo>
                    <a:pt x="3711119" y="1560831"/>
                    <a:pt x="3818436" y="1557830"/>
                    <a:pt x="3913850" y="1557643"/>
                  </a:cubicBezTo>
                  <a:cubicBezTo>
                    <a:pt x="3915340" y="1620662"/>
                    <a:pt x="3920661" y="1934681"/>
                    <a:pt x="3920702" y="1936564"/>
                  </a:cubicBezTo>
                  <a:cubicBezTo>
                    <a:pt x="3783264" y="1936337"/>
                    <a:pt x="3782022" y="1932922"/>
                    <a:pt x="3592603" y="1934598"/>
                  </a:cubicBezTo>
                  <a:close/>
                  <a:moveTo>
                    <a:pt x="3587034" y="2724663"/>
                  </a:moveTo>
                  <a:cubicBezTo>
                    <a:pt x="3379749" y="2722448"/>
                    <a:pt x="3346750" y="2724353"/>
                    <a:pt x="3257423" y="2724932"/>
                  </a:cubicBezTo>
                  <a:cubicBezTo>
                    <a:pt x="3250654" y="2281419"/>
                    <a:pt x="3236929" y="2349405"/>
                    <a:pt x="3314104" y="2348474"/>
                  </a:cubicBezTo>
                  <a:cubicBezTo>
                    <a:pt x="3622309" y="2344770"/>
                    <a:pt x="3579436" y="2339347"/>
                    <a:pt x="3580720" y="2382105"/>
                  </a:cubicBezTo>
                  <a:cubicBezTo>
                    <a:pt x="3583618" y="2478216"/>
                    <a:pt x="3583659" y="2503693"/>
                    <a:pt x="3587034" y="2724663"/>
                  </a:cubicBezTo>
                  <a:close/>
                  <a:moveTo>
                    <a:pt x="3562254" y="1934908"/>
                  </a:moveTo>
                  <a:cubicBezTo>
                    <a:pt x="3474086" y="1935860"/>
                    <a:pt x="3404735" y="1935881"/>
                    <a:pt x="3314083" y="1934908"/>
                  </a:cubicBezTo>
                  <a:cubicBezTo>
                    <a:pt x="3225129" y="1933832"/>
                    <a:pt x="3243657" y="2005378"/>
                    <a:pt x="3238523" y="1557271"/>
                  </a:cubicBezTo>
                  <a:cubicBezTo>
                    <a:pt x="3404446" y="1557043"/>
                    <a:pt x="3454088" y="1555781"/>
                    <a:pt x="3569272" y="1558202"/>
                  </a:cubicBezTo>
                  <a:cubicBezTo>
                    <a:pt x="3579105" y="1976569"/>
                    <a:pt x="3579333" y="1934722"/>
                    <a:pt x="3562254" y="1934908"/>
                  </a:cubicBezTo>
                  <a:close/>
                  <a:moveTo>
                    <a:pt x="3240468" y="2725035"/>
                  </a:moveTo>
                  <a:cubicBezTo>
                    <a:pt x="2854446" y="2726815"/>
                    <a:pt x="2912907" y="2742047"/>
                    <a:pt x="2911934" y="2664065"/>
                  </a:cubicBezTo>
                  <a:cubicBezTo>
                    <a:pt x="2907339" y="2295927"/>
                    <a:pt x="2891978" y="2347357"/>
                    <a:pt x="2941434" y="2347357"/>
                  </a:cubicBezTo>
                  <a:cubicBezTo>
                    <a:pt x="3283010" y="2347357"/>
                    <a:pt x="3236204" y="2342265"/>
                    <a:pt x="3236204" y="2381360"/>
                  </a:cubicBezTo>
                  <a:cubicBezTo>
                    <a:pt x="3236287" y="2468034"/>
                    <a:pt x="3236432" y="2461246"/>
                    <a:pt x="3240468" y="2725035"/>
                  </a:cubicBezTo>
                  <a:close/>
                  <a:moveTo>
                    <a:pt x="3189812" y="2329972"/>
                  </a:moveTo>
                  <a:cubicBezTo>
                    <a:pt x="3065788" y="2329972"/>
                    <a:pt x="3065726" y="2328130"/>
                    <a:pt x="2941434" y="2328130"/>
                  </a:cubicBezTo>
                  <a:cubicBezTo>
                    <a:pt x="2896677" y="2328130"/>
                    <a:pt x="2905620" y="2345990"/>
                    <a:pt x="2903964" y="2240504"/>
                  </a:cubicBezTo>
                  <a:cubicBezTo>
                    <a:pt x="2898561" y="1896042"/>
                    <a:pt x="2886678" y="1952107"/>
                    <a:pt x="2941434" y="1952107"/>
                  </a:cubicBezTo>
                  <a:cubicBezTo>
                    <a:pt x="3261522" y="1952107"/>
                    <a:pt x="3228068" y="1952272"/>
                    <a:pt x="3228172" y="1958585"/>
                  </a:cubicBezTo>
                  <a:cubicBezTo>
                    <a:pt x="3234858" y="2385665"/>
                    <a:pt x="3257630" y="2329972"/>
                    <a:pt x="3189812" y="2329972"/>
                  </a:cubicBezTo>
                  <a:close/>
                  <a:moveTo>
                    <a:pt x="2941434" y="1932901"/>
                  </a:moveTo>
                  <a:cubicBezTo>
                    <a:pt x="2881751" y="1932901"/>
                    <a:pt x="2905061" y="1990767"/>
                    <a:pt x="2894276" y="1557437"/>
                  </a:cubicBezTo>
                  <a:cubicBezTo>
                    <a:pt x="2927771" y="1557292"/>
                    <a:pt x="2948783" y="1557333"/>
                    <a:pt x="3189832" y="1557292"/>
                  </a:cubicBezTo>
                  <a:cubicBezTo>
                    <a:pt x="3232084" y="1557292"/>
                    <a:pt x="3220740" y="1497481"/>
                    <a:pt x="3227799" y="1934246"/>
                  </a:cubicBezTo>
                  <a:cubicBezTo>
                    <a:pt x="3021549" y="1933646"/>
                    <a:pt x="3047240" y="1932901"/>
                    <a:pt x="2941434" y="1932901"/>
                  </a:cubicBezTo>
                  <a:close/>
                  <a:moveTo>
                    <a:pt x="2894980" y="2664314"/>
                  </a:moveTo>
                  <a:cubicBezTo>
                    <a:pt x="2895932" y="2740826"/>
                    <a:pt x="2958533" y="2727643"/>
                    <a:pt x="2569012" y="2725553"/>
                  </a:cubicBezTo>
                  <a:cubicBezTo>
                    <a:pt x="2566197" y="2725532"/>
                    <a:pt x="2569012" y="2597611"/>
                    <a:pt x="2562491" y="2380987"/>
                  </a:cubicBezTo>
                  <a:cubicBezTo>
                    <a:pt x="2560980" y="2329868"/>
                    <a:pt x="2522434" y="2357622"/>
                    <a:pt x="2817514" y="2349157"/>
                  </a:cubicBezTo>
                  <a:cubicBezTo>
                    <a:pt x="2905537" y="2346612"/>
                    <a:pt x="2890260" y="2287442"/>
                    <a:pt x="2894980" y="2664314"/>
                  </a:cubicBezTo>
                  <a:close/>
                  <a:moveTo>
                    <a:pt x="2817059" y="2329889"/>
                  </a:moveTo>
                  <a:cubicBezTo>
                    <a:pt x="2754147" y="2331710"/>
                    <a:pt x="2683637" y="2332642"/>
                    <a:pt x="2569116" y="2330469"/>
                  </a:cubicBezTo>
                  <a:cubicBezTo>
                    <a:pt x="2558703" y="2330282"/>
                    <a:pt x="2560939" y="2342824"/>
                    <a:pt x="2559283" y="2240483"/>
                  </a:cubicBezTo>
                  <a:cubicBezTo>
                    <a:pt x="2554107" y="1910446"/>
                    <a:pt x="2550919" y="1954859"/>
                    <a:pt x="2569157" y="1954425"/>
                  </a:cubicBezTo>
                  <a:cubicBezTo>
                    <a:pt x="2922430" y="1946312"/>
                    <a:pt x="2884691" y="1954777"/>
                    <a:pt x="2884733" y="1958522"/>
                  </a:cubicBezTo>
                  <a:cubicBezTo>
                    <a:pt x="2886927" y="2097992"/>
                    <a:pt x="2884815" y="2099772"/>
                    <a:pt x="2887010" y="2240814"/>
                  </a:cubicBezTo>
                  <a:cubicBezTo>
                    <a:pt x="2888686" y="2346818"/>
                    <a:pt x="2906924" y="2327323"/>
                    <a:pt x="2817059" y="2329889"/>
                  </a:cubicBezTo>
                  <a:close/>
                  <a:moveTo>
                    <a:pt x="2817204" y="1933356"/>
                  </a:moveTo>
                  <a:cubicBezTo>
                    <a:pt x="2669788" y="1934350"/>
                    <a:pt x="2661942" y="1933066"/>
                    <a:pt x="2568785" y="1935198"/>
                  </a:cubicBezTo>
                  <a:cubicBezTo>
                    <a:pt x="2551126" y="1935612"/>
                    <a:pt x="2554397" y="1981578"/>
                    <a:pt x="2550816" y="1559713"/>
                  </a:cubicBezTo>
                  <a:cubicBezTo>
                    <a:pt x="2653765" y="1558802"/>
                    <a:pt x="2473040" y="1560148"/>
                    <a:pt x="2877300" y="1557519"/>
                  </a:cubicBezTo>
                  <a:cubicBezTo>
                    <a:pt x="2888272" y="2003515"/>
                    <a:pt x="2902929" y="1932673"/>
                    <a:pt x="2817204" y="1933356"/>
                  </a:cubicBezTo>
                  <a:close/>
                  <a:moveTo>
                    <a:pt x="2551106" y="2725449"/>
                  </a:moveTo>
                  <a:cubicBezTo>
                    <a:pt x="2170134" y="2723214"/>
                    <a:pt x="2224476" y="2753533"/>
                    <a:pt x="2222613" y="2663983"/>
                  </a:cubicBezTo>
                  <a:cubicBezTo>
                    <a:pt x="2220129" y="2545147"/>
                    <a:pt x="2218969" y="2457210"/>
                    <a:pt x="2218328" y="2381691"/>
                  </a:cubicBezTo>
                  <a:cubicBezTo>
                    <a:pt x="2218017" y="2344252"/>
                    <a:pt x="2165725" y="2342803"/>
                    <a:pt x="2544564" y="2349302"/>
                  </a:cubicBezTo>
                  <a:cubicBezTo>
                    <a:pt x="2550340" y="2556405"/>
                    <a:pt x="2549450" y="2588070"/>
                    <a:pt x="2551106" y="2725449"/>
                  </a:cubicBezTo>
                  <a:close/>
                  <a:moveTo>
                    <a:pt x="2217872" y="2330965"/>
                  </a:moveTo>
                  <a:cubicBezTo>
                    <a:pt x="2215802" y="2139942"/>
                    <a:pt x="2213318" y="2113679"/>
                    <a:pt x="2210792" y="1953887"/>
                  </a:cubicBezTo>
                  <a:cubicBezTo>
                    <a:pt x="2212676" y="1953887"/>
                    <a:pt x="2538809" y="1955666"/>
                    <a:pt x="2538871" y="1958585"/>
                  </a:cubicBezTo>
                  <a:cubicBezTo>
                    <a:pt x="2540755" y="2078165"/>
                    <a:pt x="2541169" y="2213227"/>
                    <a:pt x="2544088" y="2330034"/>
                  </a:cubicBezTo>
                  <a:cubicBezTo>
                    <a:pt x="2416007" y="2327944"/>
                    <a:pt x="2310056" y="2330800"/>
                    <a:pt x="2217872" y="2330965"/>
                  </a:cubicBezTo>
                  <a:close/>
                  <a:moveTo>
                    <a:pt x="2210502" y="1934660"/>
                  </a:moveTo>
                  <a:cubicBezTo>
                    <a:pt x="2206279" y="1667414"/>
                    <a:pt x="2205513" y="1631900"/>
                    <a:pt x="2205120" y="1558492"/>
                  </a:cubicBezTo>
                  <a:cubicBezTo>
                    <a:pt x="2336927" y="1558575"/>
                    <a:pt x="2357587" y="1561120"/>
                    <a:pt x="2533840" y="1559837"/>
                  </a:cubicBezTo>
                  <a:cubicBezTo>
                    <a:pt x="2533861" y="1561410"/>
                    <a:pt x="2538478" y="1934184"/>
                    <a:pt x="2538498" y="1935840"/>
                  </a:cubicBezTo>
                  <a:cubicBezTo>
                    <a:pt x="2415696" y="1938158"/>
                    <a:pt x="2311547" y="1934784"/>
                    <a:pt x="2210502" y="1934660"/>
                  </a:cubicBezTo>
                  <a:close/>
                  <a:moveTo>
                    <a:pt x="2205679" y="2664438"/>
                  </a:moveTo>
                  <a:cubicBezTo>
                    <a:pt x="2207501" y="2751257"/>
                    <a:pt x="2258924" y="2726091"/>
                    <a:pt x="1948275" y="2726091"/>
                  </a:cubicBezTo>
                  <a:cubicBezTo>
                    <a:pt x="1863854" y="2726091"/>
                    <a:pt x="1877062" y="2793063"/>
                    <a:pt x="1873626" y="2380760"/>
                  </a:cubicBezTo>
                  <a:cubicBezTo>
                    <a:pt x="1873273" y="2338602"/>
                    <a:pt x="1821954" y="2350171"/>
                    <a:pt x="2201125" y="2350171"/>
                  </a:cubicBezTo>
                  <a:cubicBezTo>
                    <a:pt x="2201932" y="2434424"/>
                    <a:pt x="2202367" y="2505411"/>
                    <a:pt x="2205679" y="2664438"/>
                  </a:cubicBezTo>
                  <a:close/>
                  <a:moveTo>
                    <a:pt x="2196508" y="2330986"/>
                  </a:moveTo>
                  <a:cubicBezTo>
                    <a:pt x="1981522" y="2331048"/>
                    <a:pt x="1930720" y="2331131"/>
                    <a:pt x="1873170" y="2330965"/>
                  </a:cubicBezTo>
                  <a:cubicBezTo>
                    <a:pt x="1873149" y="2329868"/>
                    <a:pt x="1868719" y="1989463"/>
                    <a:pt x="1868139" y="1952831"/>
                  </a:cubicBezTo>
                  <a:cubicBezTo>
                    <a:pt x="1869609" y="1952810"/>
                    <a:pt x="2193817" y="1950389"/>
                    <a:pt x="2193941" y="1958564"/>
                  </a:cubicBezTo>
                  <a:cubicBezTo>
                    <a:pt x="2200110" y="2357560"/>
                    <a:pt x="2204872" y="2330986"/>
                    <a:pt x="2196508" y="2330986"/>
                  </a:cubicBezTo>
                  <a:close/>
                  <a:moveTo>
                    <a:pt x="1867808" y="1933584"/>
                  </a:moveTo>
                  <a:cubicBezTo>
                    <a:pt x="1866732" y="1867274"/>
                    <a:pt x="1870706" y="2105401"/>
                    <a:pt x="1861308" y="1559361"/>
                  </a:cubicBezTo>
                  <a:cubicBezTo>
                    <a:pt x="1979535" y="1560976"/>
                    <a:pt x="2086314" y="1558554"/>
                    <a:pt x="2188145" y="1558492"/>
                  </a:cubicBezTo>
                  <a:cubicBezTo>
                    <a:pt x="2188559" y="1631962"/>
                    <a:pt x="2189594" y="1684178"/>
                    <a:pt x="2193548" y="1934639"/>
                  </a:cubicBezTo>
                  <a:cubicBezTo>
                    <a:pt x="2069442" y="1934619"/>
                    <a:pt x="2000692" y="1932239"/>
                    <a:pt x="1867808" y="1933584"/>
                  </a:cubicBezTo>
                  <a:close/>
                  <a:moveTo>
                    <a:pt x="1862364" y="2726194"/>
                  </a:moveTo>
                  <a:cubicBezTo>
                    <a:pt x="1582644" y="2726856"/>
                    <a:pt x="1663774" y="2726381"/>
                    <a:pt x="1532815" y="2725408"/>
                  </a:cubicBezTo>
                  <a:cubicBezTo>
                    <a:pt x="1531904" y="2625716"/>
                    <a:pt x="1533312" y="2607297"/>
                    <a:pt x="1527598" y="2350192"/>
                  </a:cubicBezTo>
                  <a:cubicBezTo>
                    <a:pt x="1625289" y="2349902"/>
                    <a:pt x="1633446" y="2349281"/>
                    <a:pt x="1856381" y="2350130"/>
                  </a:cubicBezTo>
                  <a:cubicBezTo>
                    <a:pt x="1858513" y="2581054"/>
                    <a:pt x="1860439" y="2626813"/>
                    <a:pt x="1862364" y="2726194"/>
                  </a:cubicBezTo>
                  <a:close/>
                  <a:moveTo>
                    <a:pt x="1824149" y="2330779"/>
                  </a:moveTo>
                  <a:cubicBezTo>
                    <a:pt x="1466943" y="2328834"/>
                    <a:pt x="1527391" y="2358263"/>
                    <a:pt x="1525549" y="2240462"/>
                  </a:cubicBezTo>
                  <a:cubicBezTo>
                    <a:pt x="1523334" y="2099586"/>
                    <a:pt x="1524969" y="2099379"/>
                    <a:pt x="1522754" y="1958212"/>
                  </a:cubicBezTo>
                  <a:cubicBezTo>
                    <a:pt x="1522630" y="1950244"/>
                    <a:pt x="1503398" y="1957529"/>
                    <a:pt x="1851185" y="1953017"/>
                  </a:cubicBezTo>
                  <a:cubicBezTo>
                    <a:pt x="1857851" y="2383719"/>
                    <a:pt x="1867850" y="2330945"/>
                    <a:pt x="1824149" y="2330779"/>
                  </a:cubicBezTo>
                  <a:close/>
                  <a:moveTo>
                    <a:pt x="1522382" y="1935281"/>
                  </a:moveTo>
                  <a:cubicBezTo>
                    <a:pt x="1515322" y="1498267"/>
                    <a:pt x="1492654" y="1558037"/>
                    <a:pt x="1575916" y="1557788"/>
                  </a:cubicBezTo>
                  <a:cubicBezTo>
                    <a:pt x="1681080" y="1557499"/>
                    <a:pt x="1742667" y="1557333"/>
                    <a:pt x="1823962" y="1558740"/>
                  </a:cubicBezTo>
                  <a:cubicBezTo>
                    <a:pt x="1852427" y="1559278"/>
                    <a:pt x="1844064" y="1513499"/>
                    <a:pt x="1850874" y="1933791"/>
                  </a:cubicBezTo>
                  <a:cubicBezTo>
                    <a:pt x="1729667" y="1935405"/>
                    <a:pt x="1793655" y="1935095"/>
                    <a:pt x="1522382" y="1935281"/>
                  </a:cubicBezTo>
                  <a:close/>
                  <a:moveTo>
                    <a:pt x="1515861" y="2725284"/>
                  </a:moveTo>
                  <a:cubicBezTo>
                    <a:pt x="1431233" y="2724849"/>
                    <a:pt x="1324826" y="2725449"/>
                    <a:pt x="1187968" y="2725511"/>
                  </a:cubicBezTo>
                  <a:cubicBezTo>
                    <a:pt x="1185401" y="2608849"/>
                    <a:pt x="1183580" y="2607855"/>
                    <a:pt x="1181654" y="2349115"/>
                  </a:cubicBezTo>
                  <a:cubicBezTo>
                    <a:pt x="1314952" y="2348785"/>
                    <a:pt x="1327787" y="2350585"/>
                    <a:pt x="1510602" y="2350213"/>
                  </a:cubicBezTo>
                  <a:cubicBezTo>
                    <a:pt x="1516647" y="2628882"/>
                    <a:pt x="1514867" y="2615699"/>
                    <a:pt x="1515861" y="2725284"/>
                  </a:cubicBezTo>
                  <a:close/>
                  <a:moveTo>
                    <a:pt x="1451748" y="2331069"/>
                  </a:moveTo>
                  <a:cubicBezTo>
                    <a:pt x="1327476" y="2331069"/>
                    <a:pt x="1327890" y="2329910"/>
                    <a:pt x="1203474" y="2329910"/>
                  </a:cubicBezTo>
                  <a:cubicBezTo>
                    <a:pt x="1174781" y="2329910"/>
                    <a:pt x="1182006" y="2347460"/>
                    <a:pt x="1180329" y="2240483"/>
                  </a:cubicBezTo>
                  <a:cubicBezTo>
                    <a:pt x="1175175" y="1911564"/>
                    <a:pt x="1165631" y="1955356"/>
                    <a:pt x="1203474" y="1955356"/>
                  </a:cubicBezTo>
                  <a:cubicBezTo>
                    <a:pt x="1532567" y="1955356"/>
                    <a:pt x="1505675" y="1951238"/>
                    <a:pt x="1505800" y="1958564"/>
                  </a:cubicBezTo>
                  <a:cubicBezTo>
                    <a:pt x="1512610" y="2392308"/>
                    <a:pt x="1528509" y="2331069"/>
                    <a:pt x="1451748" y="2331069"/>
                  </a:cubicBezTo>
                  <a:close/>
                  <a:moveTo>
                    <a:pt x="1451748" y="1935322"/>
                  </a:moveTo>
                  <a:cubicBezTo>
                    <a:pt x="1323750" y="1935322"/>
                    <a:pt x="1324102" y="1936109"/>
                    <a:pt x="1203474" y="1936109"/>
                  </a:cubicBezTo>
                  <a:cubicBezTo>
                    <a:pt x="1156046" y="1936109"/>
                    <a:pt x="1185049" y="1981847"/>
                    <a:pt x="1170475" y="1556754"/>
                  </a:cubicBezTo>
                  <a:cubicBezTo>
                    <a:pt x="1256677" y="1556257"/>
                    <a:pt x="1327104" y="1558037"/>
                    <a:pt x="1498844" y="1557933"/>
                  </a:cubicBezTo>
                  <a:cubicBezTo>
                    <a:pt x="1506297" y="1996272"/>
                    <a:pt x="1523727" y="1935281"/>
                    <a:pt x="1451748" y="1935322"/>
                  </a:cubicBezTo>
                  <a:close/>
                  <a:moveTo>
                    <a:pt x="1170993" y="2725553"/>
                  </a:moveTo>
                  <a:cubicBezTo>
                    <a:pt x="788448" y="2726526"/>
                    <a:pt x="844177" y="2748608"/>
                    <a:pt x="842583" y="2663983"/>
                  </a:cubicBezTo>
                  <a:cubicBezTo>
                    <a:pt x="840720" y="2564311"/>
                    <a:pt x="839271" y="2474988"/>
                    <a:pt x="838380" y="2381691"/>
                  </a:cubicBezTo>
                  <a:cubicBezTo>
                    <a:pt x="837987" y="2338374"/>
                    <a:pt x="785509" y="2350771"/>
                    <a:pt x="1164700" y="2349178"/>
                  </a:cubicBezTo>
                  <a:cubicBezTo>
                    <a:pt x="1166583" y="2605351"/>
                    <a:pt x="1168654" y="2621949"/>
                    <a:pt x="1170993" y="2725553"/>
                  </a:cubicBezTo>
                  <a:close/>
                  <a:moveTo>
                    <a:pt x="1079285" y="2330862"/>
                  </a:moveTo>
                  <a:cubicBezTo>
                    <a:pt x="982194" y="2332311"/>
                    <a:pt x="908559" y="2332041"/>
                    <a:pt x="837842" y="2330800"/>
                  </a:cubicBezTo>
                  <a:cubicBezTo>
                    <a:pt x="837822" y="2329185"/>
                    <a:pt x="832895" y="1971333"/>
                    <a:pt x="832584" y="1953638"/>
                  </a:cubicBezTo>
                  <a:cubicBezTo>
                    <a:pt x="1194675" y="1950720"/>
                    <a:pt x="1159607" y="1957074"/>
                    <a:pt x="1159628" y="1958543"/>
                  </a:cubicBezTo>
                  <a:cubicBezTo>
                    <a:pt x="1166542" y="2398724"/>
                    <a:pt x="1189894" y="2329061"/>
                    <a:pt x="1079285" y="2330862"/>
                  </a:cubicBezTo>
                  <a:close/>
                  <a:moveTo>
                    <a:pt x="832273" y="1934391"/>
                  </a:moveTo>
                  <a:cubicBezTo>
                    <a:pt x="825276" y="1539017"/>
                    <a:pt x="819501" y="1560293"/>
                    <a:pt x="831156" y="1560251"/>
                  </a:cubicBezTo>
                  <a:cubicBezTo>
                    <a:pt x="986873" y="1559837"/>
                    <a:pt x="1000288" y="1560644"/>
                    <a:pt x="1079616" y="1558368"/>
                  </a:cubicBezTo>
                  <a:cubicBezTo>
                    <a:pt x="1174367" y="1555760"/>
                    <a:pt x="1152775" y="1490982"/>
                    <a:pt x="1159296" y="1936005"/>
                  </a:cubicBezTo>
                  <a:cubicBezTo>
                    <a:pt x="1066036" y="1935509"/>
                    <a:pt x="1028028" y="1932797"/>
                    <a:pt x="832273" y="1934391"/>
                  </a:cubicBezTo>
                  <a:close/>
                  <a:moveTo>
                    <a:pt x="583068" y="3141105"/>
                  </a:moveTo>
                  <a:cubicBezTo>
                    <a:pt x="666205" y="3139532"/>
                    <a:pt x="745203" y="3139449"/>
                    <a:pt x="831011" y="3141188"/>
                  </a:cubicBezTo>
                  <a:cubicBezTo>
                    <a:pt x="833019" y="3141229"/>
                    <a:pt x="840037" y="3517728"/>
                    <a:pt x="831052" y="3517894"/>
                  </a:cubicBezTo>
                  <a:cubicBezTo>
                    <a:pt x="818341" y="3518080"/>
                    <a:pt x="511627" y="3523213"/>
                    <a:pt x="511482" y="3510175"/>
                  </a:cubicBezTo>
                  <a:cubicBezTo>
                    <a:pt x="507362" y="3072333"/>
                    <a:pt x="471693" y="3143195"/>
                    <a:pt x="583068" y="3141105"/>
                  </a:cubicBezTo>
                  <a:close/>
                  <a:moveTo>
                    <a:pt x="582840" y="3537307"/>
                  </a:moveTo>
                  <a:cubicBezTo>
                    <a:pt x="665191" y="3538300"/>
                    <a:pt x="749239" y="3538424"/>
                    <a:pt x="831259" y="3537100"/>
                  </a:cubicBezTo>
                  <a:cubicBezTo>
                    <a:pt x="839540" y="3536976"/>
                    <a:pt x="838525" y="3493432"/>
                    <a:pt x="845667" y="3912730"/>
                  </a:cubicBezTo>
                  <a:cubicBezTo>
                    <a:pt x="688936" y="3915441"/>
                    <a:pt x="615818" y="3913599"/>
                    <a:pt x="517796" y="3913268"/>
                  </a:cubicBezTo>
                  <a:cubicBezTo>
                    <a:pt x="510736" y="3470790"/>
                    <a:pt x="487944" y="3536148"/>
                    <a:pt x="582840" y="3537307"/>
                  </a:cubicBezTo>
                  <a:close/>
                  <a:moveTo>
                    <a:pt x="846040" y="3935061"/>
                  </a:moveTo>
                  <a:cubicBezTo>
                    <a:pt x="850636" y="4228818"/>
                    <a:pt x="851029" y="4251459"/>
                    <a:pt x="851712" y="4305972"/>
                  </a:cubicBezTo>
                  <a:cubicBezTo>
                    <a:pt x="595220" y="4305269"/>
                    <a:pt x="624989" y="4306200"/>
                    <a:pt x="523965" y="4306655"/>
                  </a:cubicBezTo>
                  <a:cubicBezTo>
                    <a:pt x="516243" y="3812934"/>
                    <a:pt x="518562" y="3961096"/>
                    <a:pt x="518106" y="3932494"/>
                  </a:cubicBezTo>
                  <a:cubicBezTo>
                    <a:pt x="874981" y="3933777"/>
                    <a:pt x="845957" y="3930176"/>
                    <a:pt x="846040" y="3935061"/>
                  </a:cubicBezTo>
                  <a:close/>
                  <a:moveTo>
                    <a:pt x="582985" y="4325447"/>
                  </a:moveTo>
                  <a:cubicBezTo>
                    <a:pt x="901334" y="4322860"/>
                    <a:pt x="851857" y="4317396"/>
                    <a:pt x="852333" y="4358664"/>
                  </a:cubicBezTo>
                  <a:cubicBezTo>
                    <a:pt x="853327" y="4445897"/>
                    <a:pt x="853555" y="4455272"/>
                    <a:pt x="857364" y="4702877"/>
                  </a:cubicBezTo>
                  <a:cubicBezTo>
                    <a:pt x="636995" y="4704078"/>
                    <a:pt x="628032" y="4703085"/>
                    <a:pt x="530962" y="4702712"/>
                  </a:cubicBezTo>
                  <a:cubicBezTo>
                    <a:pt x="522743" y="4267995"/>
                    <a:pt x="500593" y="4326234"/>
                    <a:pt x="582985" y="4325447"/>
                  </a:cubicBezTo>
                  <a:close/>
                  <a:moveTo>
                    <a:pt x="582840" y="5116650"/>
                  </a:moveTo>
                  <a:cubicBezTo>
                    <a:pt x="661962" y="5117499"/>
                    <a:pt x="752055" y="5117457"/>
                    <a:pt x="831197" y="5117022"/>
                  </a:cubicBezTo>
                  <a:cubicBezTo>
                    <a:pt x="880777" y="5116753"/>
                    <a:pt x="857157" y="5069215"/>
                    <a:pt x="869309" y="5493356"/>
                  </a:cubicBezTo>
                  <a:cubicBezTo>
                    <a:pt x="619751" y="5494598"/>
                    <a:pt x="672602" y="5493936"/>
                    <a:pt x="541044" y="5493067"/>
                  </a:cubicBezTo>
                  <a:cubicBezTo>
                    <a:pt x="529803" y="5054169"/>
                    <a:pt x="520590" y="5115988"/>
                    <a:pt x="582840" y="5116650"/>
                  </a:cubicBezTo>
                  <a:close/>
                  <a:moveTo>
                    <a:pt x="582840" y="5512686"/>
                  </a:moveTo>
                  <a:cubicBezTo>
                    <a:pt x="665874" y="5513473"/>
                    <a:pt x="746921" y="5513431"/>
                    <a:pt x="831197" y="5512852"/>
                  </a:cubicBezTo>
                  <a:cubicBezTo>
                    <a:pt x="881771" y="5512500"/>
                    <a:pt x="869909" y="5451199"/>
                    <a:pt x="877424" y="5890075"/>
                  </a:cubicBezTo>
                  <a:cubicBezTo>
                    <a:pt x="765739" y="5890986"/>
                    <a:pt x="804223" y="5892083"/>
                    <a:pt x="549697" y="5890717"/>
                  </a:cubicBezTo>
                  <a:cubicBezTo>
                    <a:pt x="542286" y="5454551"/>
                    <a:pt x="523654" y="5512127"/>
                    <a:pt x="582840" y="5512686"/>
                  </a:cubicBezTo>
                  <a:close/>
                  <a:moveTo>
                    <a:pt x="582882" y="5910171"/>
                  </a:moveTo>
                  <a:cubicBezTo>
                    <a:pt x="896676" y="5912261"/>
                    <a:pt x="877693" y="5905680"/>
                    <a:pt x="877796" y="5912303"/>
                  </a:cubicBezTo>
                  <a:cubicBezTo>
                    <a:pt x="879991" y="6052703"/>
                    <a:pt x="876927" y="6051627"/>
                    <a:pt x="879163" y="6194967"/>
                  </a:cubicBezTo>
                  <a:cubicBezTo>
                    <a:pt x="880860" y="6303641"/>
                    <a:pt x="893530" y="6285325"/>
                    <a:pt x="831114" y="6285656"/>
                  </a:cubicBezTo>
                  <a:cubicBezTo>
                    <a:pt x="747749" y="6286112"/>
                    <a:pt x="665916" y="6286360"/>
                    <a:pt x="583068" y="6284911"/>
                  </a:cubicBezTo>
                  <a:cubicBezTo>
                    <a:pt x="546985" y="6284290"/>
                    <a:pt x="555411" y="6301344"/>
                    <a:pt x="553734" y="6194553"/>
                  </a:cubicBezTo>
                  <a:cubicBezTo>
                    <a:pt x="548600" y="5866089"/>
                    <a:pt x="536593" y="5909860"/>
                    <a:pt x="582882" y="5910171"/>
                  </a:cubicBezTo>
                  <a:close/>
                  <a:moveTo>
                    <a:pt x="582882" y="6700712"/>
                  </a:moveTo>
                  <a:cubicBezTo>
                    <a:pt x="942592" y="6702636"/>
                    <a:pt x="889451" y="6675649"/>
                    <a:pt x="890755" y="6759985"/>
                  </a:cubicBezTo>
                  <a:cubicBezTo>
                    <a:pt x="892929" y="6899268"/>
                    <a:pt x="891128" y="6901751"/>
                    <a:pt x="893343" y="7042607"/>
                  </a:cubicBezTo>
                  <a:cubicBezTo>
                    <a:pt x="894047" y="7087021"/>
                    <a:pt x="906571" y="7078101"/>
                    <a:pt x="831197" y="7077687"/>
                  </a:cubicBezTo>
                  <a:cubicBezTo>
                    <a:pt x="526656" y="7076052"/>
                    <a:pt x="568597" y="7087269"/>
                    <a:pt x="567894" y="7042173"/>
                  </a:cubicBezTo>
                  <a:cubicBezTo>
                    <a:pt x="561931" y="6660252"/>
                    <a:pt x="544501" y="6700505"/>
                    <a:pt x="582882" y="6700712"/>
                  </a:cubicBezTo>
                  <a:close/>
                  <a:moveTo>
                    <a:pt x="568535" y="7094885"/>
                  </a:moveTo>
                  <a:cubicBezTo>
                    <a:pt x="646891" y="7096603"/>
                    <a:pt x="627369" y="7096541"/>
                    <a:pt x="894275" y="7097183"/>
                  </a:cubicBezTo>
                  <a:cubicBezTo>
                    <a:pt x="896159" y="7194536"/>
                    <a:pt x="900195" y="7297684"/>
                    <a:pt x="900485" y="7470412"/>
                  </a:cubicBezTo>
                  <a:cubicBezTo>
                    <a:pt x="543383" y="7472916"/>
                    <a:pt x="572965" y="7476455"/>
                    <a:pt x="572613" y="7465631"/>
                  </a:cubicBezTo>
                  <a:cubicBezTo>
                    <a:pt x="566320" y="7270262"/>
                    <a:pt x="569405" y="7192446"/>
                    <a:pt x="568535" y="7094885"/>
                  </a:cubicBezTo>
                  <a:close/>
                  <a:moveTo>
                    <a:pt x="904543" y="6618259"/>
                  </a:moveTo>
                  <a:cubicBezTo>
                    <a:pt x="893778" y="6250494"/>
                    <a:pt x="881481" y="6304593"/>
                    <a:pt x="955303" y="6304593"/>
                  </a:cubicBezTo>
                  <a:cubicBezTo>
                    <a:pt x="1270340" y="6304593"/>
                    <a:pt x="1226784" y="6296418"/>
                    <a:pt x="1227632" y="6337685"/>
                  </a:cubicBezTo>
                  <a:cubicBezTo>
                    <a:pt x="1236058" y="6735626"/>
                    <a:pt x="1240281" y="6681092"/>
                    <a:pt x="1203474" y="6681092"/>
                  </a:cubicBezTo>
                  <a:cubicBezTo>
                    <a:pt x="1080486" y="6681092"/>
                    <a:pt x="1079782" y="6678671"/>
                    <a:pt x="955303" y="6678671"/>
                  </a:cubicBezTo>
                  <a:cubicBezTo>
                    <a:pt x="893281" y="6678650"/>
                    <a:pt x="906675" y="6691336"/>
                    <a:pt x="904543" y="6618259"/>
                  </a:cubicBezTo>
                  <a:close/>
                  <a:moveTo>
                    <a:pt x="955324" y="6697877"/>
                  </a:moveTo>
                  <a:cubicBezTo>
                    <a:pt x="1077422" y="6697877"/>
                    <a:pt x="1079720" y="6700298"/>
                    <a:pt x="1203494" y="6700298"/>
                  </a:cubicBezTo>
                  <a:cubicBezTo>
                    <a:pt x="1239991" y="6700298"/>
                    <a:pt x="1232063" y="6688294"/>
                    <a:pt x="1233180" y="6760026"/>
                  </a:cubicBezTo>
                  <a:cubicBezTo>
                    <a:pt x="1238894" y="7125473"/>
                    <a:pt x="1256159" y="7075452"/>
                    <a:pt x="1203494" y="7075452"/>
                  </a:cubicBezTo>
                  <a:cubicBezTo>
                    <a:pt x="867011" y="7075452"/>
                    <a:pt x="911147" y="7095258"/>
                    <a:pt x="910318" y="7042276"/>
                  </a:cubicBezTo>
                  <a:cubicBezTo>
                    <a:pt x="904025" y="6641997"/>
                    <a:pt x="896138" y="6697877"/>
                    <a:pt x="955324" y="6697877"/>
                  </a:cubicBezTo>
                  <a:close/>
                  <a:moveTo>
                    <a:pt x="955324" y="7097245"/>
                  </a:moveTo>
                  <a:cubicBezTo>
                    <a:pt x="1298577" y="7097245"/>
                    <a:pt x="1240405" y="7065870"/>
                    <a:pt x="1241772" y="7183712"/>
                  </a:cubicBezTo>
                  <a:cubicBezTo>
                    <a:pt x="1245746" y="7529685"/>
                    <a:pt x="1262370" y="7472730"/>
                    <a:pt x="1203494" y="7472688"/>
                  </a:cubicBezTo>
                  <a:cubicBezTo>
                    <a:pt x="1186540" y="7472688"/>
                    <a:pt x="917502" y="7471819"/>
                    <a:pt x="917502" y="7465962"/>
                  </a:cubicBezTo>
                  <a:cubicBezTo>
                    <a:pt x="916591" y="7041697"/>
                    <a:pt x="888603" y="7097245"/>
                    <a:pt x="955324" y="7097245"/>
                  </a:cubicBezTo>
                  <a:close/>
                  <a:moveTo>
                    <a:pt x="955324" y="7489431"/>
                  </a:moveTo>
                  <a:cubicBezTo>
                    <a:pt x="1078084" y="7489431"/>
                    <a:pt x="1077484" y="7491894"/>
                    <a:pt x="1203494" y="7491894"/>
                  </a:cubicBezTo>
                  <a:cubicBezTo>
                    <a:pt x="1256780" y="7491935"/>
                    <a:pt x="1244401" y="7428854"/>
                    <a:pt x="1251791" y="7866800"/>
                  </a:cubicBezTo>
                  <a:cubicBezTo>
                    <a:pt x="1128472" y="7866344"/>
                    <a:pt x="1026620" y="7868104"/>
                    <a:pt x="922284" y="7867648"/>
                  </a:cubicBezTo>
                  <a:cubicBezTo>
                    <a:pt x="915597" y="7428171"/>
                    <a:pt x="904294" y="7489431"/>
                    <a:pt x="955324" y="7489431"/>
                  </a:cubicBezTo>
                  <a:close/>
                  <a:moveTo>
                    <a:pt x="955324" y="7886937"/>
                  </a:moveTo>
                  <a:cubicBezTo>
                    <a:pt x="1276633" y="7886937"/>
                    <a:pt x="1252060" y="7882777"/>
                    <a:pt x="1252164" y="7889938"/>
                  </a:cubicBezTo>
                  <a:cubicBezTo>
                    <a:pt x="1259016" y="8327469"/>
                    <a:pt x="1279345" y="8264140"/>
                    <a:pt x="1203494" y="8264140"/>
                  </a:cubicBezTo>
                  <a:cubicBezTo>
                    <a:pt x="1080982" y="8264140"/>
                    <a:pt x="1082866" y="8262505"/>
                    <a:pt x="955324" y="8262505"/>
                  </a:cubicBezTo>
                  <a:cubicBezTo>
                    <a:pt x="923630" y="8262505"/>
                    <a:pt x="932179" y="8280138"/>
                    <a:pt x="930503" y="8172146"/>
                  </a:cubicBezTo>
                  <a:cubicBezTo>
                    <a:pt x="925348" y="7843289"/>
                    <a:pt x="901893" y="7886937"/>
                    <a:pt x="955324" y="7886937"/>
                  </a:cubicBezTo>
                  <a:close/>
                  <a:moveTo>
                    <a:pt x="1258747" y="7183422"/>
                  </a:moveTo>
                  <a:cubicBezTo>
                    <a:pt x="1257484" y="7072968"/>
                    <a:pt x="1190846" y="7092174"/>
                    <a:pt x="1575833" y="7094243"/>
                  </a:cubicBezTo>
                  <a:cubicBezTo>
                    <a:pt x="1585107" y="7094306"/>
                    <a:pt x="1586060" y="7048340"/>
                    <a:pt x="1592643" y="7472481"/>
                  </a:cubicBezTo>
                  <a:cubicBezTo>
                    <a:pt x="1225252" y="7474261"/>
                    <a:pt x="1261976" y="7475131"/>
                    <a:pt x="1261956" y="7465962"/>
                  </a:cubicBezTo>
                  <a:cubicBezTo>
                    <a:pt x="1261728" y="7356812"/>
                    <a:pt x="1260610" y="7347189"/>
                    <a:pt x="1258747" y="7183422"/>
                  </a:cubicBezTo>
                  <a:close/>
                  <a:moveTo>
                    <a:pt x="1592933" y="7491729"/>
                  </a:moveTo>
                  <a:cubicBezTo>
                    <a:pt x="1599536" y="7917339"/>
                    <a:pt x="1607507" y="7867731"/>
                    <a:pt x="1575833" y="7867835"/>
                  </a:cubicBezTo>
                  <a:cubicBezTo>
                    <a:pt x="1489197" y="7868187"/>
                    <a:pt x="1414071" y="7868310"/>
                    <a:pt x="1327663" y="7867379"/>
                  </a:cubicBezTo>
                  <a:cubicBezTo>
                    <a:pt x="1257484" y="7866613"/>
                    <a:pt x="1263840" y="7931102"/>
                    <a:pt x="1262018" y="7491935"/>
                  </a:cubicBezTo>
                  <a:cubicBezTo>
                    <a:pt x="1473671" y="7492122"/>
                    <a:pt x="1491102" y="7492267"/>
                    <a:pt x="1592933" y="7491729"/>
                  </a:cubicBezTo>
                  <a:close/>
                  <a:moveTo>
                    <a:pt x="1327518" y="7886647"/>
                  </a:moveTo>
                  <a:cubicBezTo>
                    <a:pt x="1619058" y="7889793"/>
                    <a:pt x="1598605" y="7883460"/>
                    <a:pt x="1598708" y="7889896"/>
                  </a:cubicBezTo>
                  <a:cubicBezTo>
                    <a:pt x="1605478" y="8322668"/>
                    <a:pt x="1614069" y="8263953"/>
                    <a:pt x="1575978" y="8263374"/>
                  </a:cubicBezTo>
                  <a:cubicBezTo>
                    <a:pt x="1214611" y="8258034"/>
                    <a:pt x="1276799" y="8295701"/>
                    <a:pt x="1274873" y="8172146"/>
                  </a:cubicBezTo>
                  <a:cubicBezTo>
                    <a:pt x="1269512" y="7828864"/>
                    <a:pt x="1246140" y="7885778"/>
                    <a:pt x="1327518" y="7886647"/>
                  </a:cubicBezTo>
                  <a:close/>
                  <a:moveTo>
                    <a:pt x="1600696" y="7094389"/>
                  </a:moveTo>
                  <a:cubicBezTo>
                    <a:pt x="1648040" y="7094637"/>
                    <a:pt x="1926207" y="7094865"/>
                    <a:pt x="1928899" y="7094865"/>
                  </a:cubicBezTo>
                  <a:cubicBezTo>
                    <a:pt x="1928919" y="7096479"/>
                    <a:pt x="1934447" y="7422480"/>
                    <a:pt x="1935337" y="7470619"/>
                  </a:cubicBezTo>
                  <a:cubicBezTo>
                    <a:pt x="1824935" y="7470743"/>
                    <a:pt x="1934157" y="7471219"/>
                    <a:pt x="1609597" y="7472419"/>
                  </a:cubicBezTo>
                  <a:cubicBezTo>
                    <a:pt x="1603967" y="7109869"/>
                    <a:pt x="1604132" y="7243357"/>
                    <a:pt x="1600696" y="7094389"/>
                  </a:cubicBezTo>
                  <a:close/>
                  <a:moveTo>
                    <a:pt x="1935709" y="7489824"/>
                  </a:moveTo>
                  <a:cubicBezTo>
                    <a:pt x="1942852" y="7867379"/>
                    <a:pt x="1941651" y="7755228"/>
                    <a:pt x="1943576" y="7866965"/>
                  </a:cubicBezTo>
                  <a:cubicBezTo>
                    <a:pt x="1929665" y="7866965"/>
                    <a:pt x="2002638" y="7866759"/>
                    <a:pt x="1615332" y="7867710"/>
                  </a:cubicBezTo>
                  <a:cubicBezTo>
                    <a:pt x="1613676" y="7759595"/>
                    <a:pt x="1614669" y="7799062"/>
                    <a:pt x="1609908" y="7491646"/>
                  </a:cubicBezTo>
                  <a:cubicBezTo>
                    <a:pt x="1960386" y="7490155"/>
                    <a:pt x="1833526" y="7489928"/>
                    <a:pt x="1935709" y="7489824"/>
                  </a:cubicBezTo>
                  <a:close/>
                  <a:moveTo>
                    <a:pt x="1940078" y="6700815"/>
                  </a:moveTo>
                  <a:cubicBezTo>
                    <a:pt x="2088259" y="6700960"/>
                    <a:pt x="2087680" y="6697628"/>
                    <a:pt x="2268467" y="6698870"/>
                  </a:cubicBezTo>
                  <a:cubicBezTo>
                    <a:pt x="2270785" y="6901172"/>
                    <a:pt x="2273352" y="6872115"/>
                    <a:pt x="2276396" y="7074458"/>
                  </a:cubicBezTo>
                  <a:cubicBezTo>
                    <a:pt x="2054992" y="7073983"/>
                    <a:pt x="2100101" y="7075638"/>
                    <a:pt x="1945564" y="7075638"/>
                  </a:cubicBezTo>
                  <a:cubicBezTo>
                    <a:pt x="1943183" y="6930912"/>
                    <a:pt x="1942500" y="6832379"/>
                    <a:pt x="1940078" y="6700815"/>
                  </a:cubicBezTo>
                  <a:close/>
                  <a:moveTo>
                    <a:pt x="1948275" y="7094865"/>
                  </a:moveTo>
                  <a:cubicBezTo>
                    <a:pt x="2339722" y="7094865"/>
                    <a:pt x="2276313" y="7063200"/>
                    <a:pt x="2277928" y="7183629"/>
                  </a:cubicBezTo>
                  <a:cubicBezTo>
                    <a:pt x="2279563" y="7314800"/>
                    <a:pt x="2280743" y="7352135"/>
                    <a:pt x="2281571" y="7466004"/>
                  </a:cubicBezTo>
                  <a:cubicBezTo>
                    <a:pt x="2281633" y="7475048"/>
                    <a:pt x="2308069" y="7470660"/>
                    <a:pt x="1952333" y="7470598"/>
                  </a:cubicBezTo>
                  <a:cubicBezTo>
                    <a:pt x="1952271" y="7467204"/>
                    <a:pt x="1944860" y="7094865"/>
                    <a:pt x="1948275" y="7094865"/>
                  </a:cubicBezTo>
                  <a:close/>
                  <a:moveTo>
                    <a:pt x="2281757" y="7490424"/>
                  </a:moveTo>
                  <a:cubicBezTo>
                    <a:pt x="2281778" y="7492246"/>
                    <a:pt x="2286105" y="7863530"/>
                    <a:pt x="2286125" y="7865641"/>
                  </a:cubicBezTo>
                  <a:cubicBezTo>
                    <a:pt x="2152228" y="7863757"/>
                    <a:pt x="2061410" y="7866841"/>
                    <a:pt x="1960510" y="7866965"/>
                  </a:cubicBezTo>
                  <a:cubicBezTo>
                    <a:pt x="1958357" y="7741114"/>
                    <a:pt x="1959661" y="7866013"/>
                    <a:pt x="1952685" y="7489824"/>
                  </a:cubicBezTo>
                  <a:cubicBezTo>
                    <a:pt x="2068821" y="7489845"/>
                    <a:pt x="2151358" y="7491356"/>
                    <a:pt x="2281757" y="7490424"/>
                  </a:cubicBezTo>
                  <a:close/>
                  <a:moveTo>
                    <a:pt x="2286436" y="7884888"/>
                  </a:moveTo>
                  <a:cubicBezTo>
                    <a:pt x="2288899" y="8045529"/>
                    <a:pt x="2287305" y="8006518"/>
                    <a:pt x="2291466" y="8261863"/>
                  </a:cubicBezTo>
                  <a:cubicBezTo>
                    <a:pt x="2213546" y="8262919"/>
                    <a:pt x="2120720" y="8262215"/>
                    <a:pt x="1964899" y="8262174"/>
                  </a:cubicBezTo>
                  <a:cubicBezTo>
                    <a:pt x="1964878" y="8259814"/>
                    <a:pt x="1960924" y="7891531"/>
                    <a:pt x="1960903" y="7889565"/>
                  </a:cubicBezTo>
                  <a:cubicBezTo>
                    <a:pt x="1960800" y="7882673"/>
                    <a:pt x="2279439" y="7884785"/>
                    <a:pt x="2286436" y="7884888"/>
                  </a:cubicBezTo>
                  <a:close/>
                  <a:moveTo>
                    <a:pt x="2285422" y="6699015"/>
                  </a:moveTo>
                  <a:cubicBezTo>
                    <a:pt x="2476249" y="6700712"/>
                    <a:pt x="2328688" y="6699201"/>
                    <a:pt x="2614618" y="6701002"/>
                  </a:cubicBezTo>
                  <a:cubicBezTo>
                    <a:pt x="2617330" y="6910465"/>
                    <a:pt x="2616771" y="6953056"/>
                    <a:pt x="2618862" y="7075245"/>
                  </a:cubicBezTo>
                  <a:cubicBezTo>
                    <a:pt x="2351418" y="7074583"/>
                    <a:pt x="2505624" y="7075142"/>
                    <a:pt x="2293329" y="7074521"/>
                  </a:cubicBezTo>
                  <a:cubicBezTo>
                    <a:pt x="2290266" y="6874102"/>
                    <a:pt x="2287574" y="6888941"/>
                    <a:pt x="2285422" y="6699015"/>
                  </a:cubicBezTo>
                  <a:close/>
                  <a:moveTo>
                    <a:pt x="2320656" y="7093871"/>
                  </a:moveTo>
                  <a:cubicBezTo>
                    <a:pt x="2680553" y="7095320"/>
                    <a:pt x="2618386" y="7069057"/>
                    <a:pt x="2621139" y="7184643"/>
                  </a:cubicBezTo>
                  <a:cubicBezTo>
                    <a:pt x="2623478" y="7281190"/>
                    <a:pt x="2624555" y="7356398"/>
                    <a:pt x="2626045" y="7466148"/>
                  </a:cubicBezTo>
                  <a:cubicBezTo>
                    <a:pt x="2626128" y="7473434"/>
                    <a:pt x="2298608" y="7473164"/>
                    <a:pt x="2298567" y="7465900"/>
                  </a:cubicBezTo>
                  <a:cubicBezTo>
                    <a:pt x="2295441" y="7040207"/>
                    <a:pt x="2279998" y="7093685"/>
                    <a:pt x="2320656" y="7093871"/>
                  </a:cubicBezTo>
                  <a:close/>
                  <a:moveTo>
                    <a:pt x="2320759" y="7490073"/>
                  </a:moveTo>
                  <a:cubicBezTo>
                    <a:pt x="2407706" y="7489245"/>
                    <a:pt x="2481962" y="7489369"/>
                    <a:pt x="2568930" y="7489617"/>
                  </a:cubicBezTo>
                  <a:cubicBezTo>
                    <a:pt x="2643228" y="7489824"/>
                    <a:pt x="2626004" y="7422646"/>
                    <a:pt x="2633519" y="7865517"/>
                  </a:cubicBezTo>
                  <a:cubicBezTo>
                    <a:pt x="2542784" y="7866179"/>
                    <a:pt x="2491920" y="7869221"/>
                    <a:pt x="2303101" y="7865910"/>
                  </a:cubicBezTo>
                  <a:cubicBezTo>
                    <a:pt x="2296787" y="7433966"/>
                    <a:pt x="2291094" y="7490383"/>
                    <a:pt x="2320759" y="7490073"/>
                  </a:cubicBezTo>
                  <a:close/>
                  <a:moveTo>
                    <a:pt x="2320552" y="7885467"/>
                  </a:moveTo>
                  <a:cubicBezTo>
                    <a:pt x="2626294" y="7891221"/>
                    <a:pt x="2633726" y="7876940"/>
                    <a:pt x="2633933" y="7889896"/>
                  </a:cubicBezTo>
                  <a:cubicBezTo>
                    <a:pt x="2636086" y="8027069"/>
                    <a:pt x="2633084" y="8033960"/>
                    <a:pt x="2635258" y="8172561"/>
                  </a:cubicBezTo>
                  <a:cubicBezTo>
                    <a:pt x="2636955" y="8281628"/>
                    <a:pt x="2654096" y="8265257"/>
                    <a:pt x="2569240" y="8262443"/>
                  </a:cubicBezTo>
                  <a:cubicBezTo>
                    <a:pt x="2255466" y="8252157"/>
                    <a:pt x="2309063" y="8300357"/>
                    <a:pt x="2306972" y="8172209"/>
                  </a:cubicBezTo>
                  <a:cubicBezTo>
                    <a:pt x="2301776" y="7842089"/>
                    <a:pt x="2294944" y="7884991"/>
                    <a:pt x="2320552" y="7885467"/>
                  </a:cubicBezTo>
                  <a:close/>
                  <a:moveTo>
                    <a:pt x="2636189" y="7094492"/>
                  </a:moveTo>
                  <a:cubicBezTo>
                    <a:pt x="2905496" y="7094823"/>
                    <a:pt x="2694112" y="7094844"/>
                    <a:pt x="2966566" y="7095423"/>
                  </a:cubicBezTo>
                  <a:cubicBezTo>
                    <a:pt x="2973335" y="7531341"/>
                    <a:pt x="2982816" y="7473040"/>
                    <a:pt x="2941434" y="7473040"/>
                  </a:cubicBezTo>
                  <a:cubicBezTo>
                    <a:pt x="2939819" y="7473040"/>
                    <a:pt x="2643103" y="7471860"/>
                    <a:pt x="2643021" y="7465776"/>
                  </a:cubicBezTo>
                  <a:cubicBezTo>
                    <a:pt x="2639481" y="7204511"/>
                    <a:pt x="2638342" y="7211072"/>
                    <a:pt x="2636189" y="7094492"/>
                  </a:cubicBezTo>
                  <a:close/>
                  <a:moveTo>
                    <a:pt x="2941434" y="7492287"/>
                  </a:moveTo>
                  <a:cubicBezTo>
                    <a:pt x="2980871" y="7492287"/>
                    <a:pt x="2970375" y="7432063"/>
                    <a:pt x="2978055" y="7865372"/>
                  </a:cubicBezTo>
                  <a:cubicBezTo>
                    <a:pt x="2954083" y="7865227"/>
                    <a:pt x="2935369" y="7865268"/>
                    <a:pt x="2693139" y="7865310"/>
                  </a:cubicBezTo>
                  <a:cubicBezTo>
                    <a:pt x="2639667" y="7865310"/>
                    <a:pt x="2649355" y="7927501"/>
                    <a:pt x="2643352" y="7489721"/>
                  </a:cubicBezTo>
                  <a:cubicBezTo>
                    <a:pt x="2821241" y="7489824"/>
                    <a:pt x="2825402" y="7492287"/>
                    <a:pt x="2941434" y="7492287"/>
                  </a:cubicBezTo>
                  <a:close/>
                  <a:moveTo>
                    <a:pt x="2982692" y="7042235"/>
                  </a:moveTo>
                  <a:cubicBezTo>
                    <a:pt x="2976399" y="6638107"/>
                    <a:pt x="2945678" y="6696738"/>
                    <a:pt x="3065436" y="6699801"/>
                  </a:cubicBezTo>
                  <a:cubicBezTo>
                    <a:pt x="3147373" y="6701892"/>
                    <a:pt x="3231194" y="6701726"/>
                    <a:pt x="3303567" y="6700484"/>
                  </a:cubicBezTo>
                  <a:cubicBezTo>
                    <a:pt x="3307852" y="7054756"/>
                    <a:pt x="3306569" y="6985880"/>
                    <a:pt x="3308225" y="7076507"/>
                  </a:cubicBezTo>
                  <a:cubicBezTo>
                    <a:pt x="2930027" y="7086131"/>
                    <a:pt x="2983251" y="7077460"/>
                    <a:pt x="2982692" y="7042235"/>
                  </a:cubicBezTo>
                  <a:close/>
                  <a:moveTo>
                    <a:pt x="3308577" y="7095755"/>
                  </a:moveTo>
                  <a:cubicBezTo>
                    <a:pt x="3311102" y="7221399"/>
                    <a:pt x="3313400" y="7212106"/>
                    <a:pt x="3315739" y="7471716"/>
                  </a:cubicBezTo>
                  <a:cubicBezTo>
                    <a:pt x="3270651" y="7472129"/>
                    <a:pt x="2989400" y="7473019"/>
                    <a:pt x="2987930" y="7473019"/>
                  </a:cubicBezTo>
                  <a:cubicBezTo>
                    <a:pt x="2988137" y="7369478"/>
                    <a:pt x="2988095" y="7390298"/>
                    <a:pt x="2983500" y="7095486"/>
                  </a:cubicBezTo>
                  <a:cubicBezTo>
                    <a:pt x="3074918" y="7095879"/>
                    <a:pt x="3178260" y="7099045"/>
                    <a:pt x="3308577" y="7095755"/>
                  </a:cubicBezTo>
                  <a:close/>
                  <a:moveTo>
                    <a:pt x="3314083" y="7490942"/>
                  </a:moveTo>
                  <a:cubicBezTo>
                    <a:pt x="3316174" y="7490942"/>
                    <a:pt x="3322115" y="7865268"/>
                    <a:pt x="3322136" y="7866903"/>
                  </a:cubicBezTo>
                  <a:cubicBezTo>
                    <a:pt x="3129301" y="7870194"/>
                    <a:pt x="3083882" y="7866262"/>
                    <a:pt x="2994989" y="7865475"/>
                  </a:cubicBezTo>
                  <a:cubicBezTo>
                    <a:pt x="2993043" y="7754152"/>
                    <a:pt x="2987723" y="7646389"/>
                    <a:pt x="2987888" y="7492225"/>
                  </a:cubicBezTo>
                  <a:cubicBezTo>
                    <a:pt x="2989358" y="7492246"/>
                    <a:pt x="3283507" y="7491232"/>
                    <a:pt x="3314083" y="7490942"/>
                  </a:cubicBezTo>
                  <a:close/>
                  <a:moveTo>
                    <a:pt x="3322530" y="7889938"/>
                  </a:moveTo>
                  <a:cubicBezTo>
                    <a:pt x="3329133" y="8311119"/>
                    <a:pt x="3332590" y="8263167"/>
                    <a:pt x="3314083" y="8262960"/>
                  </a:cubicBezTo>
                  <a:cubicBezTo>
                    <a:pt x="2937128" y="8258924"/>
                    <a:pt x="2999978" y="8293238"/>
                    <a:pt x="2998094" y="8172188"/>
                  </a:cubicBezTo>
                  <a:cubicBezTo>
                    <a:pt x="2995900" y="8031787"/>
                    <a:pt x="2997680" y="8034561"/>
                    <a:pt x="2995403" y="7889565"/>
                  </a:cubicBezTo>
                  <a:cubicBezTo>
                    <a:pt x="2995299" y="7882052"/>
                    <a:pt x="3322509" y="7888324"/>
                    <a:pt x="3322530" y="7889938"/>
                  </a:cubicBezTo>
                  <a:close/>
                  <a:moveTo>
                    <a:pt x="3325531" y="7095320"/>
                  </a:moveTo>
                  <a:cubicBezTo>
                    <a:pt x="3388588" y="7093747"/>
                    <a:pt x="3399664" y="7094016"/>
                    <a:pt x="3654480" y="7093974"/>
                  </a:cubicBezTo>
                  <a:cubicBezTo>
                    <a:pt x="3657419" y="7266102"/>
                    <a:pt x="3655473" y="7112290"/>
                    <a:pt x="3660876" y="7472605"/>
                  </a:cubicBezTo>
                  <a:cubicBezTo>
                    <a:pt x="3294831" y="7471881"/>
                    <a:pt x="3332756" y="7473123"/>
                    <a:pt x="3332694" y="7465859"/>
                  </a:cubicBezTo>
                  <a:cubicBezTo>
                    <a:pt x="3330831" y="7242447"/>
                    <a:pt x="3327664" y="7199089"/>
                    <a:pt x="3325531" y="7095320"/>
                  </a:cubicBezTo>
                  <a:close/>
                  <a:moveTo>
                    <a:pt x="3661166" y="7491832"/>
                  </a:moveTo>
                  <a:cubicBezTo>
                    <a:pt x="3666487" y="7846476"/>
                    <a:pt x="3663940" y="7660586"/>
                    <a:pt x="3667232" y="7867690"/>
                  </a:cubicBezTo>
                  <a:cubicBezTo>
                    <a:pt x="3556437" y="7867503"/>
                    <a:pt x="3477791" y="7864523"/>
                    <a:pt x="3339111" y="7866613"/>
                  </a:cubicBezTo>
                  <a:cubicBezTo>
                    <a:pt x="3337311" y="7756470"/>
                    <a:pt x="3334122" y="7630039"/>
                    <a:pt x="3332922" y="7490756"/>
                  </a:cubicBezTo>
                  <a:cubicBezTo>
                    <a:pt x="3501598" y="7489286"/>
                    <a:pt x="3555961" y="7491646"/>
                    <a:pt x="3661166" y="7491832"/>
                  </a:cubicBezTo>
                  <a:close/>
                  <a:moveTo>
                    <a:pt x="3667542" y="7886916"/>
                  </a:moveTo>
                  <a:cubicBezTo>
                    <a:pt x="3669964" y="8061920"/>
                    <a:pt x="3667169" y="7982841"/>
                    <a:pt x="3671517" y="8261760"/>
                  </a:cubicBezTo>
                  <a:cubicBezTo>
                    <a:pt x="3547266" y="8261925"/>
                    <a:pt x="3515427" y="8264740"/>
                    <a:pt x="3344949" y="8263271"/>
                  </a:cubicBezTo>
                  <a:cubicBezTo>
                    <a:pt x="3342072" y="8152527"/>
                    <a:pt x="3341637" y="8028600"/>
                    <a:pt x="3339463" y="7889606"/>
                  </a:cubicBezTo>
                  <a:cubicBezTo>
                    <a:pt x="3339360" y="7881639"/>
                    <a:pt x="3325428" y="7886398"/>
                    <a:pt x="3667542" y="7886916"/>
                  </a:cubicBezTo>
                  <a:close/>
                  <a:moveTo>
                    <a:pt x="3671434" y="7093995"/>
                  </a:moveTo>
                  <a:cubicBezTo>
                    <a:pt x="3777261" y="7093974"/>
                    <a:pt x="3785686" y="7095651"/>
                    <a:pt x="3998685" y="7096189"/>
                  </a:cubicBezTo>
                  <a:cubicBezTo>
                    <a:pt x="3998705" y="7097845"/>
                    <a:pt x="4005247" y="7457228"/>
                    <a:pt x="4005558" y="7472357"/>
                  </a:cubicBezTo>
                  <a:cubicBezTo>
                    <a:pt x="3844354" y="7472316"/>
                    <a:pt x="3735340" y="7472688"/>
                    <a:pt x="3677810" y="7472626"/>
                  </a:cubicBezTo>
                  <a:cubicBezTo>
                    <a:pt x="3672655" y="7128102"/>
                    <a:pt x="3673939" y="7241722"/>
                    <a:pt x="3671434" y="7093995"/>
                  </a:cubicBezTo>
                  <a:close/>
                  <a:moveTo>
                    <a:pt x="3686525" y="7491853"/>
                  </a:moveTo>
                  <a:cubicBezTo>
                    <a:pt x="4072879" y="7491853"/>
                    <a:pt x="4005744" y="7463334"/>
                    <a:pt x="4008001" y="7607356"/>
                  </a:cubicBezTo>
                  <a:cubicBezTo>
                    <a:pt x="4010215" y="7749206"/>
                    <a:pt x="4010650" y="7739417"/>
                    <a:pt x="4012741" y="7868807"/>
                  </a:cubicBezTo>
                  <a:cubicBezTo>
                    <a:pt x="3854602" y="7869738"/>
                    <a:pt x="3822804" y="7867710"/>
                    <a:pt x="3684186" y="7867710"/>
                  </a:cubicBezTo>
                  <a:cubicBezTo>
                    <a:pt x="3677583" y="7447564"/>
                    <a:pt x="3673918" y="7491853"/>
                    <a:pt x="3686525" y="7491853"/>
                  </a:cubicBezTo>
                  <a:close/>
                  <a:moveTo>
                    <a:pt x="3686525" y="7886937"/>
                  </a:moveTo>
                  <a:cubicBezTo>
                    <a:pt x="3687995" y="7886937"/>
                    <a:pt x="4013052" y="7887724"/>
                    <a:pt x="4013093" y="7889938"/>
                  </a:cubicBezTo>
                  <a:cubicBezTo>
                    <a:pt x="4013135" y="7892421"/>
                    <a:pt x="4017627" y="8261739"/>
                    <a:pt x="4017648" y="8264222"/>
                  </a:cubicBezTo>
                  <a:cubicBezTo>
                    <a:pt x="3789868" y="8265402"/>
                    <a:pt x="3845369" y="8261780"/>
                    <a:pt x="3688472" y="8261760"/>
                  </a:cubicBezTo>
                  <a:cubicBezTo>
                    <a:pt x="3681951" y="7845235"/>
                    <a:pt x="3685056" y="7886937"/>
                    <a:pt x="3686525" y="7886937"/>
                  </a:cubicBezTo>
                  <a:close/>
                  <a:moveTo>
                    <a:pt x="4058906" y="7096417"/>
                  </a:moveTo>
                  <a:cubicBezTo>
                    <a:pt x="4181459" y="7096914"/>
                    <a:pt x="4185475" y="7096438"/>
                    <a:pt x="4307097" y="7096914"/>
                  </a:cubicBezTo>
                  <a:cubicBezTo>
                    <a:pt x="4357112" y="7097120"/>
                    <a:pt x="4344298" y="7037827"/>
                    <a:pt x="4349411" y="7471736"/>
                  </a:cubicBezTo>
                  <a:cubicBezTo>
                    <a:pt x="3988790" y="7473392"/>
                    <a:pt x="4022574" y="7475317"/>
                    <a:pt x="4022388" y="7465755"/>
                  </a:cubicBezTo>
                  <a:cubicBezTo>
                    <a:pt x="4013901" y="7037620"/>
                    <a:pt x="4000652" y="7096168"/>
                    <a:pt x="4058906" y="7096417"/>
                  </a:cubicBezTo>
                  <a:close/>
                  <a:moveTo>
                    <a:pt x="4349660" y="7490942"/>
                  </a:moveTo>
                  <a:cubicBezTo>
                    <a:pt x="4350798" y="7586454"/>
                    <a:pt x="4351999" y="7666588"/>
                    <a:pt x="4354483" y="7748792"/>
                  </a:cubicBezTo>
                  <a:cubicBezTo>
                    <a:pt x="4359100" y="7900761"/>
                    <a:pt x="4417354" y="7865558"/>
                    <a:pt x="4058864" y="7868476"/>
                  </a:cubicBezTo>
                  <a:cubicBezTo>
                    <a:pt x="4016882" y="7868807"/>
                    <a:pt x="4031621" y="7926321"/>
                    <a:pt x="4022926" y="7491583"/>
                  </a:cubicBezTo>
                  <a:cubicBezTo>
                    <a:pt x="4324383" y="7491625"/>
                    <a:pt x="4206839" y="7491625"/>
                    <a:pt x="4349660" y="7490942"/>
                  </a:cubicBezTo>
                  <a:close/>
                  <a:moveTo>
                    <a:pt x="4059030" y="7887724"/>
                  </a:moveTo>
                  <a:cubicBezTo>
                    <a:pt x="4060500" y="7887703"/>
                    <a:pt x="4357650" y="7884785"/>
                    <a:pt x="4357733" y="7889938"/>
                  </a:cubicBezTo>
                  <a:cubicBezTo>
                    <a:pt x="4364503" y="8323744"/>
                    <a:pt x="4387606" y="8262339"/>
                    <a:pt x="4307077" y="8263002"/>
                  </a:cubicBezTo>
                  <a:cubicBezTo>
                    <a:pt x="4183219" y="8264015"/>
                    <a:pt x="4175683" y="8263022"/>
                    <a:pt x="4058906" y="8263953"/>
                  </a:cubicBezTo>
                  <a:cubicBezTo>
                    <a:pt x="4026942" y="8264161"/>
                    <a:pt x="4035078" y="8281090"/>
                    <a:pt x="4033381" y="8172188"/>
                  </a:cubicBezTo>
                  <a:cubicBezTo>
                    <a:pt x="4028392" y="7844489"/>
                    <a:pt x="4018475" y="7888054"/>
                    <a:pt x="4059030" y="7887724"/>
                  </a:cubicBezTo>
                  <a:close/>
                  <a:moveTo>
                    <a:pt x="4360818" y="7097058"/>
                  </a:moveTo>
                  <a:cubicBezTo>
                    <a:pt x="4566798" y="7097431"/>
                    <a:pt x="4537195" y="7096148"/>
                    <a:pt x="4679705" y="7096148"/>
                  </a:cubicBezTo>
                  <a:cubicBezTo>
                    <a:pt x="4696598" y="7096148"/>
                    <a:pt x="4688834" y="7051507"/>
                    <a:pt x="4695562" y="7473599"/>
                  </a:cubicBezTo>
                  <a:cubicBezTo>
                    <a:pt x="4567606" y="7473951"/>
                    <a:pt x="4547132" y="7471012"/>
                    <a:pt x="4366407" y="7471633"/>
                  </a:cubicBezTo>
                  <a:cubicBezTo>
                    <a:pt x="4364999" y="7362441"/>
                    <a:pt x="4366552" y="7461058"/>
                    <a:pt x="4360818" y="7097058"/>
                  </a:cubicBezTo>
                  <a:close/>
                  <a:moveTo>
                    <a:pt x="4431307" y="7490776"/>
                  </a:moveTo>
                  <a:cubicBezTo>
                    <a:pt x="4554129" y="7490776"/>
                    <a:pt x="4555413" y="7492867"/>
                    <a:pt x="4679684" y="7492867"/>
                  </a:cubicBezTo>
                  <a:cubicBezTo>
                    <a:pt x="4703926" y="7492867"/>
                    <a:pt x="4695500" y="7446280"/>
                    <a:pt x="4702373" y="7868373"/>
                  </a:cubicBezTo>
                  <a:cubicBezTo>
                    <a:pt x="4578826" y="7868704"/>
                    <a:pt x="4532496" y="7866510"/>
                    <a:pt x="4374315" y="7867069"/>
                  </a:cubicBezTo>
                  <a:cubicBezTo>
                    <a:pt x="4366780" y="7430427"/>
                    <a:pt x="4340406" y="7490776"/>
                    <a:pt x="4431307" y="7490776"/>
                  </a:cubicBezTo>
                  <a:close/>
                  <a:moveTo>
                    <a:pt x="4699868" y="6759736"/>
                  </a:moveTo>
                  <a:cubicBezTo>
                    <a:pt x="4698585" y="6677243"/>
                    <a:pt x="4642732" y="6701581"/>
                    <a:pt x="5030100" y="6700174"/>
                  </a:cubicBezTo>
                  <a:cubicBezTo>
                    <a:pt x="5033578" y="6906739"/>
                    <a:pt x="5031425" y="6910382"/>
                    <a:pt x="5034364" y="7076321"/>
                  </a:cubicBezTo>
                  <a:cubicBezTo>
                    <a:pt x="4965594" y="7077128"/>
                    <a:pt x="4937274" y="7076901"/>
                    <a:pt x="4707424" y="7076942"/>
                  </a:cubicBezTo>
                  <a:cubicBezTo>
                    <a:pt x="4705002" y="6903573"/>
                    <a:pt x="4702083" y="6900882"/>
                    <a:pt x="4699868" y="6759736"/>
                  </a:cubicBezTo>
                  <a:close/>
                  <a:moveTo>
                    <a:pt x="5034716" y="7095548"/>
                  </a:moveTo>
                  <a:cubicBezTo>
                    <a:pt x="5036683" y="7199027"/>
                    <a:pt x="5039768" y="7256500"/>
                    <a:pt x="5041507" y="7466045"/>
                  </a:cubicBezTo>
                  <a:cubicBezTo>
                    <a:pt x="5041548" y="7471716"/>
                    <a:pt x="5079639" y="7471343"/>
                    <a:pt x="4712496" y="7473537"/>
                  </a:cubicBezTo>
                  <a:cubicBezTo>
                    <a:pt x="4706824" y="7117610"/>
                    <a:pt x="4709598" y="7245282"/>
                    <a:pt x="4707693" y="7096148"/>
                  </a:cubicBezTo>
                  <a:cubicBezTo>
                    <a:pt x="4937564" y="7096107"/>
                    <a:pt x="4974496" y="7096293"/>
                    <a:pt x="5034716" y="7095548"/>
                  </a:cubicBezTo>
                  <a:close/>
                  <a:moveTo>
                    <a:pt x="5041735" y="7490673"/>
                  </a:moveTo>
                  <a:cubicBezTo>
                    <a:pt x="5041755" y="7492308"/>
                    <a:pt x="5045895" y="7865434"/>
                    <a:pt x="5045916" y="7866924"/>
                  </a:cubicBezTo>
                  <a:cubicBezTo>
                    <a:pt x="4873161" y="7864627"/>
                    <a:pt x="4802362" y="7867876"/>
                    <a:pt x="4719328" y="7868290"/>
                  </a:cubicBezTo>
                  <a:cubicBezTo>
                    <a:pt x="4717630" y="7763279"/>
                    <a:pt x="4717485" y="7786665"/>
                    <a:pt x="4712807" y="7492763"/>
                  </a:cubicBezTo>
                  <a:cubicBezTo>
                    <a:pt x="4808014" y="7492204"/>
                    <a:pt x="4879434" y="7487217"/>
                    <a:pt x="5041735" y="7490673"/>
                  </a:cubicBezTo>
                  <a:close/>
                  <a:moveTo>
                    <a:pt x="5045626" y="6618342"/>
                  </a:moveTo>
                  <a:cubicBezTo>
                    <a:pt x="5039064" y="6268355"/>
                    <a:pt x="5036000" y="6305938"/>
                    <a:pt x="5052334" y="6305814"/>
                  </a:cubicBezTo>
                  <a:cubicBezTo>
                    <a:pt x="5418751" y="6302834"/>
                    <a:pt x="5368260" y="6297494"/>
                    <a:pt x="5368426" y="6336092"/>
                  </a:cubicBezTo>
                  <a:cubicBezTo>
                    <a:pt x="5370144" y="6741483"/>
                    <a:pt x="5395607" y="6679519"/>
                    <a:pt x="5300628" y="6680161"/>
                  </a:cubicBezTo>
                  <a:cubicBezTo>
                    <a:pt x="5181822" y="6680968"/>
                    <a:pt x="5185486" y="6680347"/>
                    <a:pt x="5052209" y="6680864"/>
                  </a:cubicBezTo>
                  <a:cubicBezTo>
                    <a:pt x="5044819" y="6680906"/>
                    <a:pt x="5046993" y="6690281"/>
                    <a:pt x="5045626" y="6618342"/>
                  </a:cubicBezTo>
                  <a:close/>
                  <a:moveTo>
                    <a:pt x="5052313" y="6700091"/>
                  </a:moveTo>
                  <a:cubicBezTo>
                    <a:pt x="5431794" y="6698538"/>
                    <a:pt x="5372007" y="6681775"/>
                    <a:pt x="5373249" y="6760026"/>
                  </a:cubicBezTo>
                  <a:cubicBezTo>
                    <a:pt x="5379191" y="7140706"/>
                    <a:pt x="5402480" y="7077273"/>
                    <a:pt x="5300774" y="7076032"/>
                  </a:cubicBezTo>
                  <a:cubicBezTo>
                    <a:pt x="5009337" y="7072492"/>
                    <a:pt x="5051567" y="7093251"/>
                    <a:pt x="5050760" y="7042276"/>
                  </a:cubicBezTo>
                  <a:cubicBezTo>
                    <a:pt x="5044757" y="6659382"/>
                    <a:pt x="5046682" y="6700091"/>
                    <a:pt x="5052313" y="6700091"/>
                  </a:cubicBezTo>
                  <a:close/>
                  <a:moveTo>
                    <a:pt x="5052375" y="7095320"/>
                  </a:moveTo>
                  <a:cubicBezTo>
                    <a:pt x="5448955" y="7090497"/>
                    <a:pt x="5379046" y="7076735"/>
                    <a:pt x="5381965" y="7183878"/>
                  </a:cubicBezTo>
                  <a:cubicBezTo>
                    <a:pt x="5384636" y="7282162"/>
                    <a:pt x="5386209" y="7369561"/>
                    <a:pt x="5385899" y="7465921"/>
                  </a:cubicBezTo>
                  <a:cubicBezTo>
                    <a:pt x="5385857" y="7478877"/>
                    <a:pt x="5060034" y="7471798"/>
                    <a:pt x="5058544" y="7471777"/>
                  </a:cubicBezTo>
                  <a:cubicBezTo>
                    <a:pt x="5056102" y="7190417"/>
                    <a:pt x="5049994" y="7095361"/>
                    <a:pt x="5052375" y="7095320"/>
                  </a:cubicBezTo>
                  <a:close/>
                  <a:moveTo>
                    <a:pt x="5385836" y="7492805"/>
                  </a:moveTo>
                  <a:cubicBezTo>
                    <a:pt x="5385753" y="7629460"/>
                    <a:pt x="5390349" y="7749889"/>
                    <a:pt x="5392295" y="7865041"/>
                  </a:cubicBezTo>
                  <a:cubicBezTo>
                    <a:pt x="5295039" y="7865517"/>
                    <a:pt x="5241505" y="7869490"/>
                    <a:pt x="5062850" y="7867151"/>
                  </a:cubicBezTo>
                  <a:cubicBezTo>
                    <a:pt x="5062829" y="7865310"/>
                    <a:pt x="5058709" y="7492515"/>
                    <a:pt x="5058689" y="7491045"/>
                  </a:cubicBezTo>
                  <a:cubicBezTo>
                    <a:pt x="5127646" y="7492515"/>
                    <a:pt x="5383435" y="7492805"/>
                    <a:pt x="5385836" y="7492805"/>
                  </a:cubicBezTo>
                  <a:close/>
                  <a:moveTo>
                    <a:pt x="5392626" y="7884267"/>
                  </a:moveTo>
                  <a:cubicBezTo>
                    <a:pt x="5394883" y="8023198"/>
                    <a:pt x="5394779" y="8107575"/>
                    <a:pt x="5397967" y="8261987"/>
                  </a:cubicBezTo>
                  <a:lnTo>
                    <a:pt x="5069475" y="8262132"/>
                  </a:lnTo>
                  <a:cubicBezTo>
                    <a:pt x="5068419" y="8212110"/>
                    <a:pt x="5063306" y="7895526"/>
                    <a:pt x="5063202" y="7889669"/>
                  </a:cubicBezTo>
                  <a:cubicBezTo>
                    <a:pt x="5063160" y="7886213"/>
                    <a:pt x="5034385" y="7886088"/>
                    <a:pt x="5392626" y="7884267"/>
                  </a:cubicBezTo>
                  <a:close/>
                  <a:moveTo>
                    <a:pt x="5396829" y="7095961"/>
                  </a:moveTo>
                  <a:cubicBezTo>
                    <a:pt x="5539442" y="7096230"/>
                    <a:pt x="5514000" y="7094720"/>
                    <a:pt x="5724970" y="7094637"/>
                  </a:cubicBezTo>
                  <a:cubicBezTo>
                    <a:pt x="5726149" y="7196109"/>
                    <a:pt x="5724970" y="7318132"/>
                    <a:pt x="5731014" y="7469708"/>
                  </a:cubicBezTo>
                  <a:cubicBezTo>
                    <a:pt x="5517374" y="7469605"/>
                    <a:pt x="5567430" y="7473723"/>
                    <a:pt x="5402853" y="7473599"/>
                  </a:cubicBezTo>
                  <a:cubicBezTo>
                    <a:pt x="5403371" y="7301637"/>
                    <a:pt x="5398774" y="7193377"/>
                    <a:pt x="5396829" y="7095961"/>
                  </a:cubicBezTo>
                  <a:close/>
                  <a:moveTo>
                    <a:pt x="5424880" y="7492825"/>
                  </a:moveTo>
                  <a:cubicBezTo>
                    <a:pt x="5791732" y="7492825"/>
                    <a:pt x="5732298" y="7447687"/>
                    <a:pt x="5734782" y="7607315"/>
                  </a:cubicBezTo>
                  <a:cubicBezTo>
                    <a:pt x="5736894" y="7742604"/>
                    <a:pt x="5735362" y="7741859"/>
                    <a:pt x="5737121" y="7866490"/>
                  </a:cubicBezTo>
                  <a:cubicBezTo>
                    <a:pt x="5735652" y="7866469"/>
                    <a:pt x="5449597" y="7864895"/>
                    <a:pt x="5409250" y="7864999"/>
                  </a:cubicBezTo>
                  <a:cubicBezTo>
                    <a:pt x="5402211" y="7450005"/>
                    <a:pt x="5391695" y="7492825"/>
                    <a:pt x="5424880" y="7492825"/>
                  </a:cubicBezTo>
                  <a:close/>
                  <a:moveTo>
                    <a:pt x="5424880" y="7884184"/>
                  </a:moveTo>
                  <a:cubicBezTo>
                    <a:pt x="5772438" y="7884184"/>
                    <a:pt x="5737411" y="7884929"/>
                    <a:pt x="5737473" y="7889959"/>
                  </a:cubicBezTo>
                  <a:cubicBezTo>
                    <a:pt x="5744305" y="8326517"/>
                    <a:pt x="5765400" y="8260559"/>
                    <a:pt x="5673216" y="8260559"/>
                  </a:cubicBezTo>
                  <a:cubicBezTo>
                    <a:pt x="5549420" y="8260559"/>
                    <a:pt x="5546646" y="8261987"/>
                    <a:pt x="5424859" y="8261987"/>
                  </a:cubicBezTo>
                  <a:cubicBezTo>
                    <a:pt x="5411403" y="8261987"/>
                    <a:pt x="5414922" y="8275833"/>
                    <a:pt x="5413287" y="8172229"/>
                  </a:cubicBezTo>
                  <a:cubicBezTo>
                    <a:pt x="5408256" y="7848773"/>
                    <a:pt x="5401610" y="7884184"/>
                    <a:pt x="5424880" y="7884184"/>
                  </a:cubicBezTo>
                  <a:close/>
                  <a:moveTo>
                    <a:pt x="6066318" y="6759985"/>
                  </a:moveTo>
                  <a:cubicBezTo>
                    <a:pt x="6072052" y="7124315"/>
                    <a:pt x="6081327" y="7076673"/>
                    <a:pt x="6046196" y="7076114"/>
                  </a:cubicBezTo>
                  <a:cubicBezTo>
                    <a:pt x="5974589" y="7074955"/>
                    <a:pt x="5912236" y="7074976"/>
                    <a:pt x="5797404" y="7075286"/>
                  </a:cubicBezTo>
                  <a:cubicBezTo>
                    <a:pt x="5722941" y="7075473"/>
                    <a:pt x="5742048" y="7128930"/>
                    <a:pt x="5736293" y="6759695"/>
                  </a:cubicBezTo>
                  <a:cubicBezTo>
                    <a:pt x="5735113" y="6683141"/>
                    <a:pt x="5719235" y="6699491"/>
                    <a:pt x="5797528" y="6698538"/>
                  </a:cubicBezTo>
                  <a:cubicBezTo>
                    <a:pt x="6112896" y="6694731"/>
                    <a:pt x="6065200" y="6687404"/>
                    <a:pt x="6066318" y="6759985"/>
                  </a:cubicBezTo>
                  <a:close/>
                  <a:moveTo>
                    <a:pt x="6058120" y="6336506"/>
                  </a:moveTo>
                  <a:cubicBezTo>
                    <a:pt x="6061557" y="6419455"/>
                    <a:pt x="6061681" y="6443172"/>
                    <a:pt x="6064227" y="6618715"/>
                  </a:cubicBezTo>
                  <a:cubicBezTo>
                    <a:pt x="6065241" y="6693054"/>
                    <a:pt x="6070624" y="6681340"/>
                    <a:pt x="6046362" y="6680575"/>
                  </a:cubicBezTo>
                  <a:cubicBezTo>
                    <a:pt x="5650216" y="6667619"/>
                    <a:pt x="5733809" y="6787489"/>
                    <a:pt x="5730207" y="6303268"/>
                  </a:cubicBezTo>
                  <a:cubicBezTo>
                    <a:pt x="6107266" y="6304738"/>
                    <a:pt x="6056174" y="6289671"/>
                    <a:pt x="6058120" y="6336506"/>
                  </a:cubicBezTo>
                  <a:close/>
                  <a:moveTo>
                    <a:pt x="6050523" y="5912385"/>
                  </a:moveTo>
                  <a:cubicBezTo>
                    <a:pt x="6057044" y="6330400"/>
                    <a:pt x="6058989" y="6284518"/>
                    <a:pt x="6046072" y="6284621"/>
                  </a:cubicBezTo>
                  <a:cubicBezTo>
                    <a:pt x="5664231" y="6287167"/>
                    <a:pt x="5730642" y="6305938"/>
                    <a:pt x="5728903" y="6194553"/>
                  </a:cubicBezTo>
                  <a:cubicBezTo>
                    <a:pt x="5726646" y="6051938"/>
                    <a:pt x="5726046" y="6062141"/>
                    <a:pt x="5723624" y="5912013"/>
                  </a:cubicBezTo>
                  <a:cubicBezTo>
                    <a:pt x="5723562" y="5906901"/>
                    <a:pt x="6050461" y="5908847"/>
                    <a:pt x="6050523" y="5912385"/>
                  </a:cubicBezTo>
                  <a:close/>
                  <a:moveTo>
                    <a:pt x="6050150" y="5889372"/>
                  </a:moveTo>
                  <a:cubicBezTo>
                    <a:pt x="5881763" y="5892704"/>
                    <a:pt x="5816077" y="5889496"/>
                    <a:pt x="5723251" y="5888999"/>
                  </a:cubicBezTo>
                  <a:cubicBezTo>
                    <a:pt x="5721326" y="5773226"/>
                    <a:pt x="5717269" y="5641870"/>
                    <a:pt x="5717041" y="5513017"/>
                  </a:cubicBezTo>
                  <a:cubicBezTo>
                    <a:pt x="5834109" y="5513494"/>
                    <a:pt x="5789517" y="5515066"/>
                    <a:pt x="6043629" y="5514445"/>
                  </a:cubicBezTo>
                  <a:cubicBezTo>
                    <a:pt x="6048142" y="5792598"/>
                    <a:pt x="6048598" y="5793446"/>
                    <a:pt x="6050150" y="5889372"/>
                  </a:cubicBezTo>
                  <a:close/>
                  <a:moveTo>
                    <a:pt x="6043339" y="5495177"/>
                  </a:moveTo>
                  <a:cubicBezTo>
                    <a:pt x="5674603" y="5496150"/>
                    <a:pt x="5717041" y="5494453"/>
                    <a:pt x="5717041" y="5488865"/>
                  </a:cubicBezTo>
                  <a:cubicBezTo>
                    <a:pt x="5716855" y="5306452"/>
                    <a:pt x="5712238" y="5209554"/>
                    <a:pt x="5710292" y="5116050"/>
                  </a:cubicBezTo>
                  <a:cubicBezTo>
                    <a:pt x="5818292" y="5116795"/>
                    <a:pt x="5828146" y="5120934"/>
                    <a:pt x="6037936" y="5118761"/>
                  </a:cubicBezTo>
                  <a:cubicBezTo>
                    <a:pt x="6040048" y="5268703"/>
                    <a:pt x="6037709" y="5147818"/>
                    <a:pt x="6043339" y="5495177"/>
                  </a:cubicBezTo>
                  <a:close/>
                  <a:moveTo>
                    <a:pt x="6035411" y="4782391"/>
                  </a:moveTo>
                  <a:cubicBezTo>
                    <a:pt x="6037605" y="4922212"/>
                    <a:pt x="6034893" y="4923475"/>
                    <a:pt x="6037108" y="5064889"/>
                  </a:cubicBezTo>
                  <a:cubicBezTo>
                    <a:pt x="6037936" y="5116319"/>
                    <a:pt x="6085695" y="5099286"/>
                    <a:pt x="5709899" y="5096844"/>
                  </a:cubicBezTo>
                  <a:cubicBezTo>
                    <a:pt x="5706856" y="4937072"/>
                    <a:pt x="5709878" y="4919956"/>
                    <a:pt x="5706090" y="4722559"/>
                  </a:cubicBezTo>
                  <a:cubicBezTo>
                    <a:pt x="6095776" y="4723139"/>
                    <a:pt x="6034189" y="4704719"/>
                    <a:pt x="6035411" y="4782391"/>
                  </a:cubicBezTo>
                  <a:close/>
                  <a:moveTo>
                    <a:pt x="6025308" y="4326295"/>
                  </a:moveTo>
                  <a:cubicBezTo>
                    <a:pt x="6032140" y="4725995"/>
                    <a:pt x="6029655" y="4548362"/>
                    <a:pt x="6033816" y="4704099"/>
                  </a:cubicBezTo>
                  <a:cubicBezTo>
                    <a:pt x="5645165" y="4704223"/>
                    <a:pt x="5706297" y="4722166"/>
                    <a:pt x="5704268" y="4640687"/>
                  </a:cubicBezTo>
                  <a:cubicBezTo>
                    <a:pt x="5701846" y="4543830"/>
                    <a:pt x="5700376" y="4457383"/>
                    <a:pt x="5699962" y="4358478"/>
                  </a:cubicBezTo>
                  <a:cubicBezTo>
                    <a:pt x="5699734" y="4313154"/>
                    <a:pt x="5648767" y="4323067"/>
                    <a:pt x="6025308" y="4326295"/>
                  </a:cubicBezTo>
                  <a:close/>
                  <a:moveTo>
                    <a:pt x="6021892" y="3935019"/>
                  </a:moveTo>
                  <a:cubicBezTo>
                    <a:pt x="6024439" y="4096923"/>
                    <a:pt x="6020381" y="4028772"/>
                    <a:pt x="6024977" y="4307090"/>
                  </a:cubicBezTo>
                  <a:cubicBezTo>
                    <a:pt x="6022886" y="4307069"/>
                    <a:pt x="5702136" y="4305848"/>
                    <a:pt x="5699631" y="4305827"/>
                  </a:cubicBezTo>
                  <a:cubicBezTo>
                    <a:pt x="5697851" y="4090487"/>
                    <a:pt x="5693855" y="4091108"/>
                    <a:pt x="5691495" y="3930445"/>
                  </a:cubicBezTo>
                  <a:cubicBezTo>
                    <a:pt x="5693006" y="3930445"/>
                    <a:pt x="6021871" y="3933550"/>
                    <a:pt x="6021892" y="3935019"/>
                  </a:cubicBezTo>
                  <a:close/>
                  <a:moveTo>
                    <a:pt x="6013405" y="3536065"/>
                  </a:moveTo>
                  <a:cubicBezTo>
                    <a:pt x="6024253" y="4043714"/>
                    <a:pt x="6020464" y="3851035"/>
                    <a:pt x="6021540" y="3912896"/>
                  </a:cubicBezTo>
                  <a:cubicBezTo>
                    <a:pt x="5885676" y="3916227"/>
                    <a:pt x="5792808" y="3911468"/>
                    <a:pt x="5691226" y="3911240"/>
                  </a:cubicBezTo>
                  <a:cubicBezTo>
                    <a:pt x="5689446" y="3791804"/>
                    <a:pt x="5689363" y="3707179"/>
                    <a:pt x="5685864" y="3535941"/>
                  </a:cubicBezTo>
                  <a:cubicBezTo>
                    <a:pt x="5785480" y="3535982"/>
                    <a:pt x="5919295" y="3537410"/>
                    <a:pt x="6013405" y="3536065"/>
                  </a:cubicBezTo>
                  <a:close/>
                  <a:moveTo>
                    <a:pt x="6012866" y="3511561"/>
                  </a:moveTo>
                  <a:cubicBezTo>
                    <a:pt x="6013074" y="3520543"/>
                    <a:pt x="6039323" y="3516839"/>
                    <a:pt x="5685471" y="3516714"/>
                  </a:cubicBezTo>
                  <a:cubicBezTo>
                    <a:pt x="5685430" y="3514811"/>
                    <a:pt x="5678308" y="3140381"/>
                    <a:pt x="5678288" y="3138849"/>
                  </a:cubicBezTo>
                  <a:cubicBezTo>
                    <a:pt x="5679778" y="3138849"/>
                    <a:pt x="6005580" y="3140691"/>
                    <a:pt x="6007153" y="3140712"/>
                  </a:cubicBezTo>
                  <a:cubicBezTo>
                    <a:pt x="6008354" y="3224592"/>
                    <a:pt x="6009389" y="3352700"/>
                    <a:pt x="6012866" y="3511561"/>
                  </a:cubicBezTo>
                  <a:close/>
                  <a:moveTo>
                    <a:pt x="6002661" y="2805584"/>
                  </a:moveTo>
                  <a:cubicBezTo>
                    <a:pt x="6004876" y="2946688"/>
                    <a:pt x="6004130" y="2946419"/>
                    <a:pt x="6006345" y="3087875"/>
                  </a:cubicBezTo>
                  <a:cubicBezTo>
                    <a:pt x="6007112" y="3136511"/>
                    <a:pt x="6057416" y="3119768"/>
                    <a:pt x="5677956" y="3119623"/>
                  </a:cubicBezTo>
                  <a:cubicBezTo>
                    <a:pt x="5674561" y="2916803"/>
                    <a:pt x="5677563" y="2963514"/>
                    <a:pt x="5673650" y="2746062"/>
                  </a:cubicBezTo>
                  <a:cubicBezTo>
                    <a:pt x="6058141" y="2746062"/>
                    <a:pt x="6001377" y="2722904"/>
                    <a:pt x="6002661" y="2805584"/>
                  </a:cubicBezTo>
                  <a:close/>
                  <a:moveTo>
                    <a:pt x="5997216" y="2381981"/>
                  </a:moveTo>
                  <a:cubicBezTo>
                    <a:pt x="6005787" y="2792525"/>
                    <a:pt x="6020381" y="2726008"/>
                    <a:pt x="5921718" y="2726008"/>
                  </a:cubicBezTo>
                  <a:cubicBezTo>
                    <a:pt x="5797259" y="2726008"/>
                    <a:pt x="5797797" y="2726836"/>
                    <a:pt x="5673278" y="2726836"/>
                  </a:cubicBezTo>
                  <a:cubicBezTo>
                    <a:pt x="5669986" y="2554957"/>
                    <a:pt x="5669427" y="2583662"/>
                    <a:pt x="5667357" y="2348805"/>
                  </a:cubicBezTo>
                  <a:cubicBezTo>
                    <a:pt x="6041600" y="2348826"/>
                    <a:pt x="5996243" y="2335022"/>
                    <a:pt x="5997216" y="2381981"/>
                  </a:cubicBezTo>
                  <a:close/>
                  <a:moveTo>
                    <a:pt x="5989287" y="1958543"/>
                  </a:moveTo>
                  <a:cubicBezTo>
                    <a:pt x="5996202" y="2399448"/>
                    <a:pt x="6020816" y="2329268"/>
                    <a:pt x="5921718" y="2329268"/>
                  </a:cubicBezTo>
                  <a:cubicBezTo>
                    <a:pt x="5798812" y="2329268"/>
                    <a:pt x="5797404" y="2329599"/>
                    <a:pt x="5673216" y="2329599"/>
                  </a:cubicBezTo>
                  <a:cubicBezTo>
                    <a:pt x="5664976" y="2329599"/>
                    <a:pt x="5667522" y="2340982"/>
                    <a:pt x="5665949" y="2240462"/>
                  </a:cubicBezTo>
                  <a:cubicBezTo>
                    <a:pt x="5660816" y="1910963"/>
                    <a:pt x="5658952" y="1953949"/>
                    <a:pt x="5673216" y="1953949"/>
                  </a:cubicBezTo>
                  <a:cubicBezTo>
                    <a:pt x="6012059" y="1953949"/>
                    <a:pt x="5989122" y="1947492"/>
                    <a:pt x="5989287" y="1958543"/>
                  </a:cubicBezTo>
                  <a:close/>
                  <a:moveTo>
                    <a:pt x="5988915" y="1933398"/>
                  </a:moveTo>
                  <a:cubicBezTo>
                    <a:pt x="5871992" y="1932052"/>
                    <a:pt x="5795148" y="1934701"/>
                    <a:pt x="5662865" y="1934722"/>
                  </a:cubicBezTo>
                  <a:cubicBezTo>
                    <a:pt x="5655557" y="1510229"/>
                    <a:pt x="5644958" y="1556609"/>
                    <a:pt x="5673236" y="1556609"/>
                  </a:cubicBezTo>
                  <a:cubicBezTo>
                    <a:pt x="5777697" y="1556609"/>
                    <a:pt x="5805644" y="1556857"/>
                    <a:pt x="5921738" y="1556857"/>
                  </a:cubicBezTo>
                  <a:cubicBezTo>
                    <a:pt x="6004689" y="1556878"/>
                    <a:pt x="5982187" y="1488705"/>
                    <a:pt x="5988915" y="1933398"/>
                  </a:cubicBezTo>
                  <a:close/>
                  <a:moveTo>
                    <a:pt x="5977715" y="1252814"/>
                  </a:moveTo>
                  <a:cubicBezTo>
                    <a:pt x="5980324" y="1338764"/>
                    <a:pt x="5980365" y="1357763"/>
                    <a:pt x="5983304" y="1538024"/>
                  </a:cubicBezTo>
                  <a:cubicBezTo>
                    <a:pt x="5946642" y="1537548"/>
                    <a:pt x="5680378" y="1537362"/>
                    <a:pt x="5654812" y="1537444"/>
                  </a:cubicBezTo>
                  <a:cubicBezTo>
                    <a:pt x="5647960" y="1106391"/>
                    <a:pt x="5637008" y="1164174"/>
                    <a:pt x="5673236" y="1164174"/>
                  </a:cubicBezTo>
                  <a:cubicBezTo>
                    <a:pt x="6037357" y="1164174"/>
                    <a:pt x="5974030" y="1130584"/>
                    <a:pt x="5977715" y="1252814"/>
                  </a:cubicBezTo>
                  <a:close/>
                  <a:moveTo>
                    <a:pt x="5971794" y="829045"/>
                  </a:moveTo>
                  <a:cubicBezTo>
                    <a:pt x="5977425" y="1198860"/>
                    <a:pt x="5989867" y="1142215"/>
                    <a:pt x="5921718" y="1142215"/>
                  </a:cubicBezTo>
                  <a:cubicBezTo>
                    <a:pt x="5607115" y="1142215"/>
                    <a:pt x="5647877" y="1161152"/>
                    <a:pt x="5647111" y="1111213"/>
                  </a:cubicBezTo>
                  <a:cubicBezTo>
                    <a:pt x="5640901" y="714991"/>
                    <a:pt x="5633945" y="767682"/>
                    <a:pt x="5673236" y="767682"/>
                  </a:cubicBezTo>
                  <a:cubicBezTo>
                    <a:pt x="6025391" y="767682"/>
                    <a:pt x="5970532" y="748456"/>
                    <a:pt x="5971794" y="829045"/>
                  </a:cubicBezTo>
                  <a:close/>
                  <a:moveTo>
                    <a:pt x="5673236" y="370839"/>
                  </a:moveTo>
                  <a:cubicBezTo>
                    <a:pt x="6011024" y="370839"/>
                    <a:pt x="5965046" y="362788"/>
                    <a:pt x="5965087" y="405256"/>
                  </a:cubicBezTo>
                  <a:cubicBezTo>
                    <a:pt x="5965087" y="806073"/>
                    <a:pt x="5991461" y="747752"/>
                    <a:pt x="5921718" y="747752"/>
                  </a:cubicBezTo>
                  <a:cubicBezTo>
                    <a:pt x="5591444" y="747752"/>
                    <a:pt x="5643447" y="765633"/>
                    <a:pt x="5641645" y="687444"/>
                  </a:cubicBezTo>
                  <a:cubicBezTo>
                    <a:pt x="5633593" y="320093"/>
                    <a:pt x="5622579" y="370839"/>
                    <a:pt x="5673236" y="370839"/>
                  </a:cubicBezTo>
                  <a:close/>
                  <a:moveTo>
                    <a:pt x="5637857" y="1537527"/>
                  </a:moveTo>
                  <a:cubicBezTo>
                    <a:pt x="5550455" y="1538086"/>
                    <a:pt x="5310296" y="1547399"/>
                    <a:pt x="5309779" y="1534402"/>
                  </a:cubicBezTo>
                  <a:cubicBezTo>
                    <a:pt x="5304437" y="1402238"/>
                    <a:pt x="5304706" y="1275290"/>
                    <a:pt x="5303216" y="1163718"/>
                  </a:cubicBezTo>
                  <a:cubicBezTo>
                    <a:pt x="5657441" y="1163842"/>
                    <a:pt x="5484955" y="1164049"/>
                    <a:pt x="5631025" y="1164174"/>
                  </a:cubicBezTo>
                  <a:cubicBezTo>
                    <a:pt x="5634172" y="1340275"/>
                    <a:pt x="5631585" y="1142671"/>
                    <a:pt x="5637857" y="1537527"/>
                  </a:cubicBezTo>
                  <a:close/>
                  <a:moveTo>
                    <a:pt x="5630156" y="1111544"/>
                  </a:moveTo>
                  <a:cubicBezTo>
                    <a:pt x="5630881" y="1158234"/>
                    <a:pt x="5682325" y="1144637"/>
                    <a:pt x="5302947" y="1144513"/>
                  </a:cubicBezTo>
                  <a:cubicBezTo>
                    <a:pt x="5298890" y="860565"/>
                    <a:pt x="5302906" y="1072015"/>
                    <a:pt x="5298351" y="766461"/>
                  </a:cubicBezTo>
                  <a:cubicBezTo>
                    <a:pt x="5756374" y="768137"/>
                    <a:pt x="5587676" y="767537"/>
                    <a:pt x="5626347" y="767641"/>
                  </a:cubicBezTo>
                  <a:cubicBezTo>
                    <a:pt x="5630073" y="969550"/>
                    <a:pt x="5627589" y="947716"/>
                    <a:pt x="5630156" y="1111544"/>
                  </a:cubicBezTo>
                  <a:close/>
                  <a:moveTo>
                    <a:pt x="5300732" y="372722"/>
                  </a:moveTo>
                  <a:cubicBezTo>
                    <a:pt x="5668310" y="371998"/>
                    <a:pt x="5617798" y="356786"/>
                    <a:pt x="5619081" y="405546"/>
                  </a:cubicBezTo>
                  <a:cubicBezTo>
                    <a:pt x="5629763" y="814393"/>
                    <a:pt x="5644523" y="748725"/>
                    <a:pt x="5549130" y="747938"/>
                  </a:cubicBezTo>
                  <a:cubicBezTo>
                    <a:pt x="5247363" y="745496"/>
                    <a:pt x="5298413" y="768179"/>
                    <a:pt x="5297275" y="691956"/>
                  </a:cubicBezTo>
                  <a:cubicBezTo>
                    <a:pt x="5292244" y="334662"/>
                    <a:pt x="5287814" y="372764"/>
                    <a:pt x="5300732" y="372722"/>
                  </a:cubicBezTo>
                  <a:close/>
                  <a:moveTo>
                    <a:pt x="5292844" y="1535271"/>
                  </a:moveTo>
                  <a:cubicBezTo>
                    <a:pt x="5293011" y="1539390"/>
                    <a:pt x="5331909" y="1537672"/>
                    <a:pt x="4965863" y="1539679"/>
                  </a:cubicBezTo>
                  <a:cubicBezTo>
                    <a:pt x="4960812" y="1321773"/>
                    <a:pt x="4962075" y="1268667"/>
                    <a:pt x="4960708" y="1161690"/>
                  </a:cubicBezTo>
                  <a:cubicBezTo>
                    <a:pt x="5123195" y="1162270"/>
                    <a:pt x="4962882" y="1163615"/>
                    <a:pt x="5286282" y="1163718"/>
                  </a:cubicBezTo>
                  <a:cubicBezTo>
                    <a:pt x="5287773" y="1276656"/>
                    <a:pt x="5287524" y="1403211"/>
                    <a:pt x="5292844" y="1535271"/>
                  </a:cubicBezTo>
                  <a:close/>
                  <a:moveTo>
                    <a:pt x="5282349" y="829045"/>
                  </a:moveTo>
                  <a:cubicBezTo>
                    <a:pt x="5284523" y="967687"/>
                    <a:pt x="5283322" y="970812"/>
                    <a:pt x="5285517" y="1111544"/>
                  </a:cubicBezTo>
                  <a:cubicBezTo>
                    <a:pt x="5286282" y="1160159"/>
                    <a:pt x="5335718" y="1143747"/>
                    <a:pt x="4960439" y="1142464"/>
                  </a:cubicBezTo>
                  <a:cubicBezTo>
                    <a:pt x="4958638" y="1012618"/>
                    <a:pt x="4957748" y="1010693"/>
                    <a:pt x="4953815" y="766751"/>
                  </a:cubicBezTo>
                  <a:cubicBezTo>
                    <a:pt x="5339361" y="766503"/>
                    <a:pt x="5281086" y="745165"/>
                    <a:pt x="5282349" y="829045"/>
                  </a:cubicBezTo>
                  <a:close/>
                  <a:moveTo>
                    <a:pt x="5176460" y="372888"/>
                  </a:moveTo>
                  <a:cubicBezTo>
                    <a:pt x="5292782" y="372888"/>
                    <a:pt x="5274627" y="363761"/>
                    <a:pt x="5275497" y="405442"/>
                  </a:cubicBezTo>
                  <a:cubicBezTo>
                    <a:pt x="5277546" y="503541"/>
                    <a:pt x="5278829" y="588766"/>
                    <a:pt x="5280279" y="692266"/>
                  </a:cubicBezTo>
                  <a:cubicBezTo>
                    <a:pt x="5281355" y="764288"/>
                    <a:pt x="5341141" y="747214"/>
                    <a:pt x="4953525" y="747524"/>
                  </a:cubicBezTo>
                  <a:cubicBezTo>
                    <a:pt x="4949447" y="493441"/>
                    <a:pt x="4949467" y="486963"/>
                    <a:pt x="4947418" y="404946"/>
                  </a:cubicBezTo>
                  <a:cubicBezTo>
                    <a:pt x="4946341" y="361960"/>
                    <a:pt x="4906036" y="372681"/>
                    <a:pt x="5176460" y="372888"/>
                  </a:cubicBezTo>
                  <a:close/>
                  <a:moveTo>
                    <a:pt x="4928082" y="1539783"/>
                  </a:moveTo>
                  <a:cubicBezTo>
                    <a:pt x="4805177" y="1539783"/>
                    <a:pt x="4805860" y="1537320"/>
                    <a:pt x="4679705" y="1537320"/>
                  </a:cubicBezTo>
                  <a:cubicBezTo>
                    <a:pt x="4597230" y="1537320"/>
                    <a:pt x="4620478" y="1608224"/>
                    <a:pt x="4612942" y="1163304"/>
                  </a:cubicBezTo>
                  <a:cubicBezTo>
                    <a:pt x="4753278" y="1164795"/>
                    <a:pt x="4803521" y="1161400"/>
                    <a:pt x="4943754" y="1161628"/>
                  </a:cubicBezTo>
                  <a:cubicBezTo>
                    <a:pt x="4949157" y="1595724"/>
                    <a:pt x="4958059" y="1539783"/>
                    <a:pt x="4928082" y="1539783"/>
                  </a:cubicBezTo>
                  <a:close/>
                  <a:moveTo>
                    <a:pt x="4937874" y="829004"/>
                  </a:moveTo>
                  <a:cubicBezTo>
                    <a:pt x="4943588" y="1190478"/>
                    <a:pt x="4949840" y="1142422"/>
                    <a:pt x="4928082" y="1142422"/>
                  </a:cubicBezTo>
                  <a:cubicBezTo>
                    <a:pt x="4565743" y="1142422"/>
                    <a:pt x="4612860" y="1159724"/>
                    <a:pt x="4612094" y="1111213"/>
                  </a:cubicBezTo>
                  <a:cubicBezTo>
                    <a:pt x="4609837" y="966611"/>
                    <a:pt x="4611535" y="969322"/>
                    <a:pt x="4609320" y="828714"/>
                  </a:cubicBezTo>
                  <a:cubicBezTo>
                    <a:pt x="4608119" y="754209"/>
                    <a:pt x="4589819" y="767103"/>
                    <a:pt x="4679684" y="767103"/>
                  </a:cubicBezTo>
                  <a:cubicBezTo>
                    <a:pt x="4988945" y="767103"/>
                    <a:pt x="4936487" y="743282"/>
                    <a:pt x="4937874" y="829004"/>
                  </a:cubicBezTo>
                  <a:close/>
                  <a:moveTo>
                    <a:pt x="4930463" y="405504"/>
                  </a:moveTo>
                  <a:cubicBezTo>
                    <a:pt x="4932595" y="490275"/>
                    <a:pt x="4932658" y="503831"/>
                    <a:pt x="4936570" y="747545"/>
                  </a:cubicBezTo>
                  <a:cubicBezTo>
                    <a:pt x="4900301" y="747545"/>
                    <a:pt x="4644595" y="747835"/>
                    <a:pt x="4608015" y="748228"/>
                  </a:cubicBezTo>
                  <a:lnTo>
                    <a:pt x="4601908" y="371398"/>
                  </a:lnTo>
                  <a:cubicBezTo>
                    <a:pt x="4992320" y="365189"/>
                    <a:pt x="4929449" y="365292"/>
                    <a:pt x="4930463" y="405504"/>
                  </a:cubicBezTo>
                  <a:close/>
                  <a:moveTo>
                    <a:pt x="4597603" y="1252648"/>
                  </a:moveTo>
                  <a:cubicBezTo>
                    <a:pt x="4599279" y="1341765"/>
                    <a:pt x="4598700" y="1308362"/>
                    <a:pt x="4602385" y="1537982"/>
                  </a:cubicBezTo>
                  <a:cubicBezTo>
                    <a:pt x="4495544" y="1540073"/>
                    <a:pt x="4538707" y="1542556"/>
                    <a:pt x="4273747" y="1540031"/>
                  </a:cubicBezTo>
                  <a:cubicBezTo>
                    <a:pt x="4268944" y="1153764"/>
                    <a:pt x="4271739" y="1281209"/>
                    <a:pt x="4270517" y="1161193"/>
                  </a:cubicBezTo>
                  <a:cubicBezTo>
                    <a:pt x="4663330" y="1161007"/>
                    <a:pt x="4595470" y="1145030"/>
                    <a:pt x="4597603" y="1252648"/>
                  </a:cubicBezTo>
                  <a:close/>
                  <a:moveTo>
                    <a:pt x="4592365" y="829045"/>
                  </a:moveTo>
                  <a:cubicBezTo>
                    <a:pt x="4597934" y="1194721"/>
                    <a:pt x="4607519" y="1144223"/>
                    <a:pt x="4555640" y="1143167"/>
                  </a:cubicBezTo>
                  <a:cubicBezTo>
                    <a:pt x="4478009" y="1141594"/>
                    <a:pt x="4463684" y="1141905"/>
                    <a:pt x="4270290" y="1141988"/>
                  </a:cubicBezTo>
                  <a:cubicBezTo>
                    <a:pt x="4267971" y="960009"/>
                    <a:pt x="4264266" y="961023"/>
                    <a:pt x="4262237" y="767931"/>
                  </a:cubicBezTo>
                  <a:cubicBezTo>
                    <a:pt x="4649874" y="771718"/>
                    <a:pt x="4590999" y="743799"/>
                    <a:pt x="4592365" y="829045"/>
                  </a:cubicBezTo>
                  <a:close/>
                  <a:moveTo>
                    <a:pt x="4307035" y="373095"/>
                  </a:moveTo>
                  <a:cubicBezTo>
                    <a:pt x="4391249" y="374212"/>
                    <a:pt x="4472462" y="374399"/>
                    <a:pt x="4555682" y="372391"/>
                  </a:cubicBezTo>
                  <a:cubicBezTo>
                    <a:pt x="4596795" y="371356"/>
                    <a:pt x="4584064" y="315374"/>
                    <a:pt x="4591061" y="748456"/>
                  </a:cubicBezTo>
                  <a:cubicBezTo>
                    <a:pt x="4443521" y="750567"/>
                    <a:pt x="4501423" y="751084"/>
                    <a:pt x="4262051" y="748745"/>
                  </a:cubicBezTo>
                  <a:cubicBezTo>
                    <a:pt x="4258490" y="309579"/>
                    <a:pt x="4238534" y="372205"/>
                    <a:pt x="4307035" y="373095"/>
                  </a:cubicBezTo>
                  <a:close/>
                  <a:moveTo>
                    <a:pt x="4263065" y="1936564"/>
                  </a:moveTo>
                  <a:cubicBezTo>
                    <a:pt x="4181935" y="1937144"/>
                    <a:pt x="4076709" y="1936564"/>
                    <a:pt x="3937657" y="1936564"/>
                  </a:cubicBezTo>
                  <a:cubicBezTo>
                    <a:pt x="3937429" y="1922822"/>
                    <a:pt x="3931860" y="1600960"/>
                    <a:pt x="3930825" y="1557623"/>
                  </a:cubicBezTo>
                  <a:cubicBezTo>
                    <a:pt x="3932336" y="1557623"/>
                    <a:pt x="4254722" y="1559092"/>
                    <a:pt x="4256999" y="1559113"/>
                  </a:cubicBezTo>
                  <a:cubicBezTo>
                    <a:pt x="4258697" y="1696927"/>
                    <a:pt x="4261616" y="1845771"/>
                    <a:pt x="4263065" y="1936564"/>
                  </a:cubicBezTo>
                  <a:close/>
                  <a:moveTo>
                    <a:pt x="4253832" y="1252442"/>
                  </a:moveTo>
                  <a:cubicBezTo>
                    <a:pt x="4253107" y="1597731"/>
                    <a:pt x="4290639" y="1539659"/>
                    <a:pt x="4183032" y="1539659"/>
                  </a:cubicBezTo>
                  <a:cubicBezTo>
                    <a:pt x="3901698" y="1539659"/>
                    <a:pt x="3930390" y="1539638"/>
                    <a:pt x="3930266" y="1534609"/>
                  </a:cubicBezTo>
                  <a:cubicBezTo>
                    <a:pt x="3928610" y="1465961"/>
                    <a:pt x="3917990" y="1162083"/>
                    <a:pt x="3934862" y="1162083"/>
                  </a:cubicBezTo>
                  <a:cubicBezTo>
                    <a:pt x="4318524" y="1162083"/>
                    <a:pt x="4254080" y="1133834"/>
                    <a:pt x="4253832" y="1252442"/>
                  </a:cubicBezTo>
                  <a:close/>
                  <a:moveTo>
                    <a:pt x="4246110" y="829045"/>
                  </a:moveTo>
                  <a:cubicBezTo>
                    <a:pt x="4251886" y="1197432"/>
                    <a:pt x="4276542" y="1141988"/>
                    <a:pt x="4183032" y="1142029"/>
                  </a:cubicBezTo>
                  <a:cubicBezTo>
                    <a:pt x="3887041" y="1142029"/>
                    <a:pt x="3924573" y="1156868"/>
                    <a:pt x="3923849" y="1111172"/>
                  </a:cubicBezTo>
                  <a:cubicBezTo>
                    <a:pt x="3923683" y="1100120"/>
                    <a:pt x="3918797" y="783018"/>
                    <a:pt x="3918528" y="765447"/>
                  </a:cubicBezTo>
                  <a:cubicBezTo>
                    <a:pt x="4311714" y="764619"/>
                    <a:pt x="4244889" y="751974"/>
                    <a:pt x="4246110" y="829045"/>
                  </a:cubicBezTo>
                  <a:close/>
                  <a:moveTo>
                    <a:pt x="3934862" y="373322"/>
                  </a:moveTo>
                  <a:cubicBezTo>
                    <a:pt x="4287037" y="373322"/>
                    <a:pt x="4239776" y="358670"/>
                    <a:pt x="4240790" y="404511"/>
                  </a:cubicBezTo>
                  <a:cubicBezTo>
                    <a:pt x="4250147" y="816007"/>
                    <a:pt x="4257931" y="748394"/>
                    <a:pt x="4183032" y="748394"/>
                  </a:cubicBezTo>
                  <a:cubicBezTo>
                    <a:pt x="4059278" y="748394"/>
                    <a:pt x="4059154" y="746221"/>
                    <a:pt x="3934862" y="746221"/>
                  </a:cubicBezTo>
                  <a:cubicBezTo>
                    <a:pt x="3912732" y="746221"/>
                    <a:pt x="3918383" y="757024"/>
                    <a:pt x="3917431" y="687486"/>
                  </a:cubicBezTo>
                  <a:cubicBezTo>
                    <a:pt x="3912525" y="324956"/>
                    <a:pt x="3903085" y="373322"/>
                    <a:pt x="3934862" y="373322"/>
                  </a:cubicBezTo>
                  <a:close/>
                  <a:moveTo>
                    <a:pt x="3907639" y="1162125"/>
                  </a:moveTo>
                  <a:cubicBezTo>
                    <a:pt x="3909067" y="1265935"/>
                    <a:pt x="3909088" y="1362523"/>
                    <a:pt x="3913394" y="1538438"/>
                  </a:cubicBezTo>
                  <a:cubicBezTo>
                    <a:pt x="3567491" y="1539059"/>
                    <a:pt x="3585916" y="1543136"/>
                    <a:pt x="3585709" y="1535416"/>
                  </a:cubicBezTo>
                  <a:cubicBezTo>
                    <a:pt x="3584922" y="1502034"/>
                    <a:pt x="3578629" y="1164815"/>
                    <a:pt x="3578608" y="1163304"/>
                  </a:cubicBezTo>
                  <a:cubicBezTo>
                    <a:pt x="3752046" y="1164774"/>
                    <a:pt x="3802475" y="1162352"/>
                    <a:pt x="3907639" y="1162125"/>
                  </a:cubicBezTo>
                  <a:close/>
                  <a:moveTo>
                    <a:pt x="3907370" y="1142898"/>
                  </a:moveTo>
                  <a:cubicBezTo>
                    <a:pt x="3528117" y="1143705"/>
                    <a:pt x="3578505" y="1158110"/>
                    <a:pt x="3577759" y="1111172"/>
                  </a:cubicBezTo>
                  <a:cubicBezTo>
                    <a:pt x="3575544" y="969798"/>
                    <a:pt x="3576145" y="969715"/>
                    <a:pt x="3573930" y="828714"/>
                  </a:cubicBezTo>
                  <a:cubicBezTo>
                    <a:pt x="3572688" y="750029"/>
                    <a:pt x="3508368" y="767724"/>
                    <a:pt x="3901553" y="765530"/>
                  </a:cubicBezTo>
                  <a:cubicBezTo>
                    <a:pt x="3901574" y="767103"/>
                    <a:pt x="3906853" y="1106970"/>
                    <a:pt x="3907370" y="1142898"/>
                  </a:cubicBezTo>
                  <a:close/>
                  <a:moveTo>
                    <a:pt x="3895156" y="373219"/>
                  </a:moveTo>
                  <a:cubicBezTo>
                    <a:pt x="3899338" y="584151"/>
                    <a:pt x="3899007" y="590898"/>
                    <a:pt x="3901284" y="746303"/>
                  </a:cubicBezTo>
                  <a:cubicBezTo>
                    <a:pt x="3520871" y="748311"/>
                    <a:pt x="3573184" y="773332"/>
                    <a:pt x="3571218" y="687403"/>
                  </a:cubicBezTo>
                  <a:cubicBezTo>
                    <a:pt x="3568133" y="552859"/>
                    <a:pt x="3567347" y="475705"/>
                    <a:pt x="3567057" y="405194"/>
                  </a:cubicBezTo>
                  <a:cubicBezTo>
                    <a:pt x="3566850" y="357159"/>
                    <a:pt x="3518532" y="371356"/>
                    <a:pt x="3895156" y="373219"/>
                  </a:cubicBezTo>
                  <a:close/>
                  <a:moveTo>
                    <a:pt x="3562482" y="1538831"/>
                  </a:moveTo>
                  <a:cubicBezTo>
                    <a:pt x="3360103" y="1534464"/>
                    <a:pt x="3238357" y="1542039"/>
                    <a:pt x="3238274" y="1534775"/>
                  </a:cubicBezTo>
                  <a:cubicBezTo>
                    <a:pt x="3233678" y="1094429"/>
                    <a:pt x="3206249" y="1160304"/>
                    <a:pt x="3313918" y="1161752"/>
                  </a:cubicBezTo>
                  <a:cubicBezTo>
                    <a:pt x="3416059" y="1163118"/>
                    <a:pt x="3443054" y="1162021"/>
                    <a:pt x="3561674" y="1163118"/>
                  </a:cubicBezTo>
                  <a:cubicBezTo>
                    <a:pt x="3568858" y="1587590"/>
                    <a:pt x="3572625" y="1539017"/>
                    <a:pt x="3562482" y="1538831"/>
                  </a:cubicBezTo>
                  <a:close/>
                  <a:moveTo>
                    <a:pt x="3556975" y="829045"/>
                  </a:moveTo>
                  <a:cubicBezTo>
                    <a:pt x="3559190" y="970108"/>
                    <a:pt x="3558590" y="969964"/>
                    <a:pt x="3560805" y="1111503"/>
                  </a:cubicBezTo>
                  <a:cubicBezTo>
                    <a:pt x="3561550" y="1158337"/>
                    <a:pt x="3612641" y="1143147"/>
                    <a:pt x="3232850" y="1141781"/>
                  </a:cubicBezTo>
                  <a:cubicBezTo>
                    <a:pt x="3229807" y="941527"/>
                    <a:pt x="3232685" y="943597"/>
                    <a:pt x="3229041" y="768572"/>
                  </a:cubicBezTo>
                  <a:cubicBezTo>
                    <a:pt x="3606928" y="766316"/>
                    <a:pt x="3555629" y="742143"/>
                    <a:pt x="3556975" y="829045"/>
                  </a:cubicBezTo>
                  <a:close/>
                  <a:moveTo>
                    <a:pt x="3549895" y="372619"/>
                  </a:moveTo>
                  <a:cubicBezTo>
                    <a:pt x="3551199" y="585662"/>
                    <a:pt x="3552855" y="615857"/>
                    <a:pt x="3555547" y="747814"/>
                  </a:cubicBezTo>
                  <a:cubicBezTo>
                    <a:pt x="3478661" y="746179"/>
                    <a:pt x="3396372" y="746158"/>
                    <a:pt x="3313835" y="748042"/>
                  </a:cubicBezTo>
                  <a:cubicBezTo>
                    <a:pt x="3202481" y="750587"/>
                    <a:pt x="3231546" y="811640"/>
                    <a:pt x="3220926" y="404987"/>
                  </a:cubicBezTo>
                  <a:cubicBezTo>
                    <a:pt x="3219436" y="348425"/>
                    <a:pt x="3178281" y="380318"/>
                    <a:pt x="3549895" y="372619"/>
                  </a:cubicBezTo>
                  <a:close/>
                  <a:moveTo>
                    <a:pt x="3189812" y="1538065"/>
                  </a:moveTo>
                  <a:cubicBezTo>
                    <a:pt x="2946671" y="1538107"/>
                    <a:pt x="2924686" y="1538065"/>
                    <a:pt x="2893779" y="1538210"/>
                  </a:cubicBezTo>
                  <a:cubicBezTo>
                    <a:pt x="2888024" y="1334728"/>
                    <a:pt x="2890632" y="1257367"/>
                    <a:pt x="2889701" y="1162828"/>
                  </a:cubicBezTo>
                  <a:cubicBezTo>
                    <a:pt x="3068666" y="1162290"/>
                    <a:pt x="3114230" y="1160717"/>
                    <a:pt x="3216165" y="1160945"/>
                  </a:cubicBezTo>
                  <a:cubicBezTo>
                    <a:pt x="3222665" y="1605534"/>
                    <a:pt x="3235231" y="1538065"/>
                    <a:pt x="3189812" y="1538065"/>
                  </a:cubicBezTo>
                  <a:close/>
                  <a:moveTo>
                    <a:pt x="3213184" y="829004"/>
                  </a:moveTo>
                  <a:cubicBezTo>
                    <a:pt x="3218835" y="1190809"/>
                    <a:pt x="3222085" y="1141698"/>
                    <a:pt x="3189832" y="1141698"/>
                  </a:cubicBezTo>
                  <a:cubicBezTo>
                    <a:pt x="2843454" y="1141698"/>
                    <a:pt x="2889783" y="1158462"/>
                    <a:pt x="2889059" y="1111172"/>
                  </a:cubicBezTo>
                  <a:cubicBezTo>
                    <a:pt x="2882704" y="705367"/>
                    <a:pt x="2863182" y="767020"/>
                    <a:pt x="2941455" y="767020"/>
                  </a:cubicBezTo>
                  <a:cubicBezTo>
                    <a:pt x="3065499" y="767020"/>
                    <a:pt x="3065540" y="768696"/>
                    <a:pt x="3189832" y="768696"/>
                  </a:cubicBezTo>
                  <a:cubicBezTo>
                    <a:pt x="3217717" y="768676"/>
                    <a:pt x="3212004" y="756548"/>
                    <a:pt x="3213184" y="829004"/>
                  </a:cubicBezTo>
                  <a:close/>
                  <a:moveTo>
                    <a:pt x="2941434" y="371418"/>
                  </a:moveTo>
                  <a:cubicBezTo>
                    <a:pt x="2951329" y="371418"/>
                    <a:pt x="3187824" y="371563"/>
                    <a:pt x="3203102" y="371584"/>
                  </a:cubicBezTo>
                  <a:cubicBezTo>
                    <a:pt x="3204386" y="424917"/>
                    <a:pt x="3199314" y="215516"/>
                    <a:pt x="3211631" y="749449"/>
                  </a:cubicBezTo>
                  <a:cubicBezTo>
                    <a:pt x="3073490" y="749842"/>
                    <a:pt x="3016270" y="746821"/>
                    <a:pt x="2882310" y="748042"/>
                  </a:cubicBezTo>
                  <a:cubicBezTo>
                    <a:pt x="2877135" y="303163"/>
                    <a:pt x="2853080" y="371418"/>
                    <a:pt x="2941434" y="371418"/>
                  </a:cubicBezTo>
                  <a:close/>
                  <a:moveTo>
                    <a:pt x="2872746" y="1162890"/>
                  </a:moveTo>
                  <a:cubicBezTo>
                    <a:pt x="2873988" y="1294454"/>
                    <a:pt x="2870428" y="1265501"/>
                    <a:pt x="2876804" y="1538293"/>
                  </a:cubicBezTo>
                  <a:cubicBezTo>
                    <a:pt x="2494466" y="1540694"/>
                    <a:pt x="2590459" y="1540073"/>
                    <a:pt x="2550650" y="1540445"/>
                  </a:cubicBezTo>
                  <a:cubicBezTo>
                    <a:pt x="2549429" y="1384771"/>
                    <a:pt x="2546800" y="1279532"/>
                    <a:pt x="2544833" y="1161876"/>
                  </a:cubicBezTo>
                  <a:cubicBezTo>
                    <a:pt x="2705291" y="1164919"/>
                    <a:pt x="2745928" y="1163449"/>
                    <a:pt x="2872746" y="1162890"/>
                  </a:cubicBezTo>
                  <a:close/>
                  <a:moveTo>
                    <a:pt x="2866494" y="829045"/>
                  </a:moveTo>
                  <a:cubicBezTo>
                    <a:pt x="2872270" y="1197970"/>
                    <a:pt x="2891005" y="1143395"/>
                    <a:pt x="2817204" y="1143995"/>
                  </a:cubicBezTo>
                  <a:cubicBezTo>
                    <a:pt x="2500884" y="1146561"/>
                    <a:pt x="2544647" y="1150018"/>
                    <a:pt x="2544026" y="1111172"/>
                  </a:cubicBezTo>
                  <a:cubicBezTo>
                    <a:pt x="2538643" y="776064"/>
                    <a:pt x="2539016" y="797194"/>
                    <a:pt x="2538416" y="768055"/>
                  </a:cubicBezTo>
                  <a:cubicBezTo>
                    <a:pt x="2923548" y="773622"/>
                    <a:pt x="2865107" y="740115"/>
                    <a:pt x="2866494" y="829045"/>
                  </a:cubicBezTo>
                  <a:close/>
                  <a:moveTo>
                    <a:pt x="2569054" y="373302"/>
                  </a:moveTo>
                  <a:cubicBezTo>
                    <a:pt x="2905144" y="370363"/>
                    <a:pt x="2858628" y="362416"/>
                    <a:pt x="2859870" y="405567"/>
                  </a:cubicBezTo>
                  <a:cubicBezTo>
                    <a:pt x="2871504" y="803031"/>
                    <a:pt x="2873119" y="747897"/>
                    <a:pt x="2817142" y="749097"/>
                  </a:cubicBezTo>
                  <a:cubicBezTo>
                    <a:pt x="2732659" y="750918"/>
                    <a:pt x="2652792" y="750815"/>
                    <a:pt x="2569095" y="749346"/>
                  </a:cubicBezTo>
                  <a:cubicBezTo>
                    <a:pt x="2529824" y="748663"/>
                    <a:pt x="2538498" y="761204"/>
                    <a:pt x="2536490" y="687361"/>
                  </a:cubicBezTo>
                  <a:cubicBezTo>
                    <a:pt x="2526636" y="324791"/>
                    <a:pt x="2522041" y="373736"/>
                    <a:pt x="2569054" y="373302"/>
                  </a:cubicBezTo>
                  <a:close/>
                  <a:moveTo>
                    <a:pt x="2533633" y="1534071"/>
                  </a:moveTo>
                  <a:cubicBezTo>
                    <a:pt x="2533737" y="1545723"/>
                    <a:pt x="2559510" y="1539514"/>
                    <a:pt x="2205037" y="1539307"/>
                  </a:cubicBezTo>
                  <a:cubicBezTo>
                    <a:pt x="2204706" y="1470907"/>
                    <a:pt x="2200648" y="1163718"/>
                    <a:pt x="2200607" y="1161359"/>
                  </a:cubicBezTo>
                  <a:cubicBezTo>
                    <a:pt x="2374210" y="1161359"/>
                    <a:pt x="2454967" y="1160511"/>
                    <a:pt x="2527878" y="1161628"/>
                  </a:cubicBezTo>
                  <a:cubicBezTo>
                    <a:pt x="2529949" y="1285927"/>
                    <a:pt x="2532598" y="1391849"/>
                    <a:pt x="2533633" y="1534071"/>
                  </a:cubicBezTo>
                  <a:close/>
                  <a:moveTo>
                    <a:pt x="2527568" y="1142381"/>
                  </a:moveTo>
                  <a:cubicBezTo>
                    <a:pt x="2153842" y="1136710"/>
                    <a:pt x="2200648" y="1160842"/>
                    <a:pt x="2199862" y="1111130"/>
                  </a:cubicBezTo>
                  <a:cubicBezTo>
                    <a:pt x="2195142" y="811971"/>
                    <a:pt x="2195059" y="803341"/>
                    <a:pt x="2194231" y="765385"/>
                  </a:cubicBezTo>
                  <a:cubicBezTo>
                    <a:pt x="2196550" y="765385"/>
                    <a:pt x="2519846" y="767827"/>
                    <a:pt x="2521461" y="767848"/>
                  </a:cubicBezTo>
                  <a:cubicBezTo>
                    <a:pt x="2522310" y="809260"/>
                    <a:pt x="2522413" y="821429"/>
                    <a:pt x="2527568" y="1142381"/>
                  </a:cubicBezTo>
                  <a:close/>
                  <a:moveTo>
                    <a:pt x="2196508" y="374150"/>
                  </a:moveTo>
                  <a:cubicBezTo>
                    <a:pt x="2564334" y="374150"/>
                    <a:pt x="2514443" y="361526"/>
                    <a:pt x="2514816" y="405339"/>
                  </a:cubicBezTo>
                  <a:cubicBezTo>
                    <a:pt x="2517755" y="809902"/>
                    <a:pt x="2547297" y="748269"/>
                    <a:pt x="2444844" y="748269"/>
                  </a:cubicBezTo>
                  <a:cubicBezTo>
                    <a:pt x="2323057" y="748269"/>
                    <a:pt x="2319931" y="746179"/>
                    <a:pt x="2196487" y="746179"/>
                  </a:cubicBezTo>
                  <a:cubicBezTo>
                    <a:pt x="2192740" y="746158"/>
                    <a:pt x="2176842" y="374150"/>
                    <a:pt x="2196508" y="374150"/>
                  </a:cubicBezTo>
                  <a:close/>
                  <a:moveTo>
                    <a:pt x="2188021" y="1534899"/>
                  </a:moveTo>
                  <a:cubicBezTo>
                    <a:pt x="2188062" y="1541480"/>
                    <a:pt x="1924241" y="1541004"/>
                    <a:pt x="1860977" y="1540135"/>
                  </a:cubicBezTo>
                  <a:cubicBezTo>
                    <a:pt x="1854539" y="1170610"/>
                    <a:pt x="1855594" y="1270447"/>
                    <a:pt x="1853566" y="1163035"/>
                  </a:cubicBezTo>
                  <a:cubicBezTo>
                    <a:pt x="2006550" y="1165415"/>
                    <a:pt x="2061285" y="1161525"/>
                    <a:pt x="2183673" y="1161359"/>
                  </a:cubicBezTo>
                  <a:cubicBezTo>
                    <a:pt x="2183673" y="1162849"/>
                    <a:pt x="2187813" y="1482621"/>
                    <a:pt x="2188021" y="1534899"/>
                  </a:cubicBezTo>
                  <a:close/>
                  <a:moveTo>
                    <a:pt x="2183383" y="1142133"/>
                  </a:moveTo>
                  <a:cubicBezTo>
                    <a:pt x="1805662" y="1142691"/>
                    <a:pt x="1853421" y="1159455"/>
                    <a:pt x="1852675" y="1111172"/>
                  </a:cubicBezTo>
                  <a:cubicBezTo>
                    <a:pt x="1850833" y="992667"/>
                    <a:pt x="1850771" y="967687"/>
                    <a:pt x="1848576" y="828714"/>
                  </a:cubicBezTo>
                  <a:cubicBezTo>
                    <a:pt x="1847334" y="746924"/>
                    <a:pt x="1790012" y="765530"/>
                    <a:pt x="2177276" y="765385"/>
                  </a:cubicBezTo>
                  <a:cubicBezTo>
                    <a:pt x="2178311" y="812344"/>
                    <a:pt x="2183363" y="1140580"/>
                    <a:pt x="2183383" y="1142133"/>
                  </a:cubicBezTo>
                  <a:close/>
                  <a:moveTo>
                    <a:pt x="2170445" y="374088"/>
                  </a:moveTo>
                  <a:cubicBezTo>
                    <a:pt x="2171646" y="627592"/>
                    <a:pt x="2174357" y="648329"/>
                    <a:pt x="2176800" y="746179"/>
                  </a:cubicBezTo>
                  <a:cubicBezTo>
                    <a:pt x="1939001" y="746283"/>
                    <a:pt x="1891967" y="746510"/>
                    <a:pt x="1847314" y="747607"/>
                  </a:cubicBezTo>
                  <a:cubicBezTo>
                    <a:pt x="1842780" y="450953"/>
                    <a:pt x="1843857" y="511612"/>
                    <a:pt x="1840648" y="371625"/>
                  </a:cubicBezTo>
                  <a:cubicBezTo>
                    <a:pt x="2001872" y="367279"/>
                    <a:pt x="2064991" y="373550"/>
                    <a:pt x="2170445" y="374088"/>
                  </a:cubicBezTo>
                  <a:close/>
                  <a:moveTo>
                    <a:pt x="1838660" y="1252731"/>
                  </a:moveTo>
                  <a:cubicBezTo>
                    <a:pt x="1847334" y="1584900"/>
                    <a:pt x="1850605" y="1539990"/>
                    <a:pt x="1824252" y="1539535"/>
                  </a:cubicBezTo>
                  <a:cubicBezTo>
                    <a:pt x="1516440" y="1533760"/>
                    <a:pt x="1515571" y="1544584"/>
                    <a:pt x="1515405" y="1534733"/>
                  </a:cubicBezTo>
                  <a:cubicBezTo>
                    <a:pt x="1508077" y="1096001"/>
                    <a:pt x="1482862" y="1161959"/>
                    <a:pt x="1575895" y="1161587"/>
                  </a:cubicBezTo>
                  <a:cubicBezTo>
                    <a:pt x="1689899" y="1161131"/>
                    <a:pt x="1743288" y="1160986"/>
                    <a:pt x="1823942" y="1162497"/>
                  </a:cubicBezTo>
                  <a:cubicBezTo>
                    <a:pt x="1841041" y="1162828"/>
                    <a:pt x="1835949" y="1148673"/>
                    <a:pt x="1838660" y="1252731"/>
                  </a:cubicBezTo>
                  <a:close/>
                  <a:moveTo>
                    <a:pt x="1831622" y="829045"/>
                  </a:moveTo>
                  <a:cubicBezTo>
                    <a:pt x="1837129" y="1181123"/>
                    <a:pt x="1840586" y="1143561"/>
                    <a:pt x="1824252" y="1143250"/>
                  </a:cubicBezTo>
                  <a:cubicBezTo>
                    <a:pt x="1461974" y="1136441"/>
                    <a:pt x="1507000" y="1160511"/>
                    <a:pt x="1506234" y="1111213"/>
                  </a:cubicBezTo>
                  <a:cubicBezTo>
                    <a:pt x="1504040" y="971143"/>
                    <a:pt x="1507394" y="971557"/>
                    <a:pt x="1505158" y="828673"/>
                  </a:cubicBezTo>
                  <a:cubicBezTo>
                    <a:pt x="1503750" y="739577"/>
                    <a:pt x="1454087" y="777595"/>
                    <a:pt x="1824314" y="767475"/>
                  </a:cubicBezTo>
                  <a:cubicBezTo>
                    <a:pt x="1833278" y="767227"/>
                    <a:pt x="1830545" y="758038"/>
                    <a:pt x="1831622" y="829045"/>
                  </a:cubicBezTo>
                  <a:close/>
                  <a:moveTo>
                    <a:pt x="1823693" y="372101"/>
                  </a:moveTo>
                  <a:cubicBezTo>
                    <a:pt x="1833154" y="789910"/>
                    <a:pt x="1832326" y="748000"/>
                    <a:pt x="1823880" y="748207"/>
                  </a:cubicBezTo>
                  <a:cubicBezTo>
                    <a:pt x="1742191" y="750567"/>
                    <a:pt x="1727866" y="749718"/>
                    <a:pt x="1575833" y="750132"/>
                  </a:cubicBezTo>
                  <a:cubicBezTo>
                    <a:pt x="1480502" y="750380"/>
                    <a:pt x="1507394" y="812944"/>
                    <a:pt x="1496774" y="404946"/>
                  </a:cubicBezTo>
                  <a:cubicBezTo>
                    <a:pt x="1495345" y="348384"/>
                    <a:pt x="1456447" y="382636"/>
                    <a:pt x="1823693" y="372101"/>
                  </a:cubicBezTo>
                  <a:close/>
                  <a:moveTo>
                    <a:pt x="1498471" y="1535106"/>
                  </a:moveTo>
                  <a:cubicBezTo>
                    <a:pt x="1498595" y="1542846"/>
                    <a:pt x="1169792" y="1537300"/>
                    <a:pt x="1169689" y="1534485"/>
                  </a:cubicBezTo>
                  <a:cubicBezTo>
                    <a:pt x="1153976" y="1099541"/>
                    <a:pt x="1159255" y="1160883"/>
                    <a:pt x="1203474" y="1160883"/>
                  </a:cubicBezTo>
                  <a:cubicBezTo>
                    <a:pt x="1321949" y="1160883"/>
                    <a:pt x="1325158" y="1161835"/>
                    <a:pt x="1451748" y="1161835"/>
                  </a:cubicBezTo>
                  <a:cubicBezTo>
                    <a:pt x="1501866" y="1161835"/>
                    <a:pt x="1490770" y="1101382"/>
                    <a:pt x="1498471" y="1535106"/>
                  </a:cubicBezTo>
                  <a:close/>
                  <a:moveTo>
                    <a:pt x="1488224" y="829004"/>
                  </a:moveTo>
                  <a:cubicBezTo>
                    <a:pt x="1493958" y="1194038"/>
                    <a:pt x="1498471" y="1142629"/>
                    <a:pt x="1451748" y="1142629"/>
                  </a:cubicBezTo>
                  <a:cubicBezTo>
                    <a:pt x="1118142" y="1142629"/>
                    <a:pt x="1163706" y="1150142"/>
                    <a:pt x="1163106" y="1111172"/>
                  </a:cubicBezTo>
                  <a:cubicBezTo>
                    <a:pt x="1156833" y="710789"/>
                    <a:pt x="1140044" y="768137"/>
                    <a:pt x="1203474" y="768137"/>
                  </a:cubicBezTo>
                  <a:cubicBezTo>
                    <a:pt x="1542027" y="768137"/>
                    <a:pt x="1487085" y="755906"/>
                    <a:pt x="1488224" y="829004"/>
                  </a:cubicBezTo>
                  <a:close/>
                  <a:moveTo>
                    <a:pt x="1203474" y="372350"/>
                  </a:moveTo>
                  <a:cubicBezTo>
                    <a:pt x="1457379" y="372412"/>
                    <a:pt x="1458062" y="372412"/>
                    <a:pt x="1478991" y="372453"/>
                  </a:cubicBezTo>
                  <a:cubicBezTo>
                    <a:pt x="1480978" y="455009"/>
                    <a:pt x="1486796" y="748704"/>
                    <a:pt x="1486837" y="750339"/>
                  </a:cubicBezTo>
                  <a:cubicBezTo>
                    <a:pt x="1379934" y="750442"/>
                    <a:pt x="1477066" y="750442"/>
                    <a:pt x="1155984" y="748828"/>
                  </a:cubicBezTo>
                  <a:cubicBezTo>
                    <a:pt x="1148966" y="304074"/>
                    <a:pt x="1134972" y="372350"/>
                    <a:pt x="1203474" y="372350"/>
                  </a:cubicBezTo>
                  <a:close/>
                  <a:moveTo>
                    <a:pt x="1147579" y="1252566"/>
                  </a:moveTo>
                  <a:cubicBezTo>
                    <a:pt x="1148076" y="1348574"/>
                    <a:pt x="1149277" y="1440443"/>
                    <a:pt x="1152693" y="1535230"/>
                  </a:cubicBezTo>
                  <a:cubicBezTo>
                    <a:pt x="1152775" y="1537444"/>
                    <a:pt x="824800" y="1550379"/>
                    <a:pt x="824800" y="1535313"/>
                  </a:cubicBezTo>
                  <a:cubicBezTo>
                    <a:pt x="824800" y="1130253"/>
                    <a:pt x="805610" y="1162580"/>
                    <a:pt x="831093" y="1162746"/>
                  </a:cubicBezTo>
                  <a:cubicBezTo>
                    <a:pt x="1210367" y="1165333"/>
                    <a:pt x="1146938" y="1129053"/>
                    <a:pt x="1147579" y="1252566"/>
                  </a:cubicBezTo>
                  <a:close/>
                  <a:moveTo>
                    <a:pt x="1140292" y="829087"/>
                  </a:moveTo>
                  <a:cubicBezTo>
                    <a:pt x="1146068" y="1199460"/>
                    <a:pt x="1167639" y="1141118"/>
                    <a:pt x="1079244" y="1142795"/>
                  </a:cubicBezTo>
                  <a:cubicBezTo>
                    <a:pt x="770417" y="1148196"/>
                    <a:pt x="817762" y="1150245"/>
                    <a:pt x="817161" y="1111213"/>
                  </a:cubicBezTo>
                  <a:cubicBezTo>
                    <a:pt x="811116" y="725028"/>
                    <a:pt x="807659" y="767724"/>
                    <a:pt x="831280" y="767351"/>
                  </a:cubicBezTo>
                  <a:cubicBezTo>
                    <a:pt x="1202584" y="761349"/>
                    <a:pt x="1139175" y="758286"/>
                    <a:pt x="1140292" y="829087"/>
                  </a:cubicBezTo>
                  <a:close/>
                  <a:moveTo>
                    <a:pt x="831197" y="371480"/>
                  </a:moveTo>
                  <a:cubicBezTo>
                    <a:pt x="1180433" y="369370"/>
                    <a:pt x="1132633" y="361671"/>
                    <a:pt x="1133482" y="408423"/>
                  </a:cubicBezTo>
                  <a:cubicBezTo>
                    <a:pt x="1135241" y="504451"/>
                    <a:pt x="1136276" y="574486"/>
                    <a:pt x="1139030" y="748704"/>
                  </a:cubicBezTo>
                  <a:cubicBezTo>
                    <a:pt x="1059825" y="748104"/>
                    <a:pt x="996479" y="745620"/>
                    <a:pt x="812897" y="748414"/>
                  </a:cubicBezTo>
                  <a:cubicBezTo>
                    <a:pt x="807763" y="319865"/>
                    <a:pt x="793748" y="371687"/>
                    <a:pt x="831197" y="371480"/>
                  </a:cubicBezTo>
                  <a:close/>
                  <a:moveTo>
                    <a:pt x="807846" y="1535313"/>
                  </a:moveTo>
                  <a:cubicBezTo>
                    <a:pt x="807846" y="1544688"/>
                    <a:pt x="836455" y="1540673"/>
                    <a:pt x="479912" y="1540342"/>
                  </a:cubicBezTo>
                  <a:cubicBezTo>
                    <a:pt x="480409" y="1370098"/>
                    <a:pt x="475813" y="1259478"/>
                    <a:pt x="473950" y="1162932"/>
                  </a:cubicBezTo>
                  <a:cubicBezTo>
                    <a:pt x="577271" y="1162890"/>
                    <a:pt x="675645" y="1161876"/>
                    <a:pt x="801138" y="1162580"/>
                  </a:cubicBezTo>
                  <a:cubicBezTo>
                    <a:pt x="803126" y="1262334"/>
                    <a:pt x="807846" y="1354886"/>
                    <a:pt x="807846" y="1535313"/>
                  </a:cubicBezTo>
                  <a:close/>
                  <a:moveTo>
                    <a:pt x="800207" y="1111544"/>
                  </a:moveTo>
                  <a:cubicBezTo>
                    <a:pt x="800869" y="1153308"/>
                    <a:pt x="854445" y="1143519"/>
                    <a:pt x="473556" y="1143705"/>
                  </a:cubicBezTo>
                  <a:cubicBezTo>
                    <a:pt x="469437" y="911063"/>
                    <a:pt x="467884" y="883620"/>
                    <a:pt x="466683" y="768200"/>
                  </a:cubicBezTo>
                  <a:cubicBezTo>
                    <a:pt x="700756" y="768365"/>
                    <a:pt x="739323" y="768593"/>
                    <a:pt x="796170" y="767868"/>
                  </a:cubicBezTo>
                  <a:cubicBezTo>
                    <a:pt x="799068" y="983561"/>
                    <a:pt x="798716" y="1016012"/>
                    <a:pt x="800207" y="1111544"/>
                  </a:cubicBezTo>
                  <a:close/>
                  <a:moveTo>
                    <a:pt x="788697" y="371687"/>
                  </a:moveTo>
                  <a:cubicBezTo>
                    <a:pt x="794741" y="561510"/>
                    <a:pt x="792878" y="503934"/>
                    <a:pt x="795922" y="748663"/>
                  </a:cubicBezTo>
                  <a:cubicBezTo>
                    <a:pt x="745472" y="749284"/>
                    <a:pt x="726447" y="749159"/>
                    <a:pt x="466518" y="748994"/>
                  </a:cubicBezTo>
                  <a:cubicBezTo>
                    <a:pt x="465566" y="630924"/>
                    <a:pt x="467615" y="662340"/>
                    <a:pt x="461694" y="373736"/>
                  </a:cubicBezTo>
                  <a:cubicBezTo>
                    <a:pt x="567521" y="373674"/>
                    <a:pt x="482748" y="372929"/>
                    <a:pt x="788697" y="371687"/>
                  </a:cubicBezTo>
                  <a:close/>
                  <a:moveTo>
                    <a:pt x="210708" y="371874"/>
                  </a:moveTo>
                  <a:cubicBezTo>
                    <a:pt x="332434" y="371874"/>
                    <a:pt x="331730" y="373571"/>
                    <a:pt x="444719" y="373695"/>
                  </a:cubicBezTo>
                  <a:cubicBezTo>
                    <a:pt x="450805" y="671860"/>
                    <a:pt x="448590" y="634132"/>
                    <a:pt x="449563" y="748952"/>
                  </a:cubicBezTo>
                  <a:cubicBezTo>
                    <a:pt x="216360" y="748787"/>
                    <a:pt x="179615" y="748642"/>
                    <a:pt x="122457" y="749077"/>
                  </a:cubicBezTo>
                  <a:cubicBezTo>
                    <a:pt x="117924" y="293974"/>
                    <a:pt x="85857" y="371874"/>
                    <a:pt x="210708" y="371874"/>
                  </a:cubicBezTo>
                  <a:close/>
                  <a:moveTo>
                    <a:pt x="210708" y="768013"/>
                  </a:moveTo>
                  <a:cubicBezTo>
                    <a:pt x="495417" y="768200"/>
                    <a:pt x="449273" y="747856"/>
                    <a:pt x="450536" y="829087"/>
                  </a:cubicBezTo>
                  <a:cubicBezTo>
                    <a:pt x="452772" y="972778"/>
                    <a:pt x="453848" y="970357"/>
                    <a:pt x="456064" y="1111503"/>
                  </a:cubicBezTo>
                  <a:cubicBezTo>
                    <a:pt x="456788" y="1157799"/>
                    <a:pt x="508107" y="1143312"/>
                    <a:pt x="127674" y="1143126"/>
                  </a:cubicBezTo>
                  <a:cubicBezTo>
                    <a:pt x="120097" y="698931"/>
                    <a:pt x="98485" y="768013"/>
                    <a:pt x="210708" y="768013"/>
                  </a:cubicBezTo>
                  <a:close/>
                  <a:moveTo>
                    <a:pt x="133968" y="1534319"/>
                  </a:moveTo>
                  <a:cubicBezTo>
                    <a:pt x="132581" y="1092897"/>
                    <a:pt x="95401" y="1162332"/>
                    <a:pt x="210708" y="1162394"/>
                  </a:cubicBezTo>
                  <a:cubicBezTo>
                    <a:pt x="318584" y="1162394"/>
                    <a:pt x="335953" y="1162932"/>
                    <a:pt x="456954" y="1162932"/>
                  </a:cubicBezTo>
                  <a:cubicBezTo>
                    <a:pt x="459127" y="1277070"/>
                    <a:pt x="463413" y="1365006"/>
                    <a:pt x="462895" y="1540342"/>
                  </a:cubicBezTo>
                  <a:cubicBezTo>
                    <a:pt x="460825" y="1540342"/>
                    <a:pt x="133988" y="1540342"/>
                    <a:pt x="133968" y="1534319"/>
                  </a:cubicBezTo>
                  <a:close/>
                  <a:moveTo>
                    <a:pt x="137735" y="1817066"/>
                  </a:moveTo>
                  <a:cubicBezTo>
                    <a:pt x="136286" y="1740057"/>
                    <a:pt x="134402" y="1635584"/>
                    <a:pt x="134071" y="1558389"/>
                  </a:cubicBezTo>
                  <a:cubicBezTo>
                    <a:pt x="322890" y="1557623"/>
                    <a:pt x="306702" y="1559548"/>
                    <a:pt x="462874" y="1559548"/>
                  </a:cubicBezTo>
                  <a:cubicBezTo>
                    <a:pt x="462378" y="1955335"/>
                    <a:pt x="478131" y="1933563"/>
                    <a:pt x="458838" y="1933563"/>
                  </a:cubicBezTo>
                  <a:cubicBezTo>
                    <a:pt x="72587" y="1933563"/>
                    <a:pt x="140468" y="1963903"/>
                    <a:pt x="137735" y="1817066"/>
                  </a:cubicBezTo>
                  <a:close/>
                  <a:moveTo>
                    <a:pt x="140157" y="1958253"/>
                  </a:moveTo>
                  <a:cubicBezTo>
                    <a:pt x="140033" y="1950782"/>
                    <a:pt x="468464" y="1950389"/>
                    <a:pt x="468588" y="1958585"/>
                  </a:cubicBezTo>
                  <a:cubicBezTo>
                    <a:pt x="475088" y="2373144"/>
                    <a:pt x="487716" y="2328254"/>
                    <a:pt x="458817" y="2328254"/>
                  </a:cubicBezTo>
                  <a:cubicBezTo>
                    <a:pt x="231762" y="2328213"/>
                    <a:pt x="191435" y="2328068"/>
                    <a:pt x="146947" y="2328482"/>
                  </a:cubicBezTo>
                  <a:cubicBezTo>
                    <a:pt x="145809" y="2283137"/>
                    <a:pt x="140344" y="1969967"/>
                    <a:pt x="140157" y="1958253"/>
                  </a:cubicBezTo>
                  <a:close/>
                  <a:moveTo>
                    <a:pt x="153820" y="2664024"/>
                  </a:moveTo>
                  <a:cubicBezTo>
                    <a:pt x="149142" y="2289967"/>
                    <a:pt x="128523" y="2347439"/>
                    <a:pt x="210708" y="2347439"/>
                  </a:cubicBezTo>
                  <a:cubicBezTo>
                    <a:pt x="227911" y="2347439"/>
                    <a:pt x="462088" y="2347481"/>
                    <a:pt x="476703" y="2347501"/>
                  </a:cubicBezTo>
                  <a:cubicBezTo>
                    <a:pt x="477883" y="2446800"/>
                    <a:pt x="477096" y="2397854"/>
                    <a:pt x="482003" y="2726753"/>
                  </a:cubicBezTo>
                  <a:cubicBezTo>
                    <a:pt x="94179" y="2727043"/>
                    <a:pt x="154773" y="2739150"/>
                    <a:pt x="153820" y="2664024"/>
                  </a:cubicBezTo>
                  <a:close/>
                  <a:moveTo>
                    <a:pt x="160279" y="3087503"/>
                  </a:moveTo>
                  <a:cubicBezTo>
                    <a:pt x="156367" y="2841760"/>
                    <a:pt x="155580" y="2794636"/>
                    <a:pt x="154876" y="2743703"/>
                  </a:cubicBezTo>
                  <a:cubicBezTo>
                    <a:pt x="284427" y="2742337"/>
                    <a:pt x="334255" y="2746083"/>
                    <a:pt x="482313" y="2745980"/>
                  </a:cubicBezTo>
                  <a:cubicBezTo>
                    <a:pt x="485977" y="2986155"/>
                    <a:pt x="482686" y="2958692"/>
                    <a:pt x="485957" y="3123017"/>
                  </a:cubicBezTo>
                  <a:cubicBezTo>
                    <a:pt x="104344" y="3124259"/>
                    <a:pt x="160880" y="3126308"/>
                    <a:pt x="160279" y="3087503"/>
                  </a:cubicBezTo>
                  <a:close/>
                  <a:moveTo>
                    <a:pt x="166179" y="3511065"/>
                  </a:moveTo>
                  <a:cubicBezTo>
                    <a:pt x="156739" y="3078769"/>
                    <a:pt x="146906" y="3139677"/>
                    <a:pt x="210729" y="3139677"/>
                  </a:cubicBezTo>
                  <a:cubicBezTo>
                    <a:pt x="332827" y="3139677"/>
                    <a:pt x="335104" y="3142264"/>
                    <a:pt x="458858" y="3142264"/>
                  </a:cubicBezTo>
                  <a:cubicBezTo>
                    <a:pt x="491091" y="3142264"/>
                    <a:pt x="490449" y="3082267"/>
                    <a:pt x="494527" y="3510361"/>
                  </a:cubicBezTo>
                  <a:cubicBezTo>
                    <a:pt x="494610" y="3519777"/>
                    <a:pt x="501027" y="3517335"/>
                    <a:pt x="458858" y="3517335"/>
                  </a:cubicBezTo>
                  <a:cubicBezTo>
                    <a:pt x="131752" y="3517335"/>
                    <a:pt x="166345" y="3518412"/>
                    <a:pt x="166179" y="3511065"/>
                  </a:cubicBezTo>
                  <a:close/>
                  <a:moveTo>
                    <a:pt x="166738" y="3535982"/>
                  </a:moveTo>
                  <a:cubicBezTo>
                    <a:pt x="217540" y="3535941"/>
                    <a:pt x="493202" y="3536603"/>
                    <a:pt x="494755" y="3536603"/>
                  </a:cubicBezTo>
                  <a:cubicBezTo>
                    <a:pt x="499144" y="3972499"/>
                    <a:pt x="520011" y="3913165"/>
                    <a:pt x="458838" y="3913165"/>
                  </a:cubicBezTo>
                  <a:cubicBezTo>
                    <a:pt x="212054" y="3913123"/>
                    <a:pt x="198350" y="3913144"/>
                    <a:pt x="170609" y="3913082"/>
                  </a:cubicBezTo>
                  <a:cubicBezTo>
                    <a:pt x="168663" y="3772309"/>
                    <a:pt x="171789" y="3766803"/>
                    <a:pt x="166738" y="3535982"/>
                  </a:cubicBezTo>
                  <a:close/>
                  <a:moveTo>
                    <a:pt x="179221" y="4309159"/>
                  </a:moveTo>
                  <a:cubicBezTo>
                    <a:pt x="171727" y="3941332"/>
                    <a:pt x="172410" y="4040630"/>
                    <a:pt x="170879" y="3932288"/>
                  </a:cubicBezTo>
                  <a:cubicBezTo>
                    <a:pt x="526552" y="3933198"/>
                    <a:pt x="501131" y="3930259"/>
                    <a:pt x="501193" y="3935040"/>
                  </a:cubicBezTo>
                  <a:cubicBezTo>
                    <a:pt x="507880" y="4362865"/>
                    <a:pt x="526201" y="4306759"/>
                    <a:pt x="458817" y="4306759"/>
                  </a:cubicBezTo>
                  <a:cubicBezTo>
                    <a:pt x="324029" y="4306779"/>
                    <a:pt x="322621" y="4309822"/>
                    <a:pt x="179221" y="4309159"/>
                  </a:cubicBezTo>
                  <a:close/>
                  <a:moveTo>
                    <a:pt x="179635" y="4328386"/>
                  </a:moveTo>
                  <a:cubicBezTo>
                    <a:pt x="292687" y="4328882"/>
                    <a:pt x="309331" y="4326523"/>
                    <a:pt x="507321" y="4325923"/>
                  </a:cubicBezTo>
                  <a:cubicBezTo>
                    <a:pt x="514359" y="4774899"/>
                    <a:pt x="530776" y="4702567"/>
                    <a:pt x="458838" y="4702567"/>
                  </a:cubicBezTo>
                  <a:cubicBezTo>
                    <a:pt x="334732" y="4702567"/>
                    <a:pt x="334607" y="4704906"/>
                    <a:pt x="210708" y="4704906"/>
                  </a:cubicBezTo>
                  <a:cubicBezTo>
                    <a:pt x="173301" y="4704906"/>
                    <a:pt x="188661" y="4753251"/>
                    <a:pt x="179635" y="4328386"/>
                  </a:cubicBezTo>
                  <a:close/>
                  <a:moveTo>
                    <a:pt x="188206" y="5064558"/>
                  </a:moveTo>
                  <a:cubicBezTo>
                    <a:pt x="182037" y="4669247"/>
                    <a:pt x="181975" y="4724111"/>
                    <a:pt x="210708" y="4724111"/>
                  </a:cubicBezTo>
                  <a:cubicBezTo>
                    <a:pt x="565451" y="4724111"/>
                    <a:pt x="514049" y="4698842"/>
                    <a:pt x="515394" y="4782391"/>
                  </a:cubicBezTo>
                  <a:cubicBezTo>
                    <a:pt x="517547" y="4920205"/>
                    <a:pt x="514918" y="4923889"/>
                    <a:pt x="517133" y="5064848"/>
                  </a:cubicBezTo>
                  <a:cubicBezTo>
                    <a:pt x="517775" y="5105350"/>
                    <a:pt x="529368" y="5096761"/>
                    <a:pt x="458858" y="5096761"/>
                  </a:cubicBezTo>
                  <a:cubicBezTo>
                    <a:pt x="145271" y="5096761"/>
                    <a:pt x="188889" y="5108931"/>
                    <a:pt x="188206" y="5064558"/>
                  </a:cubicBezTo>
                  <a:close/>
                  <a:moveTo>
                    <a:pt x="195720" y="5488203"/>
                  </a:moveTo>
                  <a:cubicBezTo>
                    <a:pt x="185370" y="5056880"/>
                    <a:pt x="182264" y="5116484"/>
                    <a:pt x="210708" y="5116484"/>
                  </a:cubicBezTo>
                  <a:cubicBezTo>
                    <a:pt x="581536" y="5116484"/>
                    <a:pt x="517630" y="5092022"/>
                    <a:pt x="519079" y="5206077"/>
                  </a:cubicBezTo>
                  <a:cubicBezTo>
                    <a:pt x="520218" y="5296539"/>
                    <a:pt x="521626" y="5398714"/>
                    <a:pt x="523985" y="5488741"/>
                  </a:cubicBezTo>
                  <a:cubicBezTo>
                    <a:pt x="524130" y="5494536"/>
                    <a:pt x="533881" y="5492839"/>
                    <a:pt x="458858" y="5492839"/>
                  </a:cubicBezTo>
                  <a:cubicBezTo>
                    <a:pt x="174087" y="5492839"/>
                    <a:pt x="196093" y="5504325"/>
                    <a:pt x="195720" y="5488203"/>
                  </a:cubicBezTo>
                  <a:close/>
                  <a:moveTo>
                    <a:pt x="203732" y="5890344"/>
                  </a:moveTo>
                  <a:cubicBezTo>
                    <a:pt x="196838" y="5471874"/>
                    <a:pt x="188433" y="5515480"/>
                    <a:pt x="210708" y="5515480"/>
                  </a:cubicBezTo>
                  <a:cubicBezTo>
                    <a:pt x="587001" y="5515480"/>
                    <a:pt x="524400" y="5471605"/>
                    <a:pt x="526884" y="5629804"/>
                  </a:cubicBezTo>
                  <a:cubicBezTo>
                    <a:pt x="529078" y="5770205"/>
                    <a:pt x="530631" y="5767908"/>
                    <a:pt x="532742" y="5890634"/>
                  </a:cubicBezTo>
                  <a:cubicBezTo>
                    <a:pt x="492540" y="5890469"/>
                    <a:pt x="223088" y="5890344"/>
                    <a:pt x="203732" y="5890344"/>
                  </a:cubicBezTo>
                  <a:close/>
                  <a:moveTo>
                    <a:pt x="210708" y="5909550"/>
                  </a:moveTo>
                  <a:cubicBezTo>
                    <a:pt x="502352" y="5909737"/>
                    <a:pt x="498336" y="5909716"/>
                    <a:pt x="533073" y="5909881"/>
                  </a:cubicBezTo>
                  <a:cubicBezTo>
                    <a:pt x="535930" y="6109431"/>
                    <a:pt x="535019" y="6100407"/>
                    <a:pt x="538270" y="6284248"/>
                  </a:cubicBezTo>
                  <a:cubicBezTo>
                    <a:pt x="455339" y="6283276"/>
                    <a:pt x="335001" y="6284352"/>
                    <a:pt x="210460" y="6284352"/>
                  </a:cubicBezTo>
                  <a:cubicBezTo>
                    <a:pt x="208555" y="5880431"/>
                    <a:pt x="195575" y="5909550"/>
                    <a:pt x="210708" y="5909550"/>
                  </a:cubicBezTo>
                  <a:close/>
                  <a:moveTo>
                    <a:pt x="210708" y="6303537"/>
                  </a:moveTo>
                  <a:cubicBezTo>
                    <a:pt x="589734" y="6303537"/>
                    <a:pt x="538373" y="6290685"/>
                    <a:pt x="539222" y="6336195"/>
                  </a:cubicBezTo>
                  <a:cubicBezTo>
                    <a:pt x="546985" y="6748292"/>
                    <a:pt x="561807" y="6681113"/>
                    <a:pt x="458838" y="6681113"/>
                  </a:cubicBezTo>
                  <a:cubicBezTo>
                    <a:pt x="339389" y="6681113"/>
                    <a:pt x="335622" y="6678650"/>
                    <a:pt x="216381" y="6678567"/>
                  </a:cubicBezTo>
                  <a:cubicBezTo>
                    <a:pt x="206920" y="6275060"/>
                    <a:pt x="212178" y="6303537"/>
                    <a:pt x="210708" y="6303537"/>
                  </a:cubicBezTo>
                  <a:close/>
                  <a:moveTo>
                    <a:pt x="219962" y="7042276"/>
                  </a:moveTo>
                  <a:cubicBezTo>
                    <a:pt x="217809" y="6904835"/>
                    <a:pt x="220148" y="6900572"/>
                    <a:pt x="217933" y="6759653"/>
                  </a:cubicBezTo>
                  <a:cubicBezTo>
                    <a:pt x="216629" y="6674863"/>
                    <a:pt x="161625" y="6698828"/>
                    <a:pt x="542638" y="6700505"/>
                  </a:cubicBezTo>
                  <a:cubicBezTo>
                    <a:pt x="544356" y="6894694"/>
                    <a:pt x="549304" y="6895543"/>
                    <a:pt x="551394" y="7075286"/>
                  </a:cubicBezTo>
                  <a:cubicBezTo>
                    <a:pt x="177834" y="7068581"/>
                    <a:pt x="220852" y="7099190"/>
                    <a:pt x="219962" y="7042276"/>
                  </a:cubicBezTo>
                  <a:close/>
                  <a:moveTo>
                    <a:pt x="226338" y="7465755"/>
                  </a:moveTo>
                  <a:cubicBezTo>
                    <a:pt x="224226" y="7364780"/>
                    <a:pt x="222943" y="7289509"/>
                    <a:pt x="221846" y="7183505"/>
                  </a:cubicBezTo>
                  <a:cubicBezTo>
                    <a:pt x="220687" y="7072017"/>
                    <a:pt x="197708" y="7097493"/>
                    <a:pt x="334918" y="7094906"/>
                  </a:cubicBezTo>
                  <a:cubicBezTo>
                    <a:pt x="424142" y="7093333"/>
                    <a:pt x="499206" y="7093561"/>
                    <a:pt x="551601" y="7094533"/>
                  </a:cubicBezTo>
                  <a:cubicBezTo>
                    <a:pt x="552533" y="7201987"/>
                    <a:pt x="549055" y="7254533"/>
                    <a:pt x="555866" y="7472398"/>
                  </a:cubicBezTo>
                  <a:cubicBezTo>
                    <a:pt x="196942" y="7472398"/>
                    <a:pt x="226421" y="7469377"/>
                    <a:pt x="226338" y="7465755"/>
                  </a:cubicBezTo>
                  <a:close/>
                  <a:moveTo>
                    <a:pt x="226835" y="7488996"/>
                  </a:moveTo>
                  <a:cubicBezTo>
                    <a:pt x="337257" y="7489224"/>
                    <a:pt x="303224" y="7491604"/>
                    <a:pt x="556466" y="7491604"/>
                  </a:cubicBezTo>
                  <a:cubicBezTo>
                    <a:pt x="562014" y="7672383"/>
                    <a:pt x="558847" y="7742624"/>
                    <a:pt x="560462" y="7865723"/>
                  </a:cubicBezTo>
                  <a:cubicBezTo>
                    <a:pt x="229795" y="7867069"/>
                    <a:pt x="341149" y="7867751"/>
                    <a:pt x="234225" y="7868020"/>
                  </a:cubicBezTo>
                  <a:cubicBezTo>
                    <a:pt x="234205" y="7865910"/>
                    <a:pt x="226876" y="7490590"/>
                    <a:pt x="226835" y="7488996"/>
                  </a:cubicBezTo>
                  <a:close/>
                  <a:moveTo>
                    <a:pt x="234577" y="7889606"/>
                  </a:moveTo>
                  <a:cubicBezTo>
                    <a:pt x="234536" y="7886937"/>
                    <a:pt x="206340" y="7886523"/>
                    <a:pt x="560731" y="7884950"/>
                  </a:cubicBezTo>
                  <a:cubicBezTo>
                    <a:pt x="562967" y="8029925"/>
                    <a:pt x="566569" y="8036174"/>
                    <a:pt x="569301" y="8263663"/>
                  </a:cubicBezTo>
                  <a:cubicBezTo>
                    <a:pt x="424038" y="8263146"/>
                    <a:pt x="344813" y="8263829"/>
                    <a:pt x="240250" y="8263912"/>
                  </a:cubicBezTo>
                  <a:cubicBezTo>
                    <a:pt x="237641" y="8141310"/>
                    <a:pt x="236544" y="8012437"/>
                    <a:pt x="234577" y="7889606"/>
                  </a:cubicBezTo>
                  <a:close/>
                  <a:moveTo>
                    <a:pt x="245673" y="8596225"/>
                  </a:moveTo>
                  <a:cubicBezTo>
                    <a:pt x="244121" y="8219229"/>
                    <a:pt x="211557" y="8283428"/>
                    <a:pt x="334794" y="8282931"/>
                  </a:cubicBezTo>
                  <a:cubicBezTo>
                    <a:pt x="419008" y="8282704"/>
                    <a:pt x="474985" y="8282621"/>
                    <a:pt x="569529" y="8282890"/>
                  </a:cubicBezTo>
                  <a:cubicBezTo>
                    <a:pt x="574042" y="8690102"/>
                    <a:pt x="569591" y="8194147"/>
                    <a:pt x="573007" y="8659389"/>
                  </a:cubicBezTo>
                  <a:cubicBezTo>
                    <a:pt x="180753" y="8661438"/>
                    <a:pt x="245984" y="8669116"/>
                    <a:pt x="245673" y="8596225"/>
                  </a:cubicBezTo>
                  <a:close/>
                  <a:moveTo>
                    <a:pt x="251822" y="9019952"/>
                  </a:moveTo>
                  <a:cubicBezTo>
                    <a:pt x="245342" y="8606553"/>
                    <a:pt x="220335" y="8674269"/>
                    <a:pt x="334566" y="8677250"/>
                  </a:cubicBezTo>
                  <a:cubicBezTo>
                    <a:pt x="405013" y="8679174"/>
                    <a:pt x="464468" y="8679174"/>
                    <a:pt x="573172" y="8678636"/>
                  </a:cubicBezTo>
                  <a:cubicBezTo>
                    <a:pt x="575180" y="8882139"/>
                    <a:pt x="580025" y="8870176"/>
                    <a:pt x="582178" y="9052300"/>
                  </a:cubicBezTo>
                  <a:cubicBezTo>
                    <a:pt x="203504" y="9047706"/>
                    <a:pt x="252691" y="9073141"/>
                    <a:pt x="251822" y="9019952"/>
                  </a:cubicBezTo>
                  <a:close/>
                  <a:moveTo>
                    <a:pt x="257784" y="9450779"/>
                  </a:moveTo>
                  <a:cubicBezTo>
                    <a:pt x="257432" y="9347134"/>
                    <a:pt x="257577" y="9370127"/>
                    <a:pt x="252712" y="9073410"/>
                  </a:cubicBezTo>
                  <a:cubicBezTo>
                    <a:pt x="353073" y="9072789"/>
                    <a:pt x="380544" y="9069105"/>
                    <a:pt x="582385" y="9071568"/>
                  </a:cubicBezTo>
                  <a:cubicBezTo>
                    <a:pt x="583296" y="9175006"/>
                    <a:pt x="584745" y="9408062"/>
                    <a:pt x="585304" y="9450799"/>
                  </a:cubicBezTo>
                  <a:lnTo>
                    <a:pt x="257784" y="9450779"/>
                  </a:lnTo>
                  <a:close/>
                  <a:moveTo>
                    <a:pt x="582964" y="7884847"/>
                  </a:moveTo>
                  <a:cubicBezTo>
                    <a:pt x="932552" y="7883419"/>
                    <a:pt x="905619" y="7887661"/>
                    <a:pt x="905661" y="7889979"/>
                  </a:cubicBezTo>
                  <a:cubicBezTo>
                    <a:pt x="912409" y="8321302"/>
                    <a:pt x="950273" y="8261760"/>
                    <a:pt x="831093" y="8263208"/>
                  </a:cubicBezTo>
                  <a:cubicBezTo>
                    <a:pt x="750482" y="8264078"/>
                    <a:pt x="701895" y="8264057"/>
                    <a:pt x="586297" y="8263726"/>
                  </a:cubicBezTo>
                  <a:cubicBezTo>
                    <a:pt x="581267" y="7855106"/>
                    <a:pt x="570895" y="7884909"/>
                    <a:pt x="582964" y="7884847"/>
                  </a:cubicBezTo>
                  <a:close/>
                  <a:moveTo>
                    <a:pt x="589817" y="8596267"/>
                  </a:moveTo>
                  <a:cubicBezTo>
                    <a:pt x="589817" y="8217884"/>
                    <a:pt x="550111" y="8283139"/>
                    <a:pt x="707008" y="8283139"/>
                  </a:cubicBezTo>
                  <a:cubicBezTo>
                    <a:pt x="823972" y="8283139"/>
                    <a:pt x="819335" y="8282104"/>
                    <a:pt x="914397" y="8281772"/>
                  </a:cubicBezTo>
                  <a:cubicBezTo>
                    <a:pt x="913983" y="8517457"/>
                    <a:pt x="917564" y="8552226"/>
                    <a:pt x="920276" y="8658458"/>
                  </a:cubicBezTo>
                  <a:cubicBezTo>
                    <a:pt x="531355" y="8658872"/>
                    <a:pt x="589817" y="8680416"/>
                    <a:pt x="589817" y="8596267"/>
                  </a:cubicBezTo>
                  <a:close/>
                  <a:moveTo>
                    <a:pt x="598698" y="9019911"/>
                  </a:moveTo>
                  <a:cubicBezTo>
                    <a:pt x="592301" y="8610133"/>
                    <a:pt x="551933" y="8678264"/>
                    <a:pt x="707008" y="8678264"/>
                  </a:cubicBezTo>
                  <a:cubicBezTo>
                    <a:pt x="830679" y="8678264"/>
                    <a:pt x="813642" y="8677829"/>
                    <a:pt x="920731" y="8677705"/>
                  </a:cubicBezTo>
                  <a:cubicBezTo>
                    <a:pt x="924540" y="8846666"/>
                    <a:pt x="921145" y="8867879"/>
                    <a:pt x="924147" y="9052445"/>
                  </a:cubicBezTo>
                  <a:cubicBezTo>
                    <a:pt x="547254" y="9052838"/>
                    <a:pt x="599381" y="9064407"/>
                    <a:pt x="598698" y="9019911"/>
                  </a:cubicBezTo>
                  <a:close/>
                  <a:moveTo>
                    <a:pt x="602279" y="9450820"/>
                  </a:moveTo>
                  <a:cubicBezTo>
                    <a:pt x="601658" y="9403737"/>
                    <a:pt x="600209" y="9169997"/>
                    <a:pt x="599339" y="9071775"/>
                  </a:cubicBezTo>
                  <a:cubicBezTo>
                    <a:pt x="712991" y="9073079"/>
                    <a:pt x="838525" y="9071755"/>
                    <a:pt x="924478" y="9071651"/>
                  </a:cubicBezTo>
                  <a:cubicBezTo>
                    <a:pt x="929612" y="9386973"/>
                    <a:pt x="928991" y="9356240"/>
                    <a:pt x="931144" y="9447902"/>
                  </a:cubicBezTo>
                  <a:cubicBezTo>
                    <a:pt x="814822" y="9448295"/>
                    <a:pt x="865893" y="9450840"/>
                    <a:pt x="602279" y="9450820"/>
                  </a:cubicBezTo>
                  <a:close/>
                  <a:moveTo>
                    <a:pt x="935430" y="8595915"/>
                  </a:moveTo>
                  <a:cubicBezTo>
                    <a:pt x="923650" y="8232475"/>
                    <a:pt x="929178" y="8281710"/>
                    <a:pt x="955324" y="8281710"/>
                  </a:cubicBezTo>
                  <a:cubicBezTo>
                    <a:pt x="1307044" y="8281710"/>
                    <a:pt x="1259140" y="8273680"/>
                    <a:pt x="1259306" y="8313665"/>
                  </a:cubicBezTo>
                  <a:cubicBezTo>
                    <a:pt x="1261024" y="8719780"/>
                    <a:pt x="1284893" y="8656947"/>
                    <a:pt x="1203494" y="8656947"/>
                  </a:cubicBezTo>
                  <a:cubicBezTo>
                    <a:pt x="892557" y="8656947"/>
                    <a:pt x="938162" y="8680768"/>
                    <a:pt x="935430" y="8595915"/>
                  </a:cubicBezTo>
                  <a:close/>
                  <a:moveTo>
                    <a:pt x="940584" y="9019994"/>
                  </a:moveTo>
                  <a:cubicBezTo>
                    <a:pt x="934519" y="8632091"/>
                    <a:pt x="934684" y="8677684"/>
                    <a:pt x="955324" y="8677684"/>
                  </a:cubicBezTo>
                  <a:cubicBezTo>
                    <a:pt x="1319320" y="8677684"/>
                    <a:pt x="1263425" y="8655912"/>
                    <a:pt x="1264709" y="8737785"/>
                  </a:cubicBezTo>
                  <a:cubicBezTo>
                    <a:pt x="1270485" y="9108490"/>
                    <a:pt x="1296175" y="9054204"/>
                    <a:pt x="1203474" y="9054204"/>
                  </a:cubicBezTo>
                  <a:cubicBezTo>
                    <a:pt x="897732" y="9054204"/>
                    <a:pt x="941247" y="9061634"/>
                    <a:pt x="940584" y="9019994"/>
                  </a:cubicBezTo>
                  <a:close/>
                  <a:moveTo>
                    <a:pt x="1276385" y="9444300"/>
                  </a:moveTo>
                  <a:cubicBezTo>
                    <a:pt x="1276364" y="9455455"/>
                    <a:pt x="1304622" y="9447840"/>
                    <a:pt x="955303" y="9447840"/>
                  </a:cubicBezTo>
                  <a:cubicBezTo>
                    <a:pt x="944373" y="9447840"/>
                    <a:pt x="948223" y="9490101"/>
                    <a:pt x="941412" y="9071609"/>
                  </a:cubicBezTo>
                  <a:cubicBezTo>
                    <a:pt x="1088890" y="9071527"/>
                    <a:pt x="1054981" y="9073679"/>
                    <a:pt x="1272617" y="9073348"/>
                  </a:cubicBezTo>
                  <a:cubicBezTo>
                    <a:pt x="1272658" y="9075770"/>
                    <a:pt x="1276468" y="9375342"/>
                    <a:pt x="1276385" y="9444300"/>
                  </a:cubicBezTo>
                  <a:close/>
                  <a:moveTo>
                    <a:pt x="1279676" y="8596142"/>
                  </a:moveTo>
                  <a:cubicBezTo>
                    <a:pt x="1275081" y="8230757"/>
                    <a:pt x="1258581" y="8283449"/>
                    <a:pt x="1327725" y="8282518"/>
                  </a:cubicBezTo>
                  <a:cubicBezTo>
                    <a:pt x="1647647" y="8278192"/>
                    <a:pt x="1604360" y="8276495"/>
                    <a:pt x="1605291" y="8313892"/>
                  </a:cubicBezTo>
                  <a:cubicBezTo>
                    <a:pt x="1614918" y="8714233"/>
                    <a:pt x="1614690" y="8658603"/>
                    <a:pt x="1575957" y="8658168"/>
                  </a:cubicBezTo>
                  <a:cubicBezTo>
                    <a:pt x="1227301" y="8654401"/>
                    <a:pt x="1280670" y="8676836"/>
                    <a:pt x="1279676" y="8596142"/>
                  </a:cubicBezTo>
                  <a:close/>
                  <a:moveTo>
                    <a:pt x="1288806" y="9019911"/>
                  </a:moveTo>
                  <a:cubicBezTo>
                    <a:pt x="1282616" y="8624434"/>
                    <a:pt x="1259285" y="8676194"/>
                    <a:pt x="1327559" y="8676463"/>
                  </a:cubicBezTo>
                  <a:cubicBezTo>
                    <a:pt x="1662614" y="8677809"/>
                    <a:pt x="1609535" y="8661645"/>
                    <a:pt x="1610715" y="8737785"/>
                  </a:cubicBezTo>
                  <a:cubicBezTo>
                    <a:pt x="1612910" y="8877482"/>
                    <a:pt x="1614110" y="8886692"/>
                    <a:pt x="1616201" y="9020242"/>
                  </a:cubicBezTo>
                  <a:cubicBezTo>
                    <a:pt x="1616884" y="9064863"/>
                    <a:pt x="1647254" y="9053687"/>
                    <a:pt x="1451748" y="9053832"/>
                  </a:cubicBezTo>
                  <a:cubicBezTo>
                    <a:pt x="1258581" y="9053832"/>
                    <a:pt x="1289530" y="9065401"/>
                    <a:pt x="1288806" y="9019911"/>
                  </a:cubicBezTo>
                  <a:close/>
                  <a:moveTo>
                    <a:pt x="1575792" y="9449495"/>
                  </a:moveTo>
                  <a:cubicBezTo>
                    <a:pt x="1498182" y="9450116"/>
                    <a:pt x="1485657" y="9450012"/>
                    <a:pt x="1293319" y="9449951"/>
                  </a:cubicBezTo>
                  <a:cubicBezTo>
                    <a:pt x="1293422" y="9378178"/>
                    <a:pt x="1289634" y="9075852"/>
                    <a:pt x="1289592" y="9073348"/>
                  </a:cubicBezTo>
                  <a:cubicBezTo>
                    <a:pt x="1444896" y="9073037"/>
                    <a:pt x="1262038" y="9073183"/>
                    <a:pt x="1616884" y="9072934"/>
                  </a:cubicBezTo>
                  <a:cubicBezTo>
                    <a:pt x="1621170" y="9519903"/>
                    <a:pt x="1638393" y="9448978"/>
                    <a:pt x="1575792" y="9449495"/>
                  </a:cubicBezTo>
                  <a:close/>
                  <a:moveTo>
                    <a:pt x="1619389" y="8172188"/>
                  </a:moveTo>
                  <a:cubicBezTo>
                    <a:pt x="1617236" y="8034643"/>
                    <a:pt x="1617981" y="8037044"/>
                    <a:pt x="1615663" y="7889565"/>
                  </a:cubicBezTo>
                  <a:cubicBezTo>
                    <a:pt x="1615622" y="7886192"/>
                    <a:pt x="1588088" y="7886254"/>
                    <a:pt x="1943887" y="7886192"/>
                  </a:cubicBezTo>
                  <a:cubicBezTo>
                    <a:pt x="1943907" y="7887724"/>
                    <a:pt x="1945067" y="7946851"/>
                    <a:pt x="1947923" y="8262174"/>
                  </a:cubicBezTo>
                  <a:cubicBezTo>
                    <a:pt x="1556063" y="8262174"/>
                    <a:pt x="1621315" y="8295163"/>
                    <a:pt x="1619389" y="8172188"/>
                  </a:cubicBezTo>
                  <a:close/>
                  <a:moveTo>
                    <a:pt x="1699981" y="8283552"/>
                  </a:moveTo>
                  <a:cubicBezTo>
                    <a:pt x="1824169" y="8283552"/>
                    <a:pt x="1824563" y="8281380"/>
                    <a:pt x="1948068" y="8281380"/>
                  </a:cubicBezTo>
                  <a:cubicBezTo>
                    <a:pt x="1949911" y="8526956"/>
                    <a:pt x="1951919" y="8552205"/>
                    <a:pt x="1954134" y="8657506"/>
                  </a:cubicBezTo>
                  <a:cubicBezTo>
                    <a:pt x="1818704" y="8657506"/>
                    <a:pt x="1772312" y="8659575"/>
                    <a:pt x="1626676" y="8658623"/>
                  </a:cubicBezTo>
                  <a:cubicBezTo>
                    <a:pt x="1623033" y="8218650"/>
                    <a:pt x="1595789" y="8283552"/>
                    <a:pt x="1699981" y="8283552"/>
                  </a:cubicBezTo>
                  <a:close/>
                  <a:moveTo>
                    <a:pt x="1633156" y="9019911"/>
                  </a:moveTo>
                  <a:cubicBezTo>
                    <a:pt x="1626842" y="8615204"/>
                    <a:pt x="1604381" y="8678057"/>
                    <a:pt x="1699981" y="8678057"/>
                  </a:cubicBezTo>
                  <a:cubicBezTo>
                    <a:pt x="2005081" y="8678057"/>
                    <a:pt x="1954237" y="8651193"/>
                    <a:pt x="1955583" y="8737785"/>
                  </a:cubicBezTo>
                  <a:cubicBezTo>
                    <a:pt x="1960531" y="9050727"/>
                    <a:pt x="1960158" y="9027900"/>
                    <a:pt x="1960593" y="9054308"/>
                  </a:cubicBezTo>
                  <a:cubicBezTo>
                    <a:pt x="1580615" y="9054825"/>
                    <a:pt x="1633860" y="9064614"/>
                    <a:pt x="1633156" y="9019911"/>
                  </a:cubicBezTo>
                  <a:close/>
                  <a:moveTo>
                    <a:pt x="1948275" y="9449330"/>
                  </a:moveTo>
                  <a:cubicBezTo>
                    <a:pt x="1600986" y="9449330"/>
                    <a:pt x="1637193" y="9450840"/>
                    <a:pt x="1637110" y="9444280"/>
                  </a:cubicBezTo>
                  <a:cubicBezTo>
                    <a:pt x="1631065" y="8996835"/>
                    <a:pt x="1615663" y="9072955"/>
                    <a:pt x="1700001" y="9072893"/>
                  </a:cubicBezTo>
                  <a:cubicBezTo>
                    <a:pt x="1824521" y="9072893"/>
                    <a:pt x="1824045" y="9073555"/>
                    <a:pt x="1948275" y="9073555"/>
                  </a:cubicBezTo>
                  <a:cubicBezTo>
                    <a:pt x="1965375" y="9073555"/>
                    <a:pt x="1960427" y="9060040"/>
                    <a:pt x="1962746" y="9161740"/>
                  </a:cubicBezTo>
                  <a:cubicBezTo>
                    <a:pt x="1970364" y="9493412"/>
                    <a:pt x="1972641" y="9449330"/>
                    <a:pt x="1948275" y="9449330"/>
                  </a:cubicBezTo>
                  <a:close/>
                  <a:moveTo>
                    <a:pt x="1965292" y="8313582"/>
                  </a:moveTo>
                  <a:cubicBezTo>
                    <a:pt x="1964982" y="8263684"/>
                    <a:pt x="1918154" y="8286077"/>
                    <a:pt x="2291777" y="8281069"/>
                  </a:cubicBezTo>
                  <a:cubicBezTo>
                    <a:pt x="2295545" y="8511890"/>
                    <a:pt x="2295462" y="8517167"/>
                    <a:pt x="2297863" y="8596598"/>
                  </a:cubicBezTo>
                  <a:cubicBezTo>
                    <a:pt x="2300554" y="8685487"/>
                    <a:pt x="2352495" y="8658437"/>
                    <a:pt x="1971109" y="8657526"/>
                  </a:cubicBezTo>
                  <a:cubicBezTo>
                    <a:pt x="1969495" y="8580849"/>
                    <a:pt x="1966389" y="8490428"/>
                    <a:pt x="1965292" y="8313582"/>
                  </a:cubicBezTo>
                  <a:close/>
                  <a:moveTo>
                    <a:pt x="1971482" y="8676732"/>
                  </a:moveTo>
                  <a:cubicBezTo>
                    <a:pt x="2361707" y="8677705"/>
                    <a:pt x="2299954" y="8662618"/>
                    <a:pt x="2301113" y="8737723"/>
                  </a:cubicBezTo>
                  <a:cubicBezTo>
                    <a:pt x="2303308" y="8879303"/>
                    <a:pt x="2304550" y="8873550"/>
                    <a:pt x="2306930" y="9020221"/>
                  </a:cubicBezTo>
                  <a:cubicBezTo>
                    <a:pt x="2307614" y="9063827"/>
                    <a:pt x="2360403" y="9052714"/>
                    <a:pt x="1977547" y="9054246"/>
                  </a:cubicBezTo>
                  <a:cubicBezTo>
                    <a:pt x="1976595" y="8997849"/>
                    <a:pt x="1972496" y="8729031"/>
                    <a:pt x="1971482" y="8676732"/>
                  </a:cubicBezTo>
                  <a:close/>
                  <a:moveTo>
                    <a:pt x="1983758" y="9449268"/>
                  </a:moveTo>
                  <a:cubicBezTo>
                    <a:pt x="1983282" y="9285998"/>
                    <a:pt x="1979555" y="9165424"/>
                    <a:pt x="1977899" y="9073472"/>
                  </a:cubicBezTo>
                  <a:cubicBezTo>
                    <a:pt x="2091696" y="9072996"/>
                    <a:pt x="2129414" y="9069064"/>
                    <a:pt x="2307572" y="9071588"/>
                  </a:cubicBezTo>
                  <a:cubicBezTo>
                    <a:pt x="2308607" y="9204456"/>
                    <a:pt x="2304591" y="9134856"/>
                    <a:pt x="2310388" y="9444508"/>
                  </a:cubicBezTo>
                  <a:cubicBezTo>
                    <a:pt x="2310470" y="9449143"/>
                    <a:pt x="2339184" y="9448481"/>
                    <a:pt x="1983758" y="9449268"/>
                  </a:cubicBezTo>
                  <a:close/>
                  <a:moveTo>
                    <a:pt x="2314838" y="8595977"/>
                  </a:moveTo>
                  <a:cubicBezTo>
                    <a:pt x="2312168" y="8507792"/>
                    <a:pt x="2312333" y="8501811"/>
                    <a:pt x="2308731" y="8280841"/>
                  </a:cubicBezTo>
                  <a:cubicBezTo>
                    <a:pt x="2536097" y="8277282"/>
                    <a:pt x="2538229" y="8282041"/>
                    <a:pt x="2637100" y="8283387"/>
                  </a:cubicBezTo>
                  <a:cubicBezTo>
                    <a:pt x="2638901" y="8384279"/>
                    <a:pt x="2643559" y="8656740"/>
                    <a:pt x="2643580" y="8658272"/>
                  </a:cubicBezTo>
                  <a:cubicBezTo>
                    <a:pt x="2260807" y="8659948"/>
                    <a:pt x="2317467" y="8682837"/>
                    <a:pt x="2314838" y="8595977"/>
                  </a:cubicBezTo>
                  <a:close/>
                  <a:moveTo>
                    <a:pt x="2317012" y="8678947"/>
                  </a:moveTo>
                  <a:cubicBezTo>
                    <a:pt x="2455133" y="8679009"/>
                    <a:pt x="2493597" y="8679237"/>
                    <a:pt x="2569075" y="8678222"/>
                  </a:cubicBezTo>
                  <a:cubicBezTo>
                    <a:pt x="2663598" y="8676940"/>
                    <a:pt x="2643621" y="8612782"/>
                    <a:pt x="2650018" y="9020284"/>
                  </a:cubicBezTo>
                  <a:cubicBezTo>
                    <a:pt x="2650701" y="9063414"/>
                    <a:pt x="2703055" y="9058199"/>
                    <a:pt x="2324340" y="9052631"/>
                  </a:cubicBezTo>
                  <a:cubicBezTo>
                    <a:pt x="2323968" y="9020159"/>
                    <a:pt x="2317054" y="8680582"/>
                    <a:pt x="2317012" y="8678947"/>
                  </a:cubicBezTo>
                  <a:close/>
                  <a:moveTo>
                    <a:pt x="2327425" y="9447695"/>
                  </a:moveTo>
                  <a:cubicBezTo>
                    <a:pt x="2321401" y="9154000"/>
                    <a:pt x="2325562" y="9202532"/>
                    <a:pt x="2324527" y="9071857"/>
                  </a:cubicBezTo>
                  <a:cubicBezTo>
                    <a:pt x="2419733" y="9073265"/>
                    <a:pt x="2431740" y="9072251"/>
                    <a:pt x="2568930" y="9073183"/>
                  </a:cubicBezTo>
                  <a:cubicBezTo>
                    <a:pt x="2684714" y="9073969"/>
                    <a:pt x="2641489" y="9009066"/>
                    <a:pt x="2656870" y="9445066"/>
                  </a:cubicBezTo>
                  <a:cubicBezTo>
                    <a:pt x="2657243" y="9455787"/>
                    <a:pt x="2667552" y="9445439"/>
                    <a:pt x="2327425" y="9447695"/>
                  </a:cubicBezTo>
                  <a:close/>
                  <a:moveTo>
                    <a:pt x="2659416" y="8596142"/>
                  </a:moveTo>
                  <a:cubicBezTo>
                    <a:pt x="2652999" y="8233138"/>
                    <a:pt x="2640868" y="8283739"/>
                    <a:pt x="2693118" y="8283739"/>
                  </a:cubicBezTo>
                  <a:cubicBezTo>
                    <a:pt x="3027884" y="8283739"/>
                    <a:pt x="2982961" y="8267306"/>
                    <a:pt x="2984431" y="8314017"/>
                  </a:cubicBezTo>
                  <a:cubicBezTo>
                    <a:pt x="2996521" y="8713343"/>
                    <a:pt x="2997846" y="8656967"/>
                    <a:pt x="2941434" y="8656967"/>
                  </a:cubicBezTo>
                  <a:cubicBezTo>
                    <a:pt x="2609877" y="8656947"/>
                    <a:pt x="2660948" y="8677374"/>
                    <a:pt x="2659416" y="8596142"/>
                  </a:cubicBezTo>
                  <a:close/>
                  <a:moveTo>
                    <a:pt x="2666972" y="9019952"/>
                  </a:moveTo>
                  <a:cubicBezTo>
                    <a:pt x="2660783" y="8624599"/>
                    <a:pt x="2647471" y="8677374"/>
                    <a:pt x="2693139" y="8677374"/>
                  </a:cubicBezTo>
                  <a:cubicBezTo>
                    <a:pt x="3044259" y="8677374"/>
                    <a:pt x="2989917" y="8656947"/>
                    <a:pt x="2991180" y="8737723"/>
                  </a:cubicBezTo>
                  <a:cubicBezTo>
                    <a:pt x="2996997" y="9109566"/>
                    <a:pt x="3010909" y="9052218"/>
                    <a:pt x="2941434" y="9052218"/>
                  </a:cubicBezTo>
                  <a:cubicBezTo>
                    <a:pt x="2623996" y="9052238"/>
                    <a:pt x="2667738" y="9069001"/>
                    <a:pt x="2666972" y="9019952"/>
                  </a:cubicBezTo>
                  <a:close/>
                  <a:moveTo>
                    <a:pt x="2674011" y="9449785"/>
                  </a:moveTo>
                  <a:cubicBezTo>
                    <a:pt x="2668463" y="9283701"/>
                    <a:pt x="2669374" y="9197440"/>
                    <a:pt x="2667738" y="9073555"/>
                  </a:cubicBezTo>
                  <a:cubicBezTo>
                    <a:pt x="2833951" y="9073721"/>
                    <a:pt x="2769052" y="9071692"/>
                    <a:pt x="2996107" y="9071403"/>
                  </a:cubicBezTo>
                  <a:lnTo>
                    <a:pt x="3002152" y="9449868"/>
                  </a:lnTo>
                  <a:cubicBezTo>
                    <a:pt x="2949342" y="9450158"/>
                    <a:pt x="2675646" y="9449806"/>
                    <a:pt x="2674011" y="9449785"/>
                  </a:cubicBezTo>
                  <a:close/>
                  <a:moveTo>
                    <a:pt x="3006416" y="8597136"/>
                  </a:moveTo>
                  <a:cubicBezTo>
                    <a:pt x="3003353" y="8226970"/>
                    <a:pt x="2979090" y="8281959"/>
                    <a:pt x="3065623" y="8281710"/>
                  </a:cubicBezTo>
                  <a:cubicBezTo>
                    <a:pt x="3373021" y="8280882"/>
                    <a:pt x="3328160" y="8272625"/>
                    <a:pt x="3329403" y="8313996"/>
                  </a:cubicBezTo>
                  <a:cubicBezTo>
                    <a:pt x="3341347" y="8708687"/>
                    <a:pt x="3333957" y="8659224"/>
                    <a:pt x="3314104" y="8658913"/>
                  </a:cubicBezTo>
                  <a:cubicBezTo>
                    <a:pt x="2953896" y="8652622"/>
                    <a:pt x="3007120" y="8679775"/>
                    <a:pt x="3006416" y="8597136"/>
                  </a:cubicBezTo>
                  <a:close/>
                  <a:moveTo>
                    <a:pt x="3012254" y="9019952"/>
                  </a:moveTo>
                  <a:cubicBezTo>
                    <a:pt x="3005878" y="8612596"/>
                    <a:pt x="2990870" y="8676132"/>
                    <a:pt x="3065561" y="8676629"/>
                  </a:cubicBezTo>
                  <a:cubicBezTo>
                    <a:pt x="3379521" y="8679174"/>
                    <a:pt x="3333005" y="8659141"/>
                    <a:pt x="3334247" y="8737785"/>
                  </a:cubicBezTo>
                  <a:cubicBezTo>
                    <a:pt x="3339857" y="9096299"/>
                    <a:pt x="3356998" y="9052631"/>
                    <a:pt x="3314104" y="9052280"/>
                  </a:cubicBezTo>
                  <a:cubicBezTo>
                    <a:pt x="2966524" y="9049465"/>
                    <a:pt x="3013000" y="9066746"/>
                    <a:pt x="3012254" y="9019952"/>
                  </a:cubicBezTo>
                  <a:close/>
                  <a:moveTo>
                    <a:pt x="3346957" y="9444300"/>
                  </a:moveTo>
                  <a:cubicBezTo>
                    <a:pt x="3346937" y="9455704"/>
                    <a:pt x="3377886" y="9446453"/>
                    <a:pt x="3065561" y="9449392"/>
                  </a:cubicBezTo>
                  <a:cubicBezTo>
                    <a:pt x="3000351" y="9450012"/>
                    <a:pt x="3020017" y="9506989"/>
                    <a:pt x="3013082" y="9071382"/>
                  </a:cubicBezTo>
                  <a:cubicBezTo>
                    <a:pt x="3151886" y="9071113"/>
                    <a:pt x="3148719" y="9070429"/>
                    <a:pt x="3342155" y="9071734"/>
                  </a:cubicBezTo>
                  <a:cubicBezTo>
                    <a:pt x="3345902" y="9302865"/>
                    <a:pt x="3347185" y="9332439"/>
                    <a:pt x="3346957" y="9444300"/>
                  </a:cubicBezTo>
                  <a:close/>
                  <a:moveTo>
                    <a:pt x="3438169" y="8282849"/>
                  </a:moveTo>
                  <a:cubicBezTo>
                    <a:pt x="3563765" y="8282849"/>
                    <a:pt x="3559376" y="8281152"/>
                    <a:pt x="3671827" y="8280986"/>
                  </a:cubicBezTo>
                  <a:cubicBezTo>
                    <a:pt x="3675181" y="8495602"/>
                    <a:pt x="3675160" y="8510420"/>
                    <a:pt x="3677934" y="8597053"/>
                  </a:cubicBezTo>
                  <a:cubicBezTo>
                    <a:pt x="3680253" y="8670999"/>
                    <a:pt x="3745173" y="8664542"/>
                    <a:pt x="3350373" y="8659472"/>
                  </a:cubicBezTo>
                  <a:cubicBezTo>
                    <a:pt x="3348427" y="8212627"/>
                    <a:pt x="3316174" y="8282849"/>
                    <a:pt x="3438169" y="8282849"/>
                  </a:cubicBezTo>
                  <a:close/>
                  <a:moveTo>
                    <a:pt x="3358260" y="9019911"/>
                  </a:moveTo>
                  <a:cubicBezTo>
                    <a:pt x="3351967" y="8616548"/>
                    <a:pt x="3320998" y="8679174"/>
                    <a:pt x="3438169" y="8679174"/>
                  </a:cubicBezTo>
                  <a:cubicBezTo>
                    <a:pt x="3560577" y="8679174"/>
                    <a:pt x="3560639" y="8677891"/>
                    <a:pt x="3680170" y="8677850"/>
                  </a:cubicBezTo>
                  <a:cubicBezTo>
                    <a:pt x="3681847" y="8752438"/>
                    <a:pt x="3682675" y="8841099"/>
                    <a:pt x="3685946" y="9053087"/>
                  </a:cubicBezTo>
                  <a:cubicBezTo>
                    <a:pt x="3306713" y="9053066"/>
                    <a:pt x="3358944" y="9064055"/>
                    <a:pt x="3358260" y="9019911"/>
                  </a:cubicBezTo>
                  <a:close/>
                  <a:moveTo>
                    <a:pt x="3686525" y="9447364"/>
                  </a:moveTo>
                  <a:cubicBezTo>
                    <a:pt x="3527848" y="9447364"/>
                    <a:pt x="3363912" y="9457504"/>
                    <a:pt x="3363933" y="9444363"/>
                  </a:cubicBezTo>
                  <a:cubicBezTo>
                    <a:pt x="3364843" y="9006335"/>
                    <a:pt x="3326483" y="9072044"/>
                    <a:pt x="3438169" y="9072044"/>
                  </a:cubicBezTo>
                  <a:cubicBezTo>
                    <a:pt x="3545693" y="9072044"/>
                    <a:pt x="3569147" y="9072293"/>
                    <a:pt x="3686256" y="9072293"/>
                  </a:cubicBezTo>
                  <a:cubicBezTo>
                    <a:pt x="3692343" y="9479090"/>
                    <a:pt x="3693088" y="9447364"/>
                    <a:pt x="3686525" y="9447364"/>
                  </a:cubicBezTo>
                  <a:close/>
                  <a:moveTo>
                    <a:pt x="3688782" y="8280965"/>
                  </a:moveTo>
                  <a:cubicBezTo>
                    <a:pt x="3810735" y="8281007"/>
                    <a:pt x="3811149" y="8283635"/>
                    <a:pt x="3934883" y="8283635"/>
                  </a:cubicBezTo>
                  <a:cubicBezTo>
                    <a:pt x="4048865" y="8283635"/>
                    <a:pt x="4009180" y="8229619"/>
                    <a:pt x="4023568" y="8596660"/>
                  </a:cubicBezTo>
                  <a:cubicBezTo>
                    <a:pt x="4026570" y="8673152"/>
                    <a:pt x="4088198" y="8658230"/>
                    <a:pt x="3696732" y="8658603"/>
                  </a:cubicBezTo>
                  <a:cubicBezTo>
                    <a:pt x="3693046" y="8511373"/>
                    <a:pt x="3694661" y="8657444"/>
                    <a:pt x="3688782" y="8280965"/>
                  </a:cubicBezTo>
                  <a:close/>
                  <a:moveTo>
                    <a:pt x="3702404" y="9019952"/>
                  </a:moveTo>
                  <a:cubicBezTo>
                    <a:pt x="3700230" y="8880649"/>
                    <a:pt x="3700479" y="8878310"/>
                    <a:pt x="3698284" y="8737413"/>
                  </a:cubicBezTo>
                  <a:cubicBezTo>
                    <a:pt x="3697125" y="8664046"/>
                    <a:pt x="3632163" y="8674042"/>
                    <a:pt x="4026197" y="8676132"/>
                  </a:cubicBezTo>
                  <a:cubicBezTo>
                    <a:pt x="4028226" y="8757404"/>
                    <a:pt x="4028474" y="8835573"/>
                    <a:pt x="4031642" y="9053397"/>
                  </a:cubicBezTo>
                  <a:cubicBezTo>
                    <a:pt x="3647627" y="9060165"/>
                    <a:pt x="3703025" y="9058530"/>
                    <a:pt x="3702404" y="9019952"/>
                  </a:cubicBezTo>
                  <a:close/>
                  <a:moveTo>
                    <a:pt x="3707848" y="9447364"/>
                  </a:moveTo>
                  <a:cubicBezTo>
                    <a:pt x="3707848" y="9379564"/>
                    <a:pt x="3704246" y="9140382"/>
                    <a:pt x="3703211" y="9072293"/>
                  </a:cubicBezTo>
                  <a:cubicBezTo>
                    <a:pt x="3803531" y="9072375"/>
                    <a:pt x="3925339" y="9074465"/>
                    <a:pt x="4031890" y="9072624"/>
                  </a:cubicBezTo>
                  <a:cubicBezTo>
                    <a:pt x="4033629" y="9198869"/>
                    <a:pt x="4033236" y="9251746"/>
                    <a:pt x="4037231" y="9444549"/>
                  </a:cubicBezTo>
                  <a:cubicBezTo>
                    <a:pt x="4037418" y="9452372"/>
                    <a:pt x="4063646" y="9447881"/>
                    <a:pt x="3707848" y="9447364"/>
                  </a:cubicBezTo>
                  <a:close/>
                  <a:moveTo>
                    <a:pt x="4040481" y="8595832"/>
                  </a:moveTo>
                  <a:cubicBezTo>
                    <a:pt x="4026280" y="8234358"/>
                    <a:pt x="4033339" y="8283387"/>
                    <a:pt x="4059009" y="8283180"/>
                  </a:cubicBezTo>
                  <a:cubicBezTo>
                    <a:pt x="4412737" y="8280800"/>
                    <a:pt x="4364958" y="8270348"/>
                    <a:pt x="4365269" y="8313706"/>
                  </a:cubicBezTo>
                  <a:cubicBezTo>
                    <a:pt x="4365972" y="8410873"/>
                    <a:pt x="4366573" y="8434798"/>
                    <a:pt x="4370154" y="8659886"/>
                  </a:cubicBezTo>
                  <a:cubicBezTo>
                    <a:pt x="3985912" y="8656037"/>
                    <a:pt x="4043690" y="8677540"/>
                    <a:pt x="4040481" y="8595832"/>
                  </a:cubicBezTo>
                  <a:close/>
                  <a:moveTo>
                    <a:pt x="4048079" y="9019911"/>
                  </a:moveTo>
                  <a:cubicBezTo>
                    <a:pt x="4042034" y="8633830"/>
                    <a:pt x="4037956" y="8676194"/>
                    <a:pt x="4058906" y="8676339"/>
                  </a:cubicBezTo>
                  <a:cubicBezTo>
                    <a:pt x="4429444" y="8678822"/>
                    <a:pt x="4370196" y="8662845"/>
                    <a:pt x="4371396" y="8737744"/>
                  </a:cubicBezTo>
                  <a:cubicBezTo>
                    <a:pt x="4373591" y="8877772"/>
                    <a:pt x="4371955" y="8875102"/>
                    <a:pt x="4374232" y="9020284"/>
                  </a:cubicBezTo>
                  <a:cubicBezTo>
                    <a:pt x="4374895" y="9062131"/>
                    <a:pt x="4410025" y="9051659"/>
                    <a:pt x="4183032" y="9051617"/>
                  </a:cubicBezTo>
                  <a:cubicBezTo>
                    <a:pt x="4022926" y="9051617"/>
                    <a:pt x="4048783" y="9064552"/>
                    <a:pt x="4048079" y="9019911"/>
                  </a:cubicBezTo>
                  <a:close/>
                  <a:moveTo>
                    <a:pt x="4054227" y="9444094"/>
                  </a:moveTo>
                  <a:cubicBezTo>
                    <a:pt x="4045553" y="9027196"/>
                    <a:pt x="4047085" y="9072355"/>
                    <a:pt x="4059092" y="9072127"/>
                  </a:cubicBezTo>
                  <a:cubicBezTo>
                    <a:pt x="4145086" y="9070388"/>
                    <a:pt x="4160136" y="9070823"/>
                    <a:pt x="4375040" y="9070865"/>
                  </a:cubicBezTo>
                  <a:cubicBezTo>
                    <a:pt x="4375081" y="9073203"/>
                    <a:pt x="4379615" y="9348375"/>
                    <a:pt x="4381768" y="9447964"/>
                  </a:cubicBezTo>
                  <a:cubicBezTo>
                    <a:pt x="4067414" y="9449205"/>
                    <a:pt x="4054455" y="9454110"/>
                    <a:pt x="4054227" y="9444094"/>
                  </a:cubicBezTo>
                  <a:close/>
                  <a:moveTo>
                    <a:pt x="4380608" y="8172146"/>
                  </a:moveTo>
                  <a:cubicBezTo>
                    <a:pt x="4375247" y="7829113"/>
                    <a:pt x="4352247" y="7886171"/>
                    <a:pt x="4431307" y="7886171"/>
                  </a:cubicBezTo>
                  <a:cubicBezTo>
                    <a:pt x="4432859" y="7886171"/>
                    <a:pt x="4702663" y="7886295"/>
                    <a:pt x="4702725" y="7889938"/>
                  </a:cubicBezTo>
                  <a:cubicBezTo>
                    <a:pt x="4709412" y="8316604"/>
                    <a:pt x="4723654" y="8260497"/>
                    <a:pt x="4679705" y="8260497"/>
                  </a:cubicBezTo>
                  <a:cubicBezTo>
                    <a:pt x="4320739" y="8260497"/>
                    <a:pt x="4382472" y="8290982"/>
                    <a:pt x="4380608" y="8172146"/>
                  </a:cubicBezTo>
                  <a:close/>
                  <a:moveTo>
                    <a:pt x="4381975" y="8281793"/>
                  </a:moveTo>
                  <a:cubicBezTo>
                    <a:pt x="4613212" y="8281110"/>
                    <a:pt x="4572036" y="8279351"/>
                    <a:pt x="4709950" y="8279765"/>
                  </a:cubicBezTo>
                  <a:cubicBezTo>
                    <a:pt x="4710488" y="8340446"/>
                    <a:pt x="4710758" y="8337093"/>
                    <a:pt x="4713138" y="8658851"/>
                  </a:cubicBezTo>
                  <a:cubicBezTo>
                    <a:pt x="4554005" y="8658810"/>
                    <a:pt x="4496869" y="8660796"/>
                    <a:pt x="4387109" y="8660031"/>
                  </a:cubicBezTo>
                  <a:cubicBezTo>
                    <a:pt x="4381851" y="8329042"/>
                    <a:pt x="4383093" y="8412198"/>
                    <a:pt x="4381975" y="8281793"/>
                  </a:cubicBezTo>
                  <a:close/>
                  <a:moveTo>
                    <a:pt x="4391187" y="9019952"/>
                  </a:moveTo>
                  <a:cubicBezTo>
                    <a:pt x="4384977" y="8623482"/>
                    <a:pt x="4377317" y="8679381"/>
                    <a:pt x="4431307" y="8679381"/>
                  </a:cubicBezTo>
                  <a:cubicBezTo>
                    <a:pt x="4764706" y="8679381"/>
                    <a:pt x="4712890" y="8659906"/>
                    <a:pt x="4714090" y="8737785"/>
                  </a:cubicBezTo>
                  <a:cubicBezTo>
                    <a:pt x="4719804" y="9103191"/>
                    <a:pt x="4739429" y="9053500"/>
                    <a:pt x="4679684" y="9053500"/>
                  </a:cubicBezTo>
                  <a:cubicBezTo>
                    <a:pt x="4345292" y="9053500"/>
                    <a:pt x="4391829" y="9059006"/>
                    <a:pt x="4391187" y="9019952"/>
                  </a:cubicBezTo>
                  <a:close/>
                  <a:moveTo>
                    <a:pt x="4679684" y="9449951"/>
                  </a:moveTo>
                  <a:cubicBezTo>
                    <a:pt x="4366097" y="9449951"/>
                    <a:pt x="4398764" y="9448233"/>
                    <a:pt x="4398660" y="9443059"/>
                  </a:cubicBezTo>
                  <a:cubicBezTo>
                    <a:pt x="4388661" y="9011364"/>
                    <a:pt x="4380070" y="9070865"/>
                    <a:pt x="4431307" y="9070865"/>
                  </a:cubicBezTo>
                  <a:cubicBezTo>
                    <a:pt x="4555330" y="9070865"/>
                    <a:pt x="4555392" y="9072706"/>
                    <a:pt x="4679684" y="9072706"/>
                  </a:cubicBezTo>
                  <a:cubicBezTo>
                    <a:pt x="4732328" y="9072706"/>
                    <a:pt x="4721874" y="9055197"/>
                    <a:pt x="4722412" y="9161554"/>
                  </a:cubicBezTo>
                  <a:cubicBezTo>
                    <a:pt x="4723841" y="9505581"/>
                    <a:pt x="4748414" y="9449951"/>
                    <a:pt x="4679684" y="9449951"/>
                  </a:cubicBezTo>
                  <a:close/>
                  <a:moveTo>
                    <a:pt x="4725559" y="8172146"/>
                  </a:moveTo>
                  <a:cubicBezTo>
                    <a:pt x="4723344" y="8030731"/>
                    <a:pt x="4721874" y="8030504"/>
                    <a:pt x="4719659" y="7889606"/>
                  </a:cubicBezTo>
                  <a:cubicBezTo>
                    <a:pt x="4719618" y="7887641"/>
                    <a:pt x="4873451" y="7883832"/>
                    <a:pt x="5046206" y="7886150"/>
                  </a:cubicBezTo>
                  <a:cubicBezTo>
                    <a:pt x="5046226" y="7887847"/>
                    <a:pt x="5051464" y="8212586"/>
                    <a:pt x="5052499" y="8262132"/>
                  </a:cubicBezTo>
                  <a:cubicBezTo>
                    <a:pt x="4659231" y="8262277"/>
                    <a:pt x="4727360" y="8284111"/>
                    <a:pt x="4725559" y="8172146"/>
                  </a:cubicBezTo>
                  <a:close/>
                  <a:moveTo>
                    <a:pt x="4803770" y="8280552"/>
                  </a:moveTo>
                  <a:cubicBezTo>
                    <a:pt x="4876825" y="8281524"/>
                    <a:pt x="4894360" y="8281400"/>
                    <a:pt x="5052913" y="8281338"/>
                  </a:cubicBezTo>
                  <a:cubicBezTo>
                    <a:pt x="5062270" y="8699208"/>
                    <a:pt x="5061835" y="8658293"/>
                    <a:pt x="5052188" y="8658375"/>
                  </a:cubicBezTo>
                  <a:cubicBezTo>
                    <a:pt x="4959114" y="8659120"/>
                    <a:pt x="4953608" y="8658934"/>
                    <a:pt x="4730113" y="8658851"/>
                  </a:cubicBezTo>
                  <a:cubicBezTo>
                    <a:pt x="4727008" y="8214180"/>
                    <a:pt x="4703470" y="8279185"/>
                    <a:pt x="4803770" y="8280552"/>
                  </a:cubicBezTo>
                  <a:close/>
                  <a:moveTo>
                    <a:pt x="4737938" y="9019911"/>
                  </a:moveTo>
                  <a:cubicBezTo>
                    <a:pt x="4735703" y="8876696"/>
                    <a:pt x="4733239" y="8877544"/>
                    <a:pt x="4731045" y="8737454"/>
                  </a:cubicBezTo>
                  <a:cubicBezTo>
                    <a:pt x="4729720" y="8652746"/>
                    <a:pt x="4675710" y="8680561"/>
                    <a:pt x="5059786" y="8677581"/>
                  </a:cubicBezTo>
                  <a:cubicBezTo>
                    <a:pt x="5063016" y="8891700"/>
                    <a:pt x="5062167" y="8926386"/>
                    <a:pt x="5064589" y="9055405"/>
                  </a:cubicBezTo>
                  <a:cubicBezTo>
                    <a:pt x="4685626" y="9055570"/>
                    <a:pt x="4738622" y="9064325"/>
                    <a:pt x="4737938" y="9019911"/>
                  </a:cubicBezTo>
                  <a:close/>
                  <a:moveTo>
                    <a:pt x="5052313" y="9449412"/>
                  </a:moveTo>
                  <a:cubicBezTo>
                    <a:pt x="4715664" y="9447592"/>
                    <a:pt x="4743776" y="9454276"/>
                    <a:pt x="4743549" y="9444156"/>
                  </a:cubicBezTo>
                  <a:cubicBezTo>
                    <a:pt x="4733384" y="9000229"/>
                    <a:pt x="4723427" y="9072437"/>
                    <a:pt x="4803790" y="9073721"/>
                  </a:cubicBezTo>
                  <a:cubicBezTo>
                    <a:pt x="4875397" y="9074880"/>
                    <a:pt x="4894857" y="9074693"/>
                    <a:pt x="5065003" y="9074611"/>
                  </a:cubicBezTo>
                  <a:cubicBezTo>
                    <a:pt x="5073905" y="9493184"/>
                    <a:pt x="5082268" y="9449557"/>
                    <a:pt x="5052313" y="9449412"/>
                  </a:cubicBezTo>
                  <a:close/>
                  <a:moveTo>
                    <a:pt x="5069888" y="8281317"/>
                  </a:moveTo>
                  <a:cubicBezTo>
                    <a:pt x="5448023" y="8281152"/>
                    <a:pt x="5398030" y="8268093"/>
                    <a:pt x="5399126" y="8313913"/>
                  </a:cubicBezTo>
                  <a:cubicBezTo>
                    <a:pt x="5401921" y="8435439"/>
                    <a:pt x="5401590" y="8451582"/>
                    <a:pt x="5404323" y="8594404"/>
                  </a:cubicBezTo>
                  <a:cubicBezTo>
                    <a:pt x="5405979" y="8679733"/>
                    <a:pt x="5463612" y="8655395"/>
                    <a:pt x="5076451" y="8658168"/>
                  </a:cubicBezTo>
                  <a:cubicBezTo>
                    <a:pt x="5071876" y="8355160"/>
                    <a:pt x="5072973" y="8420704"/>
                    <a:pt x="5069888" y="8281317"/>
                  </a:cubicBezTo>
                  <a:close/>
                  <a:moveTo>
                    <a:pt x="5077652" y="8737454"/>
                  </a:moveTo>
                  <a:cubicBezTo>
                    <a:pt x="5076451" y="8658478"/>
                    <a:pt x="5017679" y="8676794"/>
                    <a:pt x="5405834" y="8676567"/>
                  </a:cubicBezTo>
                  <a:cubicBezTo>
                    <a:pt x="5406145" y="8694303"/>
                    <a:pt x="5411257" y="9008301"/>
                    <a:pt x="5411444" y="9020263"/>
                  </a:cubicBezTo>
                  <a:cubicBezTo>
                    <a:pt x="5412065" y="9059544"/>
                    <a:pt x="5465827" y="9055197"/>
                    <a:pt x="5081564" y="9055405"/>
                  </a:cubicBezTo>
                  <a:cubicBezTo>
                    <a:pt x="5079246" y="8936341"/>
                    <a:pt x="5079680" y="8867507"/>
                    <a:pt x="5077652" y="8737454"/>
                  </a:cubicBezTo>
                  <a:close/>
                  <a:moveTo>
                    <a:pt x="5089617" y="9449599"/>
                  </a:moveTo>
                  <a:cubicBezTo>
                    <a:pt x="5086698" y="9163126"/>
                    <a:pt x="5084815" y="9206733"/>
                    <a:pt x="5081937" y="9074590"/>
                  </a:cubicBezTo>
                  <a:cubicBezTo>
                    <a:pt x="5288207" y="9074486"/>
                    <a:pt x="5327354" y="9071009"/>
                    <a:pt x="5412168" y="9070802"/>
                  </a:cubicBezTo>
                  <a:cubicBezTo>
                    <a:pt x="5413866" y="9201476"/>
                    <a:pt x="5410533" y="8974753"/>
                    <a:pt x="5416785" y="9446887"/>
                  </a:cubicBezTo>
                  <a:cubicBezTo>
                    <a:pt x="5416785" y="9448378"/>
                    <a:pt x="5177454" y="9450012"/>
                    <a:pt x="5089617" y="9449599"/>
                  </a:cubicBezTo>
                  <a:close/>
                  <a:moveTo>
                    <a:pt x="5424880" y="8281172"/>
                  </a:moveTo>
                  <a:cubicBezTo>
                    <a:pt x="5791153" y="8281172"/>
                    <a:pt x="5742586" y="8264926"/>
                    <a:pt x="5743187" y="8313748"/>
                  </a:cubicBezTo>
                  <a:cubicBezTo>
                    <a:pt x="5748279" y="8721270"/>
                    <a:pt x="5774798" y="8659037"/>
                    <a:pt x="5673236" y="8659037"/>
                  </a:cubicBezTo>
                  <a:cubicBezTo>
                    <a:pt x="5553561" y="8659037"/>
                    <a:pt x="5549462" y="8657319"/>
                    <a:pt x="5424880" y="8657319"/>
                  </a:cubicBezTo>
                  <a:cubicBezTo>
                    <a:pt x="5421960" y="8657319"/>
                    <a:pt x="5409250" y="8281193"/>
                    <a:pt x="5424880" y="8281172"/>
                  </a:cubicBezTo>
                  <a:close/>
                  <a:moveTo>
                    <a:pt x="5428378" y="9019911"/>
                  </a:moveTo>
                  <a:cubicBezTo>
                    <a:pt x="5421339" y="8588320"/>
                    <a:pt x="5423244" y="8702478"/>
                    <a:pt x="5422788" y="8676546"/>
                  </a:cubicBezTo>
                  <a:cubicBezTo>
                    <a:pt x="5560434" y="8676546"/>
                    <a:pt x="5543851" y="8678760"/>
                    <a:pt x="5750453" y="8678160"/>
                  </a:cubicBezTo>
                  <a:cubicBezTo>
                    <a:pt x="5750495" y="8679775"/>
                    <a:pt x="5756726" y="9017221"/>
                    <a:pt x="5757243" y="9055032"/>
                  </a:cubicBezTo>
                  <a:cubicBezTo>
                    <a:pt x="5657192" y="9056377"/>
                    <a:pt x="5594549" y="9055011"/>
                    <a:pt x="5549255" y="9053521"/>
                  </a:cubicBezTo>
                  <a:cubicBezTo>
                    <a:pt x="5406972" y="9049072"/>
                    <a:pt x="5429061" y="9063827"/>
                    <a:pt x="5428378" y="9019911"/>
                  </a:cubicBezTo>
                  <a:close/>
                  <a:moveTo>
                    <a:pt x="5433781" y="9447612"/>
                  </a:moveTo>
                  <a:cubicBezTo>
                    <a:pt x="5429185" y="9132021"/>
                    <a:pt x="5430407" y="9167597"/>
                    <a:pt x="5429123" y="9070802"/>
                  </a:cubicBezTo>
                  <a:cubicBezTo>
                    <a:pt x="5548778" y="9070906"/>
                    <a:pt x="5549545" y="9074755"/>
                    <a:pt x="5673236" y="9074755"/>
                  </a:cubicBezTo>
                  <a:cubicBezTo>
                    <a:pt x="5785356" y="9074755"/>
                    <a:pt x="5755277" y="9003230"/>
                    <a:pt x="5762005" y="9448461"/>
                  </a:cubicBezTo>
                  <a:cubicBezTo>
                    <a:pt x="5533542" y="9448523"/>
                    <a:pt x="5556107" y="9447653"/>
                    <a:pt x="5433781" y="9447612"/>
                  </a:cubicBezTo>
                  <a:close/>
                  <a:moveTo>
                    <a:pt x="5765337" y="8595977"/>
                  </a:moveTo>
                  <a:cubicBezTo>
                    <a:pt x="5754594" y="8229060"/>
                    <a:pt x="5750515" y="8280013"/>
                    <a:pt x="5797363" y="8280634"/>
                  </a:cubicBezTo>
                  <a:cubicBezTo>
                    <a:pt x="5891907" y="8282041"/>
                    <a:pt x="5920972" y="8281090"/>
                    <a:pt x="6046072" y="8281938"/>
                  </a:cubicBezTo>
                  <a:cubicBezTo>
                    <a:pt x="6106355" y="8282352"/>
                    <a:pt x="6089732" y="8223907"/>
                    <a:pt x="6094058" y="8659079"/>
                  </a:cubicBezTo>
                  <a:cubicBezTo>
                    <a:pt x="5711161" y="8657609"/>
                    <a:pt x="5767801" y="8680851"/>
                    <a:pt x="5765337" y="8595977"/>
                  </a:cubicBezTo>
                  <a:close/>
                  <a:moveTo>
                    <a:pt x="5773701" y="9019911"/>
                  </a:moveTo>
                  <a:cubicBezTo>
                    <a:pt x="5767532" y="8626048"/>
                    <a:pt x="5754946" y="8678201"/>
                    <a:pt x="5797508" y="8677974"/>
                  </a:cubicBezTo>
                  <a:cubicBezTo>
                    <a:pt x="6150553" y="8676567"/>
                    <a:pt x="6093934" y="8663777"/>
                    <a:pt x="6095114" y="8737785"/>
                  </a:cubicBezTo>
                  <a:cubicBezTo>
                    <a:pt x="6100911" y="9107558"/>
                    <a:pt x="6119128" y="9052693"/>
                    <a:pt x="6046072" y="9052983"/>
                  </a:cubicBezTo>
                  <a:cubicBezTo>
                    <a:pt x="5726295" y="9053852"/>
                    <a:pt x="5774405" y="9065545"/>
                    <a:pt x="5773701" y="9019911"/>
                  </a:cubicBezTo>
                  <a:close/>
                  <a:moveTo>
                    <a:pt x="6106417" y="9444300"/>
                  </a:moveTo>
                  <a:cubicBezTo>
                    <a:pt x="6106417" y="9449040"/>
                    <a:pt x="6134240" y="9448315"/>
                    <a:pt x="5778960" y="9448440"/>
                  </a:cubicBezTo>
                  <a:cubicBezTo>
                    <a:pt x="5772583" y="9026637"/>
                    <a:pt x="5766269" y="9074155"/>
                    <a:pt x="5797612" y="9073575"/>
                  </a:cubicBezTo>
                  <a:cubicBezTo>
                    <a:pt x="5891390" y="9071816"/>
                    <a:pt x="5913457" y="9072727"/>
                    <a:pt x="6046134" y="9072189"/>
                  </a:cubicBezTo>
                  <a:cubicBezTo>
                    <a:pt x="6113331" y="9072024"/>
                    <a:pt x="6107783" y="9011364"/>
                    <a:pt x="6106417" y="9444300"/>
                  </a:cubicBezTo>
                  <a:close/>
                </a:path>
              </a:pathLst>
            </a:custGeom>
            <a:solidFill>
              <a:srgbClr val="BDDE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1598;p51"/>
          <p:cNvGrpSpPr/>
          <p:nvPr/>
        </p:nvGrpSpPr>
        <p:grpSpPr>
          <a:xfrm rot="10800000">
            <a:off x="7881257" y="-624116"/>
            <a:ext cx="3498449" cy="6081587"/>
            <a:chOff x="-1926202" y="-6059846"/>
            <a:chExt cx="6809471" cy="10347931"/>
          </a:xfrm>
        </p:grpSpPr>
        <p:sp>
          <p:nvSpPr>
            <p:cNvPr id="12" name="Google Shape;1599;p51"/>
            <p:cNvSpPr/>
            <p:nvPr/>
          </p:nvSpPr>
          <p:spPr>
            <a:xfrm>
              <a:off x="-1926202" y="-6059846"/>
              <a:ext cx="6809471" cy="10347931"/>
            </a:xfrm>
            <a:custGeom>
              <a:avLst/>
              <a:gdLst/>
              <a:ahLst/>
              <a:cxnLst/>
              <a:rect l="l" t="t" r="r" b="b"/>
              <a:pathLst>
                <a:path w="6809471" h="10347931" extrusionOk="0">
                  <a:moveTo>
                    <a:pt x="6806413" y="10271729"/>
                  </a:moveTo>
                  <a:cubicBezTo>
                    <a:pt x="6808648" y="10309665"/>
                    <a:pt x="7140164" y="10293501"/>
                    <a:pt x="193374" y="10347931"/>
                  </a:cubicBezTo>
                  <a:cubicBezTo>
                    <a:pt x="69205" y="10347931"/>
                    <a:pt x="44840" y="1541322"/>
                    <a:pt x="0" y="195780"/>
                  </a:cubicBezTo>
                  <a:cubicBezTo>
                    <a:pt x="0" y="99131"/>
                    <a:pt x="1089152" y="131892"/>
                    <a:pt x="1450146" y="114135"/>
                  </a:cubicBezTo>
                  <a:cubicBezTo>
                    <a:pt x="3891195" y="-5901"/>
                    <a:pt x="5120124" y="-51515"/>
                    <a:pt x="6627054" y="77855"/>
                  </a:cubicBezTo>
                  <a:cubicBezTo>
                    <a:pt x="6733626" y="87003"/>
                    <a:pt x="6520317" y="3917311"/>
                    <a:pt x="6806413" y="1027172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600;p51"/>
            <p:cNvSpPr/>
            <p:nvPr/>
          </p:nvSpPr>
          <p:spPr>
            <a:xfrm>
              <a:off x="-1638387" y="-5740392"/>
              <a:ext cx="6225008" cy="9708994"/>
            </a:xfrm>
            <a:custGeom>
              <a:avLst/>
              <a:gdLst/>
              <a:ahLst/>
              <a:cxnLst/>
              <a:rect l="l" t="t" r="r" b="b"/>
              <a:pathLst>
                <a:path w="6225008" h="9708994" extrusionOk="0">
                  <a:moveTo>
                    <a:pt x="0" y="136804"/>
                  </a:moveTo>
                  <a:cubicBezTo>
                    <a:pt x="243596" y="115508"/>
                    <a:pt x="493878" y="119192"/>
                    <a:pt x="774094" y="119709"/>
                  </a:cubicBezTo>
                  <a:cubicBezTo>
                    <a:pt x="1733944" y="119709"/>
                    <a:pt x="3976651" y="-100619"/>
                    <a:pt x="6087654" y="56546"/>
                  </a:cubicBezTo>
                  <a:cubicBezTo>
                    <a:pt x="6149220" y="4346944"/>
                    <a:pt x="5971290" y="4094723"/>
                    <a:pt x="6225009" y="9661560"/>
                  </a:cubicBezTo>
                  <a:cubicBezTo>
                    <a:pt x="3404625" y="9684346"/>
                    <a:pt x="3606506" y="9681490"/>
                    <a:pt x="153585" y="9708995"/>
                  </a:cubicBezTo>
                  <a:cubicBezTo>
                    <a:pt x="15195" y="5538944"/>
                    <a:pt x="44426" y="1885315"/>
                    <a:pt x="0" y="136804"/>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601;p51"/>
            <p:cNvSpPr/>
            <p:nvPr/>
          </p:nvSpPr>
          <p:spPr>
            <a:xfrm>
              <a:off x="-1634917" y="-5743854"/>
              <a:ext cx="6212733" cy="9712604"/>
            </a:xfrm>
            <a:custGeom>
              <a:avLst/>
              <a:gdLst/>
              <a:ahLst/>
              <a:cxnLst/>
              <a:rect l="l" t="t" r="r" b="b"/>
              <a:pathLst>
                <a:path w="6212733" h="9712604" extrusionOk="0">
                  <a:moveTo>
                    <a:pt x="6170447" y="9466983"/>
                  </a:moveTo>
                  <a:cubicBezTo>
                    <a:pt x="6220897" y="9466983"/>
                    <a:pt x="6212678" y="9471909"/>
                    <a:pt x="6211581" y="9447736"/>
                  </a:cubicBezTo>
                  <a:cubicBezTo>
                    <a:pt x="6175809" y="9447777"/>
                    <a:pt x="6162932" y="9447736"/>
                    <a:pt x="6123393" y="9447798"/>
                  </a:cubicBezTo>
                  <a:cubicBezTo>
                    <a:pt x="6125276" y="9004430"/>
                    <a:pt x="6086150" y="9071775"/>
                    <a:pt x="6194295" y="9072024"/>
                  </a:cubicBezTo>
                  <a:cubicBezTo>
                    <a:pt x="6193219" y="9048720"/>
                    <a:pt x="6199077" y="9052776"/>
                    <a:pt x="6170447" y="9052776"/>
                  </a:cubicBezTo>
                  <a:cubicBezTo>
                    <a:pt x="6104574" y="9052776"/>
                    <a:pt x="6117906" y="9111594"/>
                    <a:pt x="6112048" y="8737433"/>
                  </a:cubicBezTo>
                  <a:cubicBezTo>
                    <a:pt x="6110951" y="8666425"/>
                    <a:pt x="6096025" y="8678409"/>
                    <a:pt x="6170447" y="8678409"/>
                  </a:cubicBezTo>
                  <a:cubicBezTo>
                    <a:pt x="6180674" y="8678409"/>
                    <a:pt x="6178707" y="8682279"/>
                    <a:pt x="6177900" y="8659203"/>
                  </a:cubicBezTo>
                  <a:cubicBezTo>
                    <a:pt x="6088986" y="8659203"/>
                    <a:pt x="6112938" y="8696890"/>
                    <a:pt x="6109129" y="8454727"/>
                  </a:cubicBezTo>
                  <a:cubicBezTo>
                    <a:pt x="6105775" y="8248618"/>
                    <a:pt x="6086564" y="8282310"/>
                    <a:pt x="6165603" y="8282331"/>
                  </a:cubicBezTo>
                  <a:cubicBezTo>
                    <a:pt x="6164816" y="8256648"/>
                    <a:pt x="6175643" y="8263250"/>
                    <a:pt x="6106003" y="8263022"/>
                  </a:cubicBezTo>
                  <a:cubicBezTo>
                    <a:pt x="6101945" y="8014382"/>
                    <a:pt x="6104843" y="8182288"/>
                    <a:pt x="6101096" y="7887372"/>
                  </a:cubicBezTo>
                  <a:cubicBezTo>
                    <a:pt x="6163553" y="7887226"/>
                    <a:pt x="6154176" y="7893705"/>
                    <a:pt x="6153451" y="7868083"/>
                  </a:cubicBezTo>
                  <a:cubicBezTo>
                    <a:pt x="6090870" y="7868104"/>
                    <a:pt x="6095321" y="7931433"/>
                    <a:pt x="6093561" y="7490839"/>
                  </a:cubicBezTo>
                  <a:cubicBezTo>
                    <a:pt x="6152975" y="7491501"/>
                    <a:pt x="6143204" y="7495971"/>
                    <a:pt x="6142562" y="7471943"/>
                  </a:cubicBezTo>
                  <a:cubicBezTo>
                    <a:pt x="6086108" y="7471757"/>
                    <a:pt x="6093499" y="7473309"/>
                    <a:pt x="6093479" y="7465900"/>
                  </a:cubicBezTo>
                  <a:cubicBezTo>
                    <a:pt x="6093209" y="7377239"/>
                    <a:pt x="6092816" y="7366436"/>
                    <a:pt x="6088551" y="7095920"/>
                  </a:cubicBezTo>
                  <a:cubicBezTo>
                    <a:pt x="6141154" y="7096479"/>
                    <a:pt x="6132501" y="7100991"/>
                    <a:pt x="6131839" y="7077004"/>
                  </a:cubicBezTo>
                  <a:cubicBezTo>
                    <a:pt x="6070769" y="7076756"/>
                    <a:pt x="6088986" y="7124687"/>
                    <a:pt x="6083252" y="6759612"/>
                  </a:cubicBezTo>
                  <a:cubicBezTo>
                    <a:pt x="6082134" y="6688667"/>
                    <a:pt x="6072280" y="6700960"/>
                    <a:pt x="6121322" y="6701498"/>
                  </a:cubicBezTo>
                  <a:cubicBezTo>
                    <a:pt x="6120618" y="6676953"/>
                    <a:pt x="6128505" y="6682727"/>
                    <a:pt x="6082072" y="6681568"/>
                  </a:cubicBezTo>
                  <a:cubicBezTo>
                    <a:pt x="6077228" y="6352690"/>
                    <a:pt x="6078677" y="6434666"/>
                    <a:pt x="6073771" y="6303620"/>
                  </a:cubicBezTo>
                  <a:cubicBezTo>
                    <a:pt x="6116437" y="6303372"/>
                    <a:pt x="6109439" y="6308525"/>
                    <a:pt x="6108653" y="6284248"/>
                  </a:cubicBezTo>
                  <a:cubicBezTo>
                    <a:pt x="6064703" y="6284394"/>
                    <a:pt x="6072714" y="6302420"/>
                    <a:pt x="6071018" y="6194595"/>
                  </a:cubicBezTo>
                  <a:cubicBezTo>
                    <a:pt x="6065676" y="5852429"/>
                    <a:pt x="6056195" y="5908308"/>
                    <a:pt x="6095755" y="5907750"/>
                  </a:cubicBezTo>
                  <a:cubicBezTo>
                    <a:pt x="6094865" y="5883660"/>
                    <a:pt x="6100600" y="5888316"/>
                    <a:pt x="6067084" y="5888958"/>
                  </a:cubicBezTo>
                  <a:cubicBezTo>
                    <a:pt x="6060252" y="5466327"/>
                    <a:pt x="6050605" y="5514363"/>
                    <a:pt x="6082320" y="5514280"/>
                  </a:cubicBezTo>
                  <a:cubicBezTo>
                    <a:pt x="6081699" y="5490086"/>
                    <a:pt x="6086585" y="5495012"/>
                    <a:pt x="6060252" y="5495074"/>
                  </a:cubicBezTo>
                  <a:cubicBezTo>
                    <a:pt x="6053400" y="5070498"/>
                    <a:pt x="6046776" y="5118575"/>
                    <a:pt x="6075861" y="5118326"/>
                  </a:cubicBezTo>
                  <a:cubicBezTo>
                    <a:pt x="6075655" y="5095230"/>
                    <a:pt x="6081058" y="5099017"/>
                    <a:pt x="6054560" y="5099286"/>
                  </a:cubicBezTo>
                  <a:cubicBezTo>
                    <a:pt x="6051724" y="4908346"/>
                    <a:pt x="6054973" y="4888726"/>
                    <a:pt x="6051226" y="4723263"/>
                  </a:cubicBezTo>
                  <a:cubicBezTo>
                    <a:pt x="6079877" y="4723263"/>
                    <a:pt x="6075034" y="4728230"/>
                    <a:pt x="6075157" y="4704036"/>
                  </a:cubicBezTo>
                  <a:cubicBezTo>
                    <a:pt x="6043153" y="4704057"/>
                    <a:pt x="6049943" y="4758694"/>
                    <a:pt x="6042842" y="4358436"/>
                  </a:cubicBezTo>
                  <a:cubicBezTo>
                    <a:pt x="6042180" y="4321556"/>
                    <a:pt x="6041041" y="4326399"/>
                    <a:pt x="6046010" y="4326440"/>
                  </a:cubicBezTo>
                  <a:cubicBezTo>
                    <a:pt x="6085012" y="4326813"/>
                    <a:pt x="6078387" y="4331697"/>
                    <a:pt x="6078697" y="4307504"/>
                  </a:cubicBezTo>
                  <a:cubicBezTo>
                    <a:pt x="6033154" y="4307173"/>
                    <a:pt x="6038537" y="4343225"/>
                    <a:pt x="6039675" y="4075772"/>
                  </a:cubicBezTo>
                  <a:cubicBezTo>
                    <a:pt x="6040213" y="3903313"/>
                    <a:pt x="6025226" y="3931687"/>
                    <a:pt x="6084411" y="3930466"/>
                  </a:cubicBezTo>
                  <a:cubicBezTo>
                    <a:pt x="6084804" y="3906376"/>
                    <a:pt x="6092485" y="3910867"/>
                    <a:pt x="6045865" y="3912212"/>
                  </a:cubicBezTo>
                  <a:cubicBezTo>
                    <a:pt x="6034790" y="3912523"/>
                    <a:pt x="6039302" y="3956667"/>
                    <a:pt x="6030338" y="3535755"/>
                  </a:cubicBezTo>
                  <a:cubicBezTo>
                    <a:pt x="6047666" y="3535444"/>
                    <a:pt x="6067871" y="3535051"/>
                    <a:pt x="6090684" y="3534782"/>
                  </a:cubicBezTo>
                  <a:cubicBezTo>
                    <a:pt x="6091036" y="3510712"/>
                    <a:pt x="6099958" y="3515245"/>
                    <a:pt x="6045947" y="3516259"/>
                  </a:cubicBezTo>
                  <a:cubicBezTo>
                    <a:pt x="6027027" y="3516590"/>
                    <a:pt x="6029966" y="3518329"/>
                    <a:pt x="6029821" y="3511044"/>
                  </a:cubicBezTo>
                  <a:cubicBezTo>
                    <a:pt x="6020671" y="3093629"/>
                    <a:pt x="6017669" y="3140774"/>
                    <a:pt x="6046031" y="3141064"/>
                  </a:cubicBezTo>
                  <a:cubicBezTo>
                    <a:pt x="6105402" y="3141788"/>
                    <a:pt x="6095363" y="3146383"/>
                    <a:pt x="6095549" y="3122313"/>
                  </a:cubicBezTo>
                  <a:cubicBezTo>
                    <a:pt x="6067353" y="3122106"/>
                    <a:pt x="6041207" y="3121775"/>
                    <a:pt x="6023817" y="3121589"/>
                  </a:cubicBezTo>
                  <a:cubicBezTo>
                    <a:pt x="6023114" y="3075044"/>
                    <a:pt x="6018808" y="2746497"/>
                    <a:pt x="6018787" y="2745048"/>
                  </a:cubicBezTo>
                  <a:cubicBezTo>
                    <a:pt x="6054000" y="2744924"/>
                    <a:pt x="6071535" y="2744821"/>
                    <a:pt x="6096480" y="2744758"/>
                  </a:cubicBezTo>
                  <a:cubicBezTo>
                    <a:pt x="6096397" y="2720544"/>
                    <a:pt x="6106707" y="2725449"/>
                    <a:pt x="6046051" y="2725697"/>
                  </a:cubicBezTo>
                  <a:cubicBezTo>
                    <a:pt x="6005724" y="2725863"/>
                    <a:pt x="6022451" y="2778824"/>
                    <a:pt x="6014150" y="2381546"/>
                  </a:cubicBezTo>
                  <a:cubicBezTo>
                    <a:pt x="6013343" y="2342638"/>
                    <a:pt x="6005082" y="2348867"/>
                    <a:pt x="6045947" y="2349633"/>
                  </a:cubicBezTo>
                  <a:cubicBezTo>
                    <a:pt x="6101366" y="2350668"/>
                    <a:pt x="6092195" y="2355242"/>
                    <a:pt x="6091719" y="2331152"/>
                  </a:cubicBezTo>
                  <a:cubicBezTo>
                    <a:pt x="6060811" y="2330779"/>
                    <a:pt x="6042739" y="2330282"/>
                    <a:pt x="6013115" y="2329848"/>
                  </a:cubicBezTo>
                  <a:cubicBezTo>
                    <a:pt x="6006366" y="1975679"/>
                    <a:pt x="6006283" y="1961399"/>
                    <a:pt x="6006159" y="1952852"/>
                  </a:cubicBezTo>
                  <a:cubicBezTo>
                    <a:pt x="6033154" y="1953286"/>
                    <a:pt x="6054415" y="1953887"/>
                    <a:pt x="6081161" y="1954321"/>
                  </a:cubicBezTo>
                  <a:cubicBezTo>
                    <a:pt x="6080271" y="1930004"/>
                    <a:pt x="6088055" y="1935281"/>
                    <a:pt x="6046258" y="1934370"/>
                  </a:cubicBezTo>
                  <a:cubicBezTo>
                    <a:pt x="5990446" y="1933170"/>
                    <a:pt x="6007670" y="1992215"/>
                    <a:pt x="6000591" y="1557499"/>
                  </a:cubicBezTo>
                  <a:cubicBezTo>
                    <a:pt x="6030152" y="1558057"/>
                    <a:pt x="6048308" y="1558720"/>
                    <a:pt x="6073605" y="1559320"/>
                  </a:cubicBezTo>
                  <a:cubicBezTo>
                    <a:pt x="6073460" y="1535064"/>
                    <a:pt x="6078946" y="1540259"/>
                    <a:pt x="6046320" y="1539369"/>
                  </a:cubicBezTo>
                  <a:cubicBezTo>
                    <a:pt x="5981462" y="1537506"/>
                    <a:pt x="6001170" y="1595724"/>
                    <a:pt x="5992372" y="1161897"/>
                  </a:cubicBezTo>
                  <a:cubicBezTo>
                    <a:pt x="6025432" y="1162456"/>
                    <a:pt x="6042325" y="1163201"/>
                    <a:pt x="6074888" y="1163987"/>
                  </a:cubicBezTo>
                  <a:cubicBezTo>
                    <a:pt x="6075178" y="1139711"/>
                    <a:pt x="6080644" y="1144989"/>
                    <a:pt x="6046320" y="1143954"/>
                  </a:cubicBezTo>
                  <a:cubicBezTo>
                    <a:pt x="5981152" y="1142091"/>
                    <a:pt x="5992082" y="1151135"/>
                    <a:pt x="5991461" y="1111172"/>
                  </a:cubicBezTo>
                  <a:cubicBezTo>
                    <a:pt x="5985064" y="699613"/>
                    <a:pt x="5973658" y="766958"/>
                    <a:pt x="6046134" y="766772"/>
                  </a:cubicBezTo>
                  <a:cubicBezTo>
                    <a:pt x="6087744" y="766647"/>
                    <a:pt x="6080747" y="771676"/>
                    <a:pt x="6081119" y="747462"/>
                  </a:cubicBezTo>
                  <a:cubicBezTo>
                    <a:pt x="6047852" y="747524"/>
                    <a:pt x="6027772" y="747628"/>
                    <a:pt x="5987320" y="747669"/>
                  </a:cubicBezTo>
                  <a:cubicBezTo>
                    <a:pt x="5984340" y="598411"/>
                    <a:pt x="5982642" y="591043"/>
                    <a:pt x="5982000" y="371894"/>
                  </a:cubicBezTo>
                  <a:cubicBezTo>
                    <a:pt x="6026591" y="372143"/>
                    <a:pt x="6043339" y="372577"/>
                    <a:pt x="6085218" y="372950"/>
                  </a:cubicBezTo>
                  <a:cubicBezTo>
                    <a:pt x="6085343" y="348653"/>
                    <a:pt x="6093148" y="353868"/>
                    <a:pt x="6046237" y="353268"/>
                  </a:cubicBezTo>
                  <a:cubicBezTo>
                    <a:pt x="5961361" y="352254"/>
                    <a:pt x="5983263" y="407408"/>
                    <a:pt x="5977363" y="53033"/>
                  </a:cubicBezTo>
                  <a:cubicBezTo>
                    <a:pt x="5950513" y="51170"/>
                    <a:pt x="5962996" y="13959"/>
                    <a:pt x="5964963" y="352564"/>
                  </a:cubicBezTo>
                  <a:cubicBezTo>
                    <a:pt x="5931033" y="352440"/>
                    <a:pt x="5683836" y="351426"/>
                    <a:pt x="5634731" y="351592"/>
                  </a:cubicBezTo>
                  <a:cubicBezTo>
                    <a:pt x="5626782" y="-3301"/>
                    <a:pt x="5644296" y="32337"/>
                    <a:pt x="5615024" y="30826"/>
                  </a:cubicBezTo>
                  <a:cubicBezTo>
                    <a:pt x="5618771" y="410782"/>
                    <a:pt x="5638686" y="351136"/>
                    <a:pt x="5548944" y="352399"/>
                  </a:cubicBezTo>
                  <a:cubicBezTo>
                    <a:pt x="5456118" y="353703"/>
                    <a:pt x="5454255" y="353040"/>
                    <a:pt x="5300711" y="353434"/>
                  </a:cubicBezTo>
                  <a:cubicBezTo>
                    <a:pt x="5288497" y="353454"/>
                    <a:pt x="5291499" y="366969"/>
                    <a:pt x="5289885" y="263821"/>
                  </a:cubicBezTo>
                  <a:cubicBezTo>
                    <a:pt x="5285640" y="-17147"/>
                    <a:pt x="5293259" y="15925"/>
                    <a:pt x="5269162" y="15056"/>
                  </a:cubicBezTo>
                  <a:cubicBezTo>
                    <a:pt x="5272205" y="216675"/>
                    <a:pt x="5273178" y="285862"/>
                    <a:pt x="5274461" y="353496"/>
                  </a:cubicBezTo>
                  <a:cubicBezTo>
                    <a:pt x="5197224" y="353641"/>
                    <a:pt x="5178489" y="353579"/>
                    <a:pt x="4946217" y="353413"/>
                  </a:cubicBezTo>
                  <a:cubicBezTo>
                    <a:pt x="4937771" y="-33144"/>
                    <a:pt x="4950937" y="6178"/>
                    <a:pt x="4923984" y="5619"/>
                  </a:cubicBezTo>
                  <a:cubicBezTo>
                    <a:pt x="4929718" y="381539"/>
                    <a:pt x="4929573" y="353392"/>
                    <a:pt x="4928103" y="353392"/>
                  </a:cubicBezTo>
                  <a:cubicBezTo>
                    <a:pt x="4802776" y="353392"/>
                    <a:pt x="4804142" y="351530"/>
                    <a:pt x="4679726" y="351530"/>
                  </a:cubicBezTo>
                  <a:cubicBezTo>
                    <a:pt x="4575845" y="351530"/>
                    <a:pt x="4603295" y="419081"/>
                    <a:pt x="4596961" y="1542"/>
                  </a:cubicBezTo>
                  <a:cubicBezTo>
                    <a:pt x="4573899" y="1397"/>
                    <a:pt x="4578309" y="-42789"/>
                    <a:pt x="4584705" y="352378"/>
                  </a:cubicBezTo>
                  <a:cubicBezTo>
                    <a:pt x="4410253" y="355938"/>
                    <a:pt x="4424227" y="354510"/>
                    <a:pt x="4256709" y="353206"/>
                  </a:cubicBezTo>
                  <a:cubicBezTo>
                    <a:pt x="4248677" y="-40657"/>
                    <a:pt x="4258034" y="1542"/>
                    <a:pt x="4233048" y="1769"/>
                  </a:cubicBezTo>
                  <a:cubicBezTo>
                    <a:pt x="4239858" y="412893"/>
                    <a:pt x="4260601" y="352958"/>
                    <a:pt x="4183053" y="352958"/>
                  </a:cubicBezTo>
                  <a:cubicBezTo>
                    <a:pt x="3862696" y="352958"/>
                    <a:pt x="3912049" y="381166"/>
                    <a:pt x="3910206" y="263779"/>
                  </a:cubicBezTo>
                  <a:cubicBezTo>
                    <a:pt x="3908053" y="125469"/>
                    <a:pt x="3907287" y="130208"/>
                    <a:pt x="3905238" y="7026"/>
                  </a:cubicBezTo>
                  <a:cubicBezTo>
                    <a:pt x="3880976" y="7564"/>
                    <a:pt x="3887331" y="-36373"/>
                    <a:pt x="3894784" y="353889"/>
                  </a:cubicBezTo>
                  <a:cubicBezTo>
                    <a:pt x="3811439" y="353475"/>
                    <a:pt x="3718282" y="349667"/>
                    <a:pt x="3566726" y="352916"/>
                  </a:cubicBezTo>
                  <a:cubicBezTo>
                    <a:pt x="3565732" y="238613"/>
                    <a:pt x="3562316" y="92521"/>
                    <a:pt x="3561053" y="16070"/>
                  </a:cubicBezTo>
                  <a:cubicBezTo>
                    <a:pt x="3533313" y="16919"/>
                    <a:pt x="3546728" y="-20913"/>
                    <a:pt x="3549771" y="353268"/>
                  </a:cubicBezTo>
                  <a:cubicBezTo>
                    <a:pt x="3401899" y="356331"/>
                    <a:pt x="3327995" y="352627"/>
                    <a:pt x="3219622" y="352254"/>
                  </a:cubicBezTo>
                  <a:cubicBezTo>
                    <a:pt x="3215668" y="175987"/>
                    <a:pt x="3217448" y="146392"/>
                    <a:pt x="3215999" y="27370"/>
                  </a:cubicBezTo>
                  <a:cubicBezTo>
                    <a:pt x="3193041" y="28157"/>
                    <a:pt x="3199355" y="11041"/>
                    <a:pt x="3199707" y="122758"/>
                  </a:cubicBezTo>
                  <a:cubicBezTo>
                    <a:pt x="3199955" y="202312"/>
                    <a:pt x="3201115" y="282281"/>
                    <a:pt x="3202667" y="352233"/>
                  </a:cubicBezTo>
                  <a:cubicBezTo>
                    <a:pt x="3187555" y="352213"/>
                    <a:pt x="2951599" y="352088"/>
                    <a:pt x="2941455" y="352068"/>
                  </a:cubicBezTo>
                  <a:cubicBezTo>
                    <a:pt x="2852479" y="352068"/>
                    <a:pt x="2875831" y="406498"/>
                    <a:pt x="2872539" y="39850"/>
                  </a:cubicBezTo>
                  <a:cubicBezTo>
                    <a:pt x="2849643" y="40719"/>
                    <a:pt x="2855999" y="25694"/>
                    <a:pt x="2855792" y="122695"/>
                  </a:cubicBezTo>
                  <a:cubicBezTo>
                    <a:pt x="2855626" y="200326"/>
                    <a:pt x="2856640" y="276755"/>
                    <a:pt x="2858441" y="352337"/>
                  </a:cubicBezTo>
                  <a:cubicBezTo>
                    <a:pt x="2538581" y="354779"/>
                    <a:pt x="2851175" y="352192"/>
                    <a:pt x="2531315" y="354262"/>
                  </a:cubicBezTo>
                  <a:cubicBezTo>
                    <a:pt x="2530632" y="288863"/>
                    <a:pt x="2529493" y="226423"/>
                    <a:pt x="2526678" y="53530"/>
                  </a:cubicBezTo>
                  <a:cubicBezTo>
                    <a:pt x="2502954" y="54503"/>
                    <a:pt x="2509226" y="23003"/>
                    <a:pt x="2513160" y="264090"/>
                  </a:cubicBezTo>
                  <a:cubicBezTo>
                    <a:pt x="2514981" y="379697"/>
                    <a:pt x="2579695" y="354800"/>
                    <a:pt x="2196508" y="354800"/>
                  </a:cubicBezTo>
                  <a:cubicBezTo>
                    <a:pt x="2182535" y="354800"/>
                    <a:pt x="2189822" y="389072"/>
                    <a:pt x="2180920" y="68182"/>
                  </a:cubicBezTo>
                  <a:cubicBezTo>
                    <a:pt x="2152973" y="69383"/>
                    <a:pt x="2168106" y="27184"/>
                    <a:pt x="2170341" y="354738"/>
                  </a:cubicBezTo>
                  <a:cubicBezTo>
                    <a:pt x="2064784" y="354199"/>
                    <a:pt x="1995827" y="348094"/>
                    <a:pt x="1840234" y="352295"/>
                  </a:cubicBezTo>
                  <a:cubicBezTo>
                    <a:pt x="1838930" y="291243"/>
                    <a:pt x="1838888" y="269139"/>
                    <a:pt x="1835452" y="83642"/>
                  </a:cubicBezTo>
                  <a:cubicBezTo>
                    <a:pt x="1813156" y="84677"/>
                    <a:pt x="1816717" y="42520"/>
                    <a:pt x="1823258" y="352771"/>
                  </a:cubicBezTo>
                  <a:cubicBezTo>
                    <a:pt x="1742398" y="355110"/>
                    <a:pt x="1657936" y="354800"/>
                    <a:pt x="1575937" y="353785"/>
                  </a:cubicBezTo>
                  <a:cubicBezTo>
                    <a:pt x="1471704" y="352606"/>
                    <a:pt x="1493793" y="401986"/>
                    <a:pt x="1492489" y="99682"/>
                  </a:cubicBezTo>
                  <a:cubicBezTo>
                    <a:pt x="1472139" y="100654"/>
                    <a:pt x="1472139" y="61146"/>
                    <a:pt x="1478556" y="353082"/>
                  </a:cubicBezTo>
                  <a:cubicBezTo>
                    <a:pt x="1460442" y="353040"/>
                    <a:pt x="1470959" y="353061"/>
                    <a:pt x="1203474" y="352999"/>
                  </a:cubicBezTo>
                  <a:cubicBezTo>
                    <a:pt x="1132012" y="352999"/>
                    <a:pt x="1149794" y="395115"/>
                    <a:pt x="1145840" y="116238"/>
                  </a:cubicBezTo>
                  <a:cubicBezTo>
                    <a:pt x="1121185" y="117335"/>
                    <a:pt x="1127768" y="81200"/>
                    <a:pt x="1132488" y="352813"/>
                  </a:cubicBezTo>
                  <a:cubicBezTo>
                    <a:pt x="1044299" y="352295"/>
                    <a:pt x="1031775" y="351095"/>
                    <a:pt x="805092" y="352254"/>
                  </a:cubicBezTo>
                  <a:cubicBezTo>
                    <a:pt x="803436" y="294782"/>
                    <a:pt x="802070" y="211150"/>
                    <a:pt x="802153" y="122964"/>
                  </a:cubicBezTo>
                  <a:cubicBezTo>
                    <a:pt x="780685" y="123006"/>
                    <a:pt x="783687" y="101751"/>
                    <a:pt x="786233" y="264110"/>
                  </a:cubicBezTo>
                  <a:cubicBezTo>
                    <a:pt x="787951" y="374999"/>
                    <a:pt x="805134" y="352461"/>
                    <a:pt x="706988" y="352461"/>
                  </a:cubicBezTo>
                  <a:cubicBezTo>
                    <a:pt x="583999" y="352461"/>
                    <a:pt x="583109" y="354324"/>
                    <a:pt x="461280" y="354344"/>
                  </a:cubicBezTo>
                  <a:cubicBezTo>
                    <a:pt x="459314" y="253535"/>
                    <a:pt x="459541" y="230024"/>
                    <a:pt x="456871" y="122902"/>
                  </a:cubicBezTo>
                  <a:cubicBezTo>
                    <a:pt x="433416" y="123006"/>
                    <a:pt x="439275" y="93121"/>
                    <a:pt x="444305" y="354324"/>
                  </a:cubicBezTo>
                  <a:cubicBezTo>
                    <a:pt x="442815" y="354324"/>
                    <a:pt x="116454" y="351985"/>
                    <a:pt x="114964" y="351964"/>
                  </a:cubicBezTo>
                  <a:cubicBezTo>
                    <a:pt x="113307" y="295195"/>
                    <a:pt x="112334" y="222160"/>
                    <a:pt x="111113" y="132174"/>
                  </a:cubicBezTo>
                  <a:cubicBezTo>
                    <a:pt x="88548" y="133478"/>
                    <a:pt x="93744" y="114251"/>
                    <a:pt x="96104" y="264090"/>
                  </a:cubicBezTo>
                  <a:cubicBezTo>
                    <a:pt x="97678" y="364878"/>
                    <a:pt x="102253" y="351799"/>
                    <a:pt x="86644" y="351550"/>
                  </a:cubicBezTo>
                  <a:cubicBezTo>
                    <a:pt x="-15001" y="350040"/>
                    <a:pt x="649" y="344721"/>
                    <a:pt x="1146" y="369970"/>
                  </a:cubicBezTo>
                  <a:cubicBezTo>
                    <a:pt x="45013" y="370135"/>
                    <a:pt x="69192" y="370570"/>
                    <a:pt x="98589" y="370984"/>
                  </a:cubicBezTo>
                  <a:cubicBezTo>
                    <a:pt x="105772" y="591540"/>
                    <a:pt x="103950" y="601784"/>
                    <a:pt x="105441" y="749077"/>
                  </a:cubicBezTo>
                  <a:cubicBezTo>
                    <a:pt x="75216" y="749366"/>
                    <a:pt x="50913" y="749677"/>
                    <a:pt x="7253" y="749822"/>
                  </a:cubicBezTo>
                  <a:cubicBezTo>
                    <a:pt x="7564" y="774967"/>
                    <a:pt x="-7176" y="769483"/>
                    <a:pt x="86602" y="768489"/>
                  </a:cubicBezTo>
                  <a:cubicBezTo>
                    <a:pt x="114322" y="768220"/>
                    <a:pt x="103909" y="716067"/>
                    <a:pt x="110181" y="1111399"/>
                  </a:cubicBezTo>
                  <a:cubicBezTo>
                    <a:pt x="110844" y="1153495"/>
                    <a:pt x="129310" y="1142981"/>
                    <a:pt x="10979" y="1142919"/>
                  </a:cubicBezTo>
                  <a:cubicBezTo>
                    <a:pt x="11145" y="1168541"/>
                    <a:pt x="-6990" y="1162125"/>
                    <a:pt x="111030" y="1162187"/>
                  </a:cubicBezTo>
                  <a:cubicBezTo>
                    <a:pt x="112707" y="1256167"/>
                    <a:pt x="116744" y="1389593"/>
                    <a:pt x="116972" y="1539079"/>
                  </a:cubicBezTo>
                  <a:cubicBezTo>
                    <a:pt x="82421" y="1539224"/>
                    <a:pt x="55674" y="1539452"/>
                    <a:pt x="12967" y="1539555"/>
                  </a:cubicBezTo>
                  <a:cubicBezTo>
                    <a:pt x="13050" y="1564639"/>
                    <a:pt x="-820" y="1558968"/>
                    <a:pt x="86561" y="1558492"/>
                  </a:cubicBezTo>
                  <a:cubicBezTo>
                    <a:pt x="129268" y="1558264"/>
                    <a:pt x="115812" y="1499943"/>
                    <a:pt x="122789" y="1934329"/>
                  </a:cubicBezTo>
                  <a:cubicBezTo>
                    <a:pt x="85360" y="1934515"/>
                    <a:pt x="58076" y="1934805"/>
                    <a:pt x="14167" y="1934950"/>
                  </a:cubicBezTo>
                  <a:cubicBezTo>
                    <a:pt x="14230" y="1960468"/>
                    <a:pt x="1125" y="1954383"/>
                    <a:pt x="86561" y="1953825"/>
                  </a:cubicBezTo>
                  <a:cubicBezTo>
                    <a:pt x="138170" y="1953473"/>
                    <a:pt x="123037" y="1909266"/>
                    <a:pt x="128233" y="2240669"/>
                  </a:cubicBezTo>
                  <a:cubicBezTo>
                    <a:pt x="129889" y="2346301"/>
                    <a:pt x="141503" y="2328233"/>
                    <a:pt x="86375" y="2329268"/>
                  </a:cubicBezTo>
                  <a:cubicBezTo>
                    <a:pt x="2492" y="2330841"/>
                    <a:pt x="15430" y="2323639"/>
                    <a:pt x="15554" y="2349509"/>
                  </a:cubicBezTo>
                  <a:cubicBezTo>
                    <a:pt x="66460" y="2349136"/>
                    <a:pt x="87720" y="2348350"/>
                    <a:pt x="130510" y="2347791"/>
                  </a:cubicBezTo>
                  <a:cubicBezTo>
                    <a:pt x="135417" y="2520188"/>
                    <a:pt x="133678" y="2441233"/>
                    <a:pt x="137590" y="2724559"/>
                  </a:cubicBezTo>
                  <a:cubicBezTo>
                    <a:pt x="96498" y="2725160"/>
                    <a:pt x="68965" y="2726381"/>
                    <a:pt x="18163" y="2726919"/>
                  </a:cubicBezTo>
                  <a:cubicBezTo>
                    <a:pt x="18370" y="2750553"/>
                    <a:pt x="4479" y="2746952"/>
                    <a:pt x="86685" y="2744862"/>
                  </a:cubicBezTo>
                  <a:cubicBezTo>
                    <a:pt x="156429" y="2743165"/>
                    <a:pt x="137632" y="2685755"/>
                    <a:pt x="143759" y="3120202"/>
                  </a:cubicBezTo>
                  <a:cubicBezTo>
                    <a:pt x="92854" y="3119954"/>
                    <a:pt x="77742" y="3119540"/>
                    <a:pt x="23173" y="3119333"/>
                  </a:cubicBezTo>
                  <a:cubicBezTo>
                    <a:pt x="23566" y="3144768"/>
                    <a:pt x="11745" y="3138311"/>
                    <a:pt x="86416" y="3139035"/>
                  </a:cubicBezTo>
                  <a:cubicBezTo>
                    <a:pt x="158706" y="3139698"/>
                    <a:pt x="144070" y="3121403"/>
                    <a:pt x="144857" y="3228835"/>
                  </a:cubicBezTo>
                  <a:cubicBezTo>
                    <a:pt x="147382" y="3574249"/>
                    <a:pt x="176095" y="3516528"/>
                    <a:pt x="86499" y="3516756"/>
                  </a:cubicBezTo>
                  <a:cubicBezTo>
                    <a:pt x="21330" y="3516859"/>
                    <a:pt x="31205" y="3510464"/>
                    <a:pt x="31847" y="3536065"/>
                  </a:cubicBezTo>
                  <a:cubicBezTo>
                    <a:pt x="64886" y="3536024"/>
                    <a:pt x="94986" y="3535941"/>
                    <a:pt x="149701" y="3535879"/>
                  </a:cubicBezTo>
                  <a:cubicBezTo>
                    <a:pt x="159513" y="3987711"/>
                    <a:pt x="168519" y="3913185"/>
                    <a:pt x="86582" y="3912419"/>
                  </a:cubicBezTo>
                  <a:cubicBezTo>
                    <a:pt x="33047" y="3911923"/>
                    <a:pt x="41845" y="3907142"/>
                    <a:pt x="42549" y="3931273"/>
                  </a:cubicBezTo>
                  <a:cubicBezTo>
                    <a:pt x="84367" y="3931542"/>
                    <a:pt x="106766" y="3931936"/>
                    <a:pt x="153903" y="3932122"/>
                  </a:cubicBezTo>
                  <a:cubicBezTo>
                    <a:pt x="153924" y="3932908"/>
                    <a:pt x="158416" y="4117205"/>
                    <a:pt x="162205" y="4308952"/>
                  </a:cubicBezTo>
                  <a:cubicBezTo>
                    <a:pt x="112065" y="4308559"/>
                    <a:pt x="90515" y="4307648"/>
                    <a:pt x="51492" y="4306986"/>
                  </a:cubicBezTo>
                  <a:cubicBezTo>
                    <a:pt x="51927" y="4331304"/>
                    <a:pt x="44806" y="4326026"/>
                    <a:pt x="86333" y="4326958"/>
                  </a:cubicBezTo>
                  <a:cubicBezTo>
                    <a:pt x="183693" y="4329193"/>
                    <a:pt x="162142" y="4258951"/>
                    <a:pt x="169181" y="4704740"/>
                  </a:cubicBezTo>
                  <a:cubicBezTo>
                    <a:pt x="121195" y="4704637"/>
                    <a:pt x="102667" y="4704388"/>
                    <a:pt x="57144" y="4704140"/>
                  </a:cubicBezTo>
                  <a:cubicBezTo>
                    <a:pt x="57413" y="4728395"/>
                    <a:pt x="51513" y="4723346"/>
                    <a:pt x="86437" y="4723573"/>
                  </a:cubicBezTo>
                  <a:cubicBezTo>
                    <a:pt x="201558" y="4724360"/>
                    <a:pt x="164792" y="4666122"/>
                    <a:pt x="171210" y="5064766"/>
                  </a:cubicBezTo>
                  <a:cubicBezTo>
                    <a:pt x="171872" y="5107937"/>
                    <a:pt x="192491" y="5097134"/>
                    <a:pt x="60353" y="5097175"/>
                  </a:cubicBezTo>
                  <a:cubicBezTo>
                    <a:pt x="60498" y="5122796"/>
                    <a:pt x="40251" y="5116381"/>
                    <a:pt x="172017" y="5116360"/>
                  </a:cubicBezTo>
                  <a:cubicBezTo>
                    <a:pt x="172058" y="5118368"/>
                    <a:pt x="176489" y="5395320"/>
                    <a:pt x="178869" y="5496047"/>
                  </a:cubicBezTo>
                  <a:cubicBezTo>
                    <a:pt x="123389" y="5495757"/>
                    <a:pt x="94779" y="5494701"/>
                    <a:pt x="61905" y="5493998"/>
                  </a:cubicBezTo>
                  <a:cubicBezTo>
                    <a:pt x="61967" y="5517115"/>
                    <a:pt x="38388" y="5514570"/>
                    <a:pt x="179325" y="5515273"/>
                  </a:cubicBezTo>
                  <a:cubicBezTo>
                    <a:pt x="179366" y="5517115"/>
                    <a:pt x="186715" y="5888730"/>
                    <a:pt x="186736" y="5890241"/>
                  </a:cubicBezTo>
                  <a:cubicBezTo>
                    <a:pt x="125790" y="5890344"/>
                    <a:pt x="98692" y="5890800"/>
                    <a:pt x="62775" y="5891131"/>
                  </a:cubicBezTo>
                  <a:cubicBezTo>
                    <a:pt x="62816" y="5915303"/>
                    <a:pt x="57972" y="5910419"/>
                    <a:pt x="86602" y="5910109"/>
                  </a:cubicBezTo>
                  <a:cubicBezTo>
                    <a:pt x="198060" y="5908908"/>
                    <a:pt x="187046" y="5908598"/>
                    <a:pt x="187109" y="5912241"/>
                  </a:cubicBezTo>
                  <a:cubicBezTo>
                    <a:pt x="189137" y="6041466"/>
                    <a:pt x="193008" y="6172843"/>
                    <a:pt x="193464" y="6284228"/>
                  </a:cubicBezTo>
                  <a:cubicBezTo>
                    <a:pt x="38326" y="6284373"/>
                    <a:pt x="63768" y="6280379"/>
                    <a:pt x="63851" y="6304323"/>
                  </a:cubicBezTo>
                  <a:cubicBezTo>
                    <a:pt x="100907" y="6303993"/>
                    <a:pt x="127736" y="6303516"/>
                    <a:pt x="193526" y="6303434"/>
                  </a:cubicBezTo>
                  <a:cubicBezTo>
                    <a:pt x="193837" y="6539719"/>
                    <a:pt x="196797" y="6568962"/>
                    <a:pt x="199385" y="6678463"/>
                  </a:cubicBezTo>
                  <a:cubicBezTo>
                    <a:pt x="133119" y="6678526"/>
                    <a:pt x="105813" y="6679126"/>
                    <a:pt x="66004" y="6679664"/>
                  </a:cubicBezTo>
                  <a:cubicBezTo>
                    <a:pt x="66191" y="6702761"/>
                    <a:pt x="60953" y="6698973"/>
                    <a:pt x="86623" y="6698601"/>
                  </a:cubicBezTo>
                  <a:cubicBezTo>
                    <a:pt x="234536" y="6696407"/>
                    <a:pt x="196507" y="6628401"/>
                    <a:pt x="202966" y="7042504"/>
                  </a:cubicBezTo>
                  <a:cubicBezTo>
                    <a:pt x="203670" y="7087745"/>
                    <a:pt x="225800" y="7076445"/>
                    <a:pt x="86478" y="7076839"/>
                  </a:cubicBezTo>
                  <a:cubicBezTo>
                    <a:pt x="66791" y="7076880"/>
                    <a:pt x="70165" y="7071934"/>
                    <a:pt x="70517" y="7096127"/>
                  </a:cubicBezTo>
                  <a:cubicBezTo>
                    <a:pt x="105213" y="7096065"/>
                    <a:pt x="129641" y="7095920"/>
                    <a:pt x="203773" y="7095920"/>
                  </a:cubicBezTo>
                  <a:cubicBezTo>
                    <a:pt x="204829" y="7172205"/>
                    <a:pt x="205947" y="7316683"/>
                    <a:pt x="209425" y="7469646"/>
                  </a:cubicBezTo>
                  <a:cubicBezTo>
                    <a:pt x="144443" y="7469667"/>
                    <a:pt x="118752" y="7470288"/>
                    <a:pt x="77576" y="7471116"/>
                  </a:cubicBezTo>
                  <a:cubicBezTo>
                    <a:pt x="78218" y="7498227"/>
                    <a:pt x="57247" y="7488873"/>
                    <a:pt x="209818" y="7488852"/>
                  </a:cubicBezTo>
                  <a:cubicBezTo>
                    <a:pt x="209860" y="7490404"/>
                    <a:pt x="217188" y="7866200"/>
                    <a:pt x="217229" y="7867918"/>
                  </a:cubicBezTo>
                  <a:cubicBezTo>
                    <a:pt x="162184" y="7867979"/>
                    <a:pt x="131380" y="7867482"/>
                    <a:pt x="88838" y="7866510"/>
                  </a:cubicBezTo>
                  <a:cubicBezTo>
                    <a:pt x="89625" y="7890413"/>
                    <a:pt x="68426" y="7887144"/>
                    <a:pt x="210667" y="7887144"/>
                  </a:cubicBezTo>
                  <a:cubicBezTo>
                    <a:pt x="218803" y="7887144"/>
                    <a:pt x="217540" y="7886295"/>
                    <a:pt x="217581" y="7889813"/>
                  </a:cubicBezTo>
                  <a:cubicBezTo>
                    <a:pt x="224040" y="8308864"/>
                    <a:pt x="227891" y="8263788"/>
                    <a:pt x="210667" y="8263788"/>
                  </a:cubicBezTo>
                  <a:cubicBezTo>
                    <a:pt x="83352" y="8263788"/>
                    <a:pt x="101839" y="8258324"/>
                    <a:pt x="102667" y="8283139"/>
                  </a:cubicBezTo>
                  <a:cubicBezTo>
                    <a:pt x="134734" y="8283056"/>
                    <a:pt x="163612" y="8283014"/>
                    <a:pt x="223668" y="8283014"/>
                  </a:cubicBezTo>
                  <a:cubicBezTo>
                    <a:pt x="229733" y="8546390"/>
                    <a:pt x="228036" y="8548728"/>
                    <a:pt x="229050" y="8656326"/>
                  </a:cubicBezTo>
                  <a:cubicBezTo>
                    <a:pt x="179884" y="8656181"/>
                    <a:pt x="144236" y="8656533"/>
                    <a:pt x="115088" y="8657050"/>
                  </a:cubicBezTo>
                  <a:cubicBezTo>
                    <a:pt x="115936" y="8682341"/>
                    <a:pt x="99127" y="8675512"/>
                    <a:pt x="210688" y="8675512"/>
                  </a:cubicBezTo>
                  <a:cubicBezTo>
                    <a:pt x="236192" y="8675512"/>
                    <a:pt x="228781" y="8632154"/>
                    <a:pt x="234846" y="9020180"/>
                  </a:cubicBezTo>
                  <a:cubicBezTo>
                    <a:pt x="235509" y="9061240"/>
                    <a:pt x="241802" y="9054225"/>
                    <a:pt x="210688" y="9054225"/>
                  </a:cubicBezTo>
                  <a:cubicBezTo>
                    <a:pt x="111858" y="9054225"/>
                    <a:pt x="128026" y="9046733"/>
                    <a:pt x="128896" y="9072913"/>
                  </a:cubicBezTo>
                  <a:cubicBezTo>
                    <a:pt x="163881" y="9073431"/>
                    <a:pt x="200399" y="9073514"/>
                    <a:pt x="235737" y="9073410"/>
                  </a:cubicBezTo>
                  <a:cubicBezTo>
                    <a:pt x="242879" y="9508809"/>
                    <a:pt x="253043" y="9450696"/>
                    <a:pt x="210688" y="9450696"/>
                  </a:cubicBezTo>
                  <a:cubicBezTo>
                    <a:pt x="128420" y="9450696"/>
                    <a:pt x="141234" y="9444446"/>
                    <a:pt x="142062" y="9469943"/>
                  </a:cubicBezTo>
                  <a:cubicBezTo>
                    <a:pt x="176903" y="9469881"/>
                    <a:pt x="207437" y="9469901"/>
                    <a:pt x="240850" y="9469901"/>
                  </a:cubicBezTo>
                  <a:cubicBezTo>
                    <a:pt x="241119" y="9537412"/>
                    <a:pt x="242527" y="9619636"/>
                    <a:pt x="244141" y="9711609"/>
                  </a:cubicBezTo>
                  <a:cubicBezTo>
                    <a:pt x="270412" y="9711401"/>
                    <a:pt x="258922" y="9742714"/>
                    <a:pt x="257804" y="9469901"/>
                  </a:cubicBezTo>
                  <a:lnTo>
                    <a:pt x="585511" y="9469922"/>
                  </a:lnTo>
                  <a:cubicBezTo>
                    <a:pt x="586918" y="9570049"/>
                    <a:pt x="587808" y="9638283"/>
                    <a:pt x="590272" y="9708856"/>
                  </a:cubicBezTo>
                  <a:cubicBezTo>
                    <a:pt x="615114" y="9708649"/>
                    <a:pt x="606233" y="9741224"/>
                    <a:pt x="602486" y="9469922"/>
                  </a:cubicBezTo>
                  <a:cubicBezTo>
                    <a:pt x="881605" y="9469943"/>
                    <a:pt x="805817" y="9467459"/>
                    <a:pt x="931558" y="9467004"/>
                  </a:cubicBezTo>
                  <a:cubicBezTo>
                    <a:pt x="933753" y="9558087"/>
                    <a:pt x="933980" y="9607798"/>
                    <a:pt x="936051" y="9706124"/>
                  </a:cubicBezTo>
                  <a:cubicBezTo>
                    <a:pt x="958760" y="9705937"/>
                    <a:pt x="953026" y="9724957"/>
                    <a:pt x="950831" y="9585508"/>
                  </a:cubicBezTo>
                  <a:cubicBezTo>
                    <a:pt x="948741" y="9452993"/>
                    <a:pt x="945884" y="9466962"/>
                    <a:pt x="955262" y="9466962"/>
                  </a:cubicBezTo>
                  <a:cubicBezTo>
                    <a:pt x="1075910" y="9466962"/>
                    <a:pt x="1078333" y="9469011"/>
                    <a:pt x="1203432" y="9469011"/>
                  </a:cubicBezTo>
                  <a:cubicBezTo>
                    <a:pt x="1296175" y="9469032"/>
                    <a:pt x="1275184" y="9445522"/>
                    <a:pt x="1277378" y="9585881"/>
                  </a:cubicBezTo>
                  <a:cubicBezTo>
                    <a:pt x="1279490" y="9721294"/>
                    <a:pt x="1275412" y="9703496"/>
                    <a:pt x="1297148" y="9703309"/>
                  </a:cubicBezTo>
                  <a:cubicBezTo>
                    <a:pt x="1294643" y="9630005"/>
                    <a:pt x="1293319" y="9536563"/>
                    <a:pt x="1293298" y="9469032"/>
                  </a:cubicBezTo>
                  <a:cubicBezTo>
                    <a:pt x="1431502" y="9469074"/>
                    <a:pt x="1496732" y="9469260"/>
                    <a:pt x="1575916" y="9468618"/>
                  </a:cubicBezTo>
                  <a:cubicBezTo>
                    <a:pt x="1632038" y="9468163"/>
                    <a:pt x="1619990" y="9444880"/>
                    <a:pt x="1622184" y="9585861"/>
                  </a:cubicBezTo>
                  <a:cubicBezTo>
                    <a:pt x="1624254" y="9718190"/>
                    <a:pt x="1618540" y="9700784"/>
                    <a:pt x="1641064" y="9700619"/>
                  </a:cubicBezTo>
                  <a:cubicBezTo>
                    <a:pt x="1639615" y="9618850"/>
                    <a:pt x="1638331" y="9536211"/>
                    <a:pt x="1637400" y="9468225"/>
                  </a:cubicBezTo>
                  <a:cubicBezTo>
                    <a:pt x="1736353" y="9467852"/>
                    <a:pt x="1815764" y="9468473"/>
                    <a:pt x="1966824" y="9468411"/>
                  </a:cubicBezTo>
                  <a:cubicBezTo>
                    <a:pt x="1967135" y="9540412"/>
                    <a:pt x="1968687" y="9633957"/>
                    <a:pt x="1970240" y="9698074"/>
                  </a:cubicBezTo>
                  <a:cubicBezTo>
                    <a:pt x="1996655" y="9697887"/>
                    <a:pt x="1984834" y="9727834"/>
                    <a:pt x="1983799" y="9468370"/>
                  </a:cubicBezTo>
                  <a:cubicBezTo>
                    <a:pt x="1985331" y="9468370"/>
                    <a:pt x="2309125" y="9466942"/>
                    <a:pt x="2310781" y="9466921"/>
                  </a:cubicBezTo>
                  <a:cubicBezTo>
                    <a:pt x="2312913" y="9580231"/>
                    <a:pt x="2313058" y="9615683"/>
                    <a:pt x="2314880" y="9695383"/>
                  </a:cubicBezTo>
                  <a:cubicBezTo>
                    <a:pt x="2338500" y="9695218"/>
                    <a:pt x="2332559" y="9728207"/>
                    <a:pt x="2327777" y="9466818"/>
                  </a:cubicBezTo>
                  <a:cubicBezTo>
                    <a:pt x="2559034" y="9465245"/>
                    <a:pt x="2540113" y="9468267"/>
                    <a:pt x="2657677" y="9468825"/>
                  </a:cubicBezTo>
                  <a:cubicBezTo>
                    <a:pt x="2659996" y="9539564"/>
                    <a:pt x="2661279" y="9626259"/>
                    <a:pt x="2661611" y="9692713"/>
                  </a:cubicBezTo>
                  <a:cubicBezTo>
                    <a:pt x="2683658" y="9692548"/>
                    <a:pt x="2679352" y="9710367"/>
                    <a:pt x="2677406" y="9585508"/>
                  </a:cubicBezTo>
                  <a:cubicBezTo>
                    <a:pt x="2675294" y="9451171"/>
                    <a:pt x="2667676" y="9468928"/>
                    <a:pt x="2693139" y="9468928"/>
                  </a:cubicBezTo>
                  <a:cubicBezTo>
                    <a:pt x="2916281" y="9469115"/>
                    <a:pt x="2954269" y="9469218"/>
                    <a:pt x="3002483" y="9469011"/>
                  </a:cubicBezTo>
                  <a:cubicBezTo>
                    <a:pt x="3003974" y="9562784"/>
                    <a:pt x="3005091" y="9625783"/>
                    <a:pt x="3005692" y="9690085"/>
                  </a:cubicBezTo>
                  <a:cubicBezTo>
                    <a:pt x="3027739" y="9689919"/>
                    <a:pt x="3023205" y="9707532"/>
                    <a:pt x="3021301" y="9585508"/>
                  </a:cubicBezTo>
                  <a:cubicBezTo>
                    <a:pt x="3019127" y="9448709"/>
                    <a:pt x="3004015" y="9469136"/>
                    <a:pt x="3065726" y="9468556"/>
                  </a:cubicBezTo>
                  <a:cubicBezTo>
                    <a:pt x="3184285" y="9467439"/>
                    <a:pt x="3252103" y="9467935"/>
                    <a:pt x="3313918" y="9468846"/>
                  </a:cubicBezTo>
                  <a:cubicBezTo>
                    <a:pt x="3357143" y="9469487"/>
                    <a:pt x="3345757" y="9447384"/>
                    <a:pt x="3347931" y="9585881"/>
                  </a:cubicBezTo>
                  <a:cubicBezTo>
                    <a:pt x="3349794" y="9704882"/>
                    <a:pt x="3345198" y="9687477"/>
                    <a:pt x="3366935" y="9687311"/>
                  </a:cubicBezTo>
                  <a:cubicBezTo>
                    <a:pt x="3365403" y="9628535"/>
                    <a:pt x="3363871" y="9539957"/>
                    <a:pt x="3363912" y="9469467"/>
                  </a:cubicBezTo>
                  <a:cubicBezTo>
                    <a:pt x="3555422" y="9471185"/>
                    <a:pt x="3541014" y="9466466"/>
                    <a:pt x="3690956" y="9466466"/>
                  </a:cubicBezTo>
                  <a:cubicBezTo>
                    <a:pt x="3691246" y="9535901"/>
                    <a:pt x="3692695" y="9625410"/>
                    <a:pt x="3694082" y="9684807"/>
                  </a:cubicBezTo>
                  <a:cubicBezTo>
                    <a:pt x="3720041" y="9684601"/>
                    <a:pt x="3708945" y="9714878"/>
                    <a:pt x="3707931" y="9466487"/>
                  </a:cubicBezTo>
                  <a:cubicBezTo>
                    <a:pt x="3740143" y="9466528"/>
                    <a:pt x="3605541" y="9465949"/>
                    <a:pt x="4037749" y="9468039"/>
                  </a:cubicBezTo>
                  <a:cubicBezTo>
                    <a:pt x="4038991" y="9529154"/>
                    <a:pt x="4040544" y="9619822"/>
                    <a:pt x="4040999" y="9682158"/>
                  </a:cubicBezTo>
                  <a:cubicBezTo>
                    <a:pt x="4063170" y="9681993"/>
                    <a:pt x="4058554" y="9698756"/>
                    <a:pt x="4056794" y="9585529"/>
                  </a:cubicBezTo>
                  <a:cubicBezTo>
                    <a:pt x="4054765" y="9455104"/>
                    <a:pt x="4052799" y="9468121"/>
                    <a:pt x="4058927" y="9468142"/>
                  </a:cubicBezTo>
                  <a:cubicBezTo>
                    <a:pt x="4448882" y="9470233"/>
                    <a:pt x="4381954" y="9431904"/>
                    <a:pt x="4384418" y="9585861"/>
                  </a:cubicBezTo>
                  <a:cubicBezTo>
                    <a:pt x="4386115" y="9695155"/>
                    <a:pt x="4380795" y="9679550"/>
                    <a:pt x="4403007" y="9679385"/>
                  </a:cubicBezTo>
                  <a:cubicBezTo>
                    <a:pt x="4401248" y="9588613"/>
                    <a:pt x="4401103" y="9555334"/>
                    <a:pt x="4399199" y="9467025"/>
                  </a:cubicBezTo>
                  <a:cubicBezTo>
                    <a:pt x="4555496" y="9466631"/>
                    <a:pt x="4547815" y="9469426"/>
                    <a:pt x="4727112" y="9469011"/>
                  </a:cubicBezTo>
                  <a:cubicBezTo>
                    <a:pt x="4729141" y="9560694"/>
                    <a:pt x="4729182" y="9593414"/>
                    <a:pt x="4730900" y="9676860"/>
                  </a:cubicBezTo>
                  <a:cubicBezTo>
                    <a:pt x="4753278" y="9676694"/>
                    <a:pt x="4747958" y="9692010"/>
                    <a:pt x="4746240" y="9585529"/>
                  </a:cubicBezTo>
                  <a:cubicBezTo>
                    <a:pt x="4744066" y="9445563"/>
                    <a:pt x="4728230" y="9469156"/>
                    <a:pt x="4803935" y="9468659"/>
                  </a:cubicBezTo>
                  <a:cubicBezTo>
                    <a:pt x="4877385" y="9468163"/>
                    <a:pt x="4937419" y="9467956"/>
                    <a:pt x="5052251" y="9468577"/>
                  </a:cubicBezTo>
                  <a:cubicBezTo>
                    <a:pt x="5079970" y="9468722"/>
                    <a:pt x="5072228" y="9447819"/>
                    <a:pt x="5074422" y="9585881"/>
                  </a:cubicBezTo>
                  <a:cubicBezTo>
                    <a:pt x="5076140" y="9691885"/>
                    <a:pt x="5070199" y="9674273"/>
                    <a:pt x="5092805" y="9674107"/>
                  </a:cubicBezTo>
                  <a:cubicBezTo>
                    <a:pt x="5091625" y="9601631"/>
                    <a:pt x="5090528" y="9538653"/>
                    <a:pt x="5089804" y="9468763"/>
                  </a:cubicBezTo>
                  <a:cubicBezTo>
                    <a:pt x="5328886" y="9469695"/>
                    <a:pt x="5263718" y="9466880"/>
                    <a:pt x="5417034" y="9466756"/>
                  </a:cubicBezTo>
                  <a:cubicBezTo>
                    <a:pt x="5420097" y="9703413"/>
                    <a:pt x="5413680" y="9671624"/>
                    <a:pt x="5437280" y="9671438"/>
                  </a:cubicBezTo>
                  <a:cubicBezTo>
                    <a:pt x="5435975" y="9610841"/>
                    <a:pt x="5434816" y="9528077"/>
                    <a:pt x="5434029" y="9466756"/>
                  </a:cubicBezTo>
                  <a:cubicBezTo>
                    <a:pt x="5542589" y="9466797"/>
                    <a:pt x="5521535" y="9467687"/>
                    <a:pt x="5762294" y="9467604"/>
                  </a:cubicBezTo>
                  <a:cubicBezTo>
                    <a:pt x="5765814" y="9699853"/>
                    <a:pt x="5758361" y="9668830"/>
                    <a:pt x="5782458" y="9668623"/>
                  </a:cubicBezTo>
                  <a:cubicBezTo>
                    <a:pt x="5781278" y="9606515"/>
                    <a:pt x="5780533" y="9553326"/>
                    <a:pt x="5779249" y="9467583"/>
                  </a:cubicBezTo>
                  <a:cubicBezTo>
                    <a:pt x="5941964" y="9467521"/>
                    <a:pt x="5979247" y="9467604"/>
                    <a:pt x="6046134" y="9467252"/>
                  </a:cubicBezTo>
                  <a:cubicBezTo>
                    <a:pt x="6123103" y="9466839"/>
                    <a:pt x="6105071" y="9443224"/>
                    <a:pt x="6107286" y="9585923"/>
                  </a:cubicBezTo>
                  <a:cubicBezTo>
                    <a:pt x="6108756" y="9680544"/>
                    <a:pt x="6103395" y="9665912"/>
                    <a:pt x="6125711" y="9665726"/>
                  </a:cubicBezTo>
                  <a:cubicBezTo>
                    <a:pt x="6120721" y="9435712"/>
                    <a:pt x="6109419" y="9466983"/>
                    <a:pt x="6170447" y="9466983"/>
                  </a:cubicBezTo>
                  <a:close/>
                  <a:moveTo>
                    <a:pt x="6084204" y="7889896"/>
                  </a:moveTo>
                  <a:cubicBezTo>
                    <a:pt x="6090808" y="8322150"/>
                    <a:pt x="6103249" y="8263105"/>
                    <a:pt x="6046155" y="8262712"/>
                  </a:cubicBezTo>
                  <a:cubicBezTo>
                    <a:pt x="5701039" y="8260373"/>
                    <a:pt x="5759935" y="8285622"/>
                    <a:pt x="5758175" y="8172188"/>
                  </a:cubicBezTo>
                  <a:cubicBezTo>
                    <a:pt x="5752813" y="7828988"/>
                    <a:pt x="5737659" y="7885467"/>
                    <a:pt x="5797343" y="7886606"/>
                  </a:cubicBezTo>
                  <a:cubicBezTo>
                    <a:pt x="6009306" y="7890600"/>
                    <a:pt x="6084101" y="7884060"/>
                    <a:pt x="6084204" y="7889896"/>
                  </a:cubicBezTo>
                  <a:close/>
                  <a:moveTo>
                    <a:pt x="6083832" y="7868187"/>
                  </a:moveTo>
                  <a:cubicBezTo>
                    <a:pt x="5801255" y="7868869"/>
                    <a:pt x="5905384" y="7868621"/>
                    <a:pt x="5754076" y="7866676"/>
                  </a:cubicBezTo>
                  <a:cubicBezTo>
                    <a:pt x="5752544" y="7758146"/>
                    <a:pt x="5753662" y="7621451"/>
                    <a:pt x="5748756" y="7488935"/>
                  </a:cubicBezTo>
                  <a:cubicBezTo>
                    <a:pt x="6035928" y="7489079"/>
                    <a:pt x="5952024" y="7488852"/>
                    <a:pt x="6076586" y="7490652"/>
                  </a:cubicBezTo>
                  <a:cubicBezTo>
                    <a:pt x="6077393" y="7672031"/>
                    <a:pt x="6081740" y="7748129"/>
                    <a:pt x="6083832" y="7868187"/>
                  </a:cubicBezTo>
                  <a:close/>
                  <a:moveTo>
                    <a:pt x="6076524" y="7471385"/>
                  </a:moveTo>
                  <a:cubicBezTo>
                    <a:pt x="5734389" y="7466252"/>
                    <a:pt x="5748217" y="7474675"/>
                    <a:pt x="5747886" y="7465527"/>
                  </a:cubicBezTo>
                  <a:cubicBezTo>
                    <a:pt x="5744077" y="7368774"/>
                    <a:pt x="5743042" y="7283342"/>
                    <a:pt x="5742607" y="7183526"/>
                  </a:cubicBezTo>
                  <a:cubicBezTo>
                    <a:pt x="5742152" y="7076735"/>
                    <a:pt x="5727206" y="7094699"/>
                    <a:pt x="5797466" y="7094512"/>
                  </a:cubicBezTo>
                  <a:cubicBezTo>
                    <a:pt x="5897083" y="7094243"/>
                    <a:pt x="5967116" y="7094078"/>
                    <a:pt x="6045989" y="7095340"/>
                  </a:cubicBezTo>
                  <a:cubicBezTo>
                    <a:pt x="6079754" y="7095899"/>
                    <a:pt x="6074785" y="7042939"/>
                    <a:pt x="6076524" y="7471385"/>
                  </a:cubicBezTo>
                  <a:close/>
                  <a:moveTo>
                    <a:pt x="2650866" y="7889565"/>
                  </a:moveTo>
                  <a:cubicBezTo>
                    <a:pt x="2650763" y="7883770"/>
                    <a:pt x="2612796" y="7882467"/>
                    <a:pt x="2978366" y="7884578"/>
                  </a:cubicBezTo>
                  <a:cubicBezTo>
                    <a:pt x="2980871" y="8029511"/>
                    <a:pt x="2978635" y="8093709"/>
                    <a:pt x="2982941" y="8262608"/>
                  </a:cubicBezTo>
                  <a:cubicBezTo>
                    <a:pt x="2798614" y="8262774"/>
                    <a:pt x="2756321" y="8265257"/>
                    <a:pt x="2653723" y="8264326"/>
                  </a:cubicBezTo>
                  <a:cubicBezTo>
                    <a:pt x="2649107" y="8005545"/>
                    <a:pt x="2653330" y="8047599"/>
                    <a:pt x="2650866" y="7889565"/>
                  </a:cubicBezTo>
                  <a:close/>
                  <a:moveTo>
                    <a:pt x="573462" y="7491604"/>
                  </a:moveTo>
                  <a:cubicBezTo>
                    <a:pt x="909056" y="7491604"/>
                    <a:pt x="757251" y="7490652"/>
                    <a:pt x="900568" y="7489617"/>
                  </a:cubicBezTo>
                  <a:cubicBezTo>
                    <a:pt x="900858" y="7570455"/>
                    <a:pt x="902100" y="7607894"/>
                    <a:pt x="903715" y="7748667"/>
                  </a:cubicBezTo>
                  <a:cubicBezTo>
                    <a:pt x="905516" y="7905584"/>
                    <a:pt x="971885" y="7863509"/>
                    <a:pt x="582902" y="7865620"/>
                  </a:cubicBezTo>
                  <a:cubicBezTo>
                    <a:pt x="568370" y="7865703"/>
                    <a:pt x="584331" y="7852788"/>
                    <a:pt x="573462" y="7491604"/>
                  </a:cubicBezTo>
                  <a:close/>
                  <a:moveTo>
                    <a:pt x="555576" y="6303682"/>
                  </a:moveTo>
                  <a:cubicBezTo>
                    <a:pt x="697485" y="6305793"/>
                    <a:pt x="657759" y="6305400"/>
                    <a:pt x="881109" y="6304696"/>
                  </a:cubicBezTo>
                  <a:cubicBezTo>
                    <a:pt x="889203" y="6695062"/>
                    <a:pt x="878686" y="6237994"/>
                    <a:pt x="889203" y="6679043"/>
                  </a:cubicBezTo>
                  <a:cubicBezTo>
                    <a:pt x="771411" y="6680595"/>
                    <a:pt x="843577" y="6682686"/>
                    <a:pt x="559468" y="6681319"/>
                  </a:cubicBezTo>
                  <a:cubicBezTo>
                    <a:pt x="558723" y="6538311"/>
                    <a:pt x="561807" y="6645743"/>
                    <a:pt x="555576" y="6303682"/>
                  </a:cubicBezTo>
                  <a:close/>
                  <a:moveTo>
                    <a:pt x="532328" y="4782060"/>
                  </a:moveTo>
                  <a:cubicBezTo>
                    <a:pt x="531086" y="4701926"/>
                    <a:pt x="478131" y="4724670"/>
                    <a:pt x="831176" y="4722290"/>
                  </a:cubicBezTo>
                  <a:cubicBezTo>
                    <a:pt x="870302" y="4722042"/>
                    <a:pt x="855294" y="4670716"/>
                    <a:pt x="861463" y="5064910"/>
                  </a:cubicBezTo>
                  <a:cubicBezTo>
                    <a:pt x="862125" y="5105929"/>
                    <a:pt x="907337" y="5100921"/>
                    <a:pt x="582985" y="5097445"/>
                  </a:cubicBezTo>
                  <a:cubicBezTo>
                    <a:pt x="514194" y="5096678"/>
                    <a:pt x="538042" y="5147301"/>
                    <a:pt x="532328" y="4782060"/>
                  </a:cubicBezTo>
                  <a:close/>
                  <a:moveTo>
                    <a:pt x="500179" y="2805211"/>
                  </a:moveTo>
                  <a:cubicBezTo>
                    <a:pt x="498999" y="2729712"/>
                    <a:pt x="438529" y="2742627"/>
                    <a:pt x="827057" y="2745731"/>
                  </a:cubicBezTo>
                  <a:cubicBezTo>
                    <a:pt x="833847" y="3149425"/>
                    <a:pt x="833164" y="3122003"/>
                    <a:pt x="831301" y="3121961"/>
                  </a:cubicBezTo>
                  <a:cubicBezTo>
                    <a:pt x="456685" y="3114408"/>
                    <a:pt x="503180" y="3144892"/>
                    <a:pt x="502270" y="3087586"/>
                  </a:cubicBezTo>
                  <a:cubicBezTo>
                    <a:pt x="500096" y="2944060"/>
                    <a:pt x="502414" y="2944867"/>
                    <a:pt x="500179" y="2805211"/>
                  </a:cubicBezTo>
                  <a:close/>
                  <a:moveTo>
                    <a:pt x="815650" y="1953783"/>
                  </a:moveTo>
                  <a:cubicBezTo>
                    <a:pt x="816085" y="1980791"/>
                    <a:pt x="820867" y="2329041"/>
                    <a:pt x="820867" y="2330510"/>
                  </a:cubicBezTo>
                  <a:cubicBezTo>
                    <a:pt x="428841" y="2323411"/>
                    <a:pt x="494072" y="2361885"/>
                    <a:pt x="492188" y="2240442"/>
                  </a:cubicBezTo>
                  <a:cubicBezTo>
                    <a:pt x="489973" y="2098882"/>
                    <a:pt x="487778" y="2099254"/>
                    <a:pt x="485563" y="1958274"/>
                  </a:cubicBezTo>
                  <a:cubicBezTo>
                    <a:pt x="485377" y="1946829"/>
                    <a:pt x="468381" y="1956267"/>
                    <a:pt x="815650" y="1953783"/>
                  </a:cubicBezTo>
                  <a:close/>
                  <a:moveTo>
                    <a:pt x="485170" y="1933584"/>
                  </a:moveTo>
                  <a:cubicBezTo>
                    <a:pt x="482251" y="1750632"/>
                    <a:pt x="479725" y="1656342"/>
                    <a:pt x="479870" y="1559548"/>
                  </a:cubicBezTo>
                  <a:cubicBezTo>
                    <a:pt x="603293" y="1559651"/>
                    <a:pt x="596814" y="1560706"/>
                    <a:pt x="807866" y="1560313"/>
                  </a:cubicBezTo>
                  <a:cubicBezTo>
                    <a:pt x="808177" y="1746452"/>
                    <a:pt x="812897" y="1798171"/>
                    <a:pt x="815340" y="1934536"/>
                  </a:cubicBezTo>
                  <a:cubicBezTo>
                    <a:pt x="638279" y="1935860"/>
                    <a:pt x="596420" y="1933791"/>
                    <a:pt x="485170" y="1933584"/>
                  </a:cubicBezTo>
                  <a:close/>
                  <a:moveTo>
                    <a:pt x="821074" y="2349736"/>
                  </a:moveTo>
                  <a:cubicBezTo>
                    <a:pt x="823103" y="2544278"/>
                    <a:pt x="824345" y="2588815"/>
                    <a:pt x="826725" y="2726526"/>
                  </a:cubicBezTo>
                  <a:cubicBezTo>
                    <a:pt x="744975" y="2725884"/>
                    <a:pt x="663907" y="2725967"/>
                    <a:pt x="582882" y="2726401"/>
                  </a:cubicBezTo>
                  <a:cubicBezTo>
                    <a:pt x="476599" y="2726981"/>
                    <a:pt x="498812" y="2792545"/>
                    <a:pt x="494092" y="2381670"/>
                  </a:cubicBezTo>
                  <a:cubicBezTo>
                    <a:pt x="493596" y="2338002"/>
                    <a:pt x="441158" y="2343114"/>
                    <a:pt x="821074" y="2349736"/>
                  </a:cubicBezTo>
                  <a:close/>
                  <a:moveTo>
                    <a:pt x="3577511" y="2240793"/>
                  </a:moveTo>
                  <a:cubicBezTo>
                    <a:pt x="3579354" y="2358512"/>
                    <a:pt x="3634275" y="2325377"/>
                    <a:pt x="3313938" y="2329227"/>
                  </a:cubicBezTo>
                  <a:cubicBezTo>
                    <a:pt x="3237094" y="2330158"/>
                    <a:pt x="3253717" y="2347439"/>
                    <a:pt x="3252041" y="2240421"/>
                  </a:cubicBezTo>
                  <a:cubicBezTo>
                    <a:pt x="3249825" y="2099110"/>
                    <a:pt x="3247321" y="2099006"/>
                    <a:pt x="3245126" y="1958253"/>
                  </a:cubicBezTo>
                  <a:cubicBezTo>
                    <a:pt x="3244961" y="1947740"/>
                    <a:pt x="3224818" y="1957798"/>
                    <a:pt x="3562399" y="1954156"/>
                  </a:cubicBezTo>
                  <a:cubicBezTo>
                    <a:pt x="3586164" y="1953907"/>
                    <a:pt x="3572522" y="1922056"/>
                    <a:pt x="3577511" y="2240793"/>
                  </a:cubicBezTo>
                  <a:close/>
                  <a:moveTo>
                    <a:pt x="3923911" y="2329392"/>
                  </a:moveTo>
                  <a:cubicBezTo>
                    <a:pt x="3822763" y="2329351"/>
                    <a:pt x="3948049" y="2329248"/>
                    <a:pt x="3596205" y="2328689"/>
                  </a:cubicBezTo>
                  <a:cubicBezTo>
                    <a:pt x="3591236" y="2131830"/>
                    <a:pt x="3595480" y="2116039"/>
                    <a:pt x="3592913" y="1953845"/>
                  </a:cubicBezTo>
                  <a:cubicBezTo>
                    <a:pt x="3788709" y="1952003"/>
                    <a:pt x="3921033" y="1956681"/>
                    <a:pt x="3921054" y="1958502"/>
                  </a:cubicBezTo>
                  <a:cubicBezTo>
                    <a:pt x="3923497" y="2114114"/>
                    <a:pt x="3918549" y="2138101"/>
                    <a:pt x="3923911" y="2329392"/>
                  </a:cubicBezTo>
                  <a:close/>
                  <a:moveTo>
                    <a:pt x="5297917" y="1934867"/>
                  </a:moveTo>
                  <a:cubicBezTo>
                    <a:pt x="4902806" y="1935012"/>
                    <a:pt x="4971287" y="1957032"/>
                    <a:pt x="4970107" y="1817149"/>
                  </a:cubicBezTo>
                  <a:cubicBezTo>
                    <a:pt x="4969486" y="1732648"/>
                    <a:pt x="4967995" y="1637550"/>
                    <a:pt x="4966277" y="1558906"/>
                  </a:cubicBezTo>
                  <a:cubicBezTo>
                    <a:pt x="5055791" y="1558451"/>
                    <a:pt x="5155759" y="1554001"/>
                    <a:pt x="5293735" y="1558099"/>
                  </a:cubicBezTo>
                  <a:cubicBezTo>
                    <a:pt x="5299593" y="1711083"/>
                    <a:pt x="5296571" y="1830477"/>
                    <a:pt x="5297917" y="1934867"/>
                  </a:cubicBezTo>
                  <a:close/>
                  <a:moveTo>
                    <a:pt x="5307688" y="2523168"/>
                  </a:moveTo>
                  <a:cubicBezTo>
                    <a:pt x="5311248" y="2753968"/>
                    <a:pt x="5315057" y="2725677"/>
                    <a:pt x="5300546" y="2726008"/>
                  </a:cubicBezTo>
                  <a:cubicBezTo>
                    <a:pt x="5213992" y="2727871"/>
                    <a:pt x="5139839" y="2727891"/>
                    <a:pt x="5052416" y="2726008"/>
                  </a:cubicBezTo>
                  <a:cubicBezTo>
                    <a:pt x="4957065" y="2723959"/>
                    <a:pt x="4989815" y="2785592"/>
                    <a:pt x="4977994" y="2381484"/>
                  </a:cubicBezTo>
                  <a:cubicBezTo>
                    <a:pt x="4976938" y="2345349"/>
                    <a:pt x="4924087" y="2344790"/>
                    <a:pt x="5300607" y="2349364"/>
                  </a:cubicBezTo>
                  <a:cubicBezTo>
                    <a:pt x="5311000" y="2349488"/>
                    <a:pt x="5304644" y="2328689"/>
                    <a:pt x="5307688" y="2523168"/>
                  </a:cubicBezTo>
                  <a:close/>
                  <a:moveTo>
                    <a:pt x="5673236" y="6680037"/>
                  </a:moveTo>
                  <a:cubicBezTo>
                    <a:pt x="5334972" y="6680037"/>
                    <a:pt x="5389127" y="6695476"/>
                    <a:pt x="5388486" y="6618507"/>
                  </a:cubicBezTo>
                  <a:cubicBezTo>
                    <a:pt x="5385463" y="6255895"/>
                    <a:pt x="5370621" y="6305897"/>
                    <a:pt x="5424880" y="6305897"/>
                  </a:cubicBezTo>
                  <a:cubicBezTo>
                    <a:pt x="5754325" y="6305897"/>
                    <a:pt x="5713128" y="6286049"/>
                    <a:pt x="5713460" y="6336092"/>
                  </a:cubicBezTo>
                  <a:cubicBezTo>
                    <a:pt x="5715509" y="6731880"/>
                    <a:pt x="5739833" y="6680037"/>
                    <a:pt x="5673236" y="6680037"/>
                  </a:cubicBezTo>
                  <a:close/>
                  <a:moveTo>
                    <a:pt x="5718407" y="6699180"/>
                  </a:moveTo>
                  <a:cubicBezTo>
                    <a:pt x="5721512" y="6898523"/>
                    <a:pt x="5723396" y="6976981"/>
                    <a:pt x="5724721" y="7075431"/>
                  </a:cubicBezTo>
                  <a:cubicBezTo>
                    <a:pt x="5517602" y="7075659"/>
                    <a:pt x="5530789" y="7077066"/>
                    <a:pt x="5396456" y="7076756"/>
                  </a:cubicBezTo>
                  <a:cubicBezTo>
                    <a:pt x="5391943" y="6824845"/>
                    <a:pt x="5391384" y="6862864"/>
                    <a:pt x="5389294" y="6698994"/>
                  </a:cubicBezTo>
                  <a:cubicBezTo>
                    <a:pt x="5491290" y="6698766"/>
                    <a:pt x="5622807" y="6699511"/>
                    <a:pt x="5718407" y="6699180"/>
                  </a:cubicBezTo>
                  <a:close/>
                  <a:moveTo>
                    <a:pt x="5673236" y="6283959"/>
                  </a:moveTo>
                  <a:cubicBezTo>
                    <a:pt x="5326112" y="6283959"/>
                    <a:pt x="5385899" y="6316700"/>
                    <a:pt x="5383994" y="6194574"/>
                  </a:cubicBezTo>
                  <a:cubicBezTo>
                    <a:pt x="5378632" y="5852057"/>
                    <a:pt x="5361595" y="5909405"/>
                    <a:pt x="5424880" y="5909405"/>
                  </a:cubicBezTo>
                  <a:cubicBezTo>
                    <a:pt x="5729876" y="5909405"/>
                    <a:pt x="5706566" y="5904521"/>
                    <a:pt x="5706669" y="5912365"/>
                  </a:cubicBezTo>
                  <a:cubicBezTo>
                    <a:pt x="5713335" y="6341990"/>
                    <a:pt x="5729027" y="6283959"/>
                    <a:pt x="5673236" y="6283959"/>
                  </a:cubicBezTo>
                  <a:close/>
                  <a:moveTo>
                    <a:pt x="5376686" y="5770701"/>
                  </a:moveTo>
                  <a:cubicBezTo>
                    <a:pt x="5374616" y="5671589"/>
                    <a:pt x="5373229" y="5579223"/>
                    <a:pt x="5372587" y="5512873"/>
                  </a:cubicBezTo>
                  <a:cubicBezTo>
                    <a:pt x="5442331" y="5512831"/>
                    <a:pt x="5387762" y="5512831"/>
                    <a:pt x="5673236" y="5512935"/>
                  </a:cubicBezTo>
                  <a:cubicBezTo>
                    <a:pt x="5710313" y="5512935"/>
                    <a:pt x="5699051" y="5454717"/>
                    <a:pt x="5706318" y="5888937"/>
                  </a:cubicBezTo>
                  <a:cubicBezTo>
                    <a:pt x="5313670" y="5887736"/>
                    <a:pt x="5379998" y="5928735"/>
                    <a:pt x="5376686" y="5770701"/>
                  </a:cubicBezTo>
                  <a:close/>
                  <a:moveTo>
                    <a:pt x="5673236" y="5493708"/>
                  </a:moveTo>
                  <a:cubicBezTo>
                    <a:pt x="5385588" y="5493605"/>
                    <a:pt x="5441606" y="5493625"/>
                    <a:pt x="5372401" y="5493646"/>
                  </a:cubicBezTo>
                  <a:cubicBezTo>
                    <a:pt x="5370827" y="5304589"/>
                    <a:pt x="5367184" y="5191486"/>
                    <a:pt x="5365797" y="5118885"/>
                  </a:cubicBezTo>
                  <a:cubicBezTo>
                    <a:pt x="5608772" y="5118140"/>
                    <a:pt x="5556997" y="5115553"/>
                    <a:pt x="5693296" y="5115967"/>
                  </a:cubicBezTo>
                  <a:cubicBezTo>
                    <a:pt x="5701908" y="5538680"/>
                    <a:pt x="5712507" y="5493708"/>
                    <a:pt x="5673236" y="5493708"/>
                  </a:cubicBezTo>
                  <a:close/>
                  <a:moveTo>
                    <a:pt x="4350757" y="6304821"/>
                  </a:moveTo>
                  <a:cubicBezTo>
                    <a:pt x="4724007" y="6307552"/>
                    <a:pt x="4676041" y="6285325"/>
                    <a:pt x="4677469" y="6335823"/>
                  </a:cubicBezTo>
                  <a:cubicBezTo>
                    <a:pt x="4681423" y="6476431"/>
                    <a:pt x="4683763" y="6680306"/>
                    <a:pt x="4679684" y="6680306"/>
                  </a:cubicBezTo>
                  <a:cubicBezTo>
                    <a:pt x="4556303" y="6680306"/>
                    <a:pt x="4553094" y="6682065"/>
                    <a:pt x="4431307" y="6682065"/>
                  </a:cubicBezTo>
                  <a:cubicBezTo>
                    <a:pt x="4324197" y="6682086"/>
                    <a:pt x="4360114" y="6750009"/>
                    <a:pt x="4350757" y="6304821"/>
                  </a:cubicBezTo>
                  <a:close/>
                  <a:moveTo>
                    <a:pt x="2970396" y="6303062"/>
                  </a:moveTo>
                  <a:cubicBezTo>
                    <a:pt x="3350104" y="6304655"/>
                    <a:pt x="3296673" y="6295673"/>
                    <a:pt x="3297977" y="6336382"/>
                  </a:cubicBezTo>
                  <a:cubicBezTo>
                    <a:pt x="3300151" y="6405485"/>
                    <a:pt x="3301973" y="6479390"/>
                    <a:pt x="3302842" y="6618632"/>
                  </a:cubicBezTo>
                  <a:cubicBezTo>
                    <a:pt x="3303401" y="6707169"/>
                    <a:pt x="3354244" y="6681237"/>
                    <a:pt x="2975116" y="6679084"/>
                  </a:cubicBezTo>
                  <a:cubicBezTo>
                    <a:pt x="2974495" y="6568838"/>
                    <a:pt x="2976855" y="6583718"/>
                    <a:pt x="2970396" y="6303062"/>
                  </a:cubicBezTo>
                  <a:close/>
                  <a:moveTo>
                    <a:pt x="894751" y="5911972"/>
                  </a:moveTo>
                  <a:cubicBezTo>
                    <a:pt x="894710" y="5909716"/>
                    <a:pt x="868750" y="5907377"/>
                    <a:pt x="1203474" y="5907377"/>
                  </a:cubicBezTo>
                  <a:cubicBezTo>
                    <a:pt x="1225769" y="5907377"/>
                    <a:pt x="1219869" y="5863274"/>
                    <a:pt x="1225065" y="6194926"/>
                  </a:cubicBezTo>
                  <a:cubicBezTo>
                    <a:pt x="1226887" y="6312933"/>
                    <a:pt x="1283237" y="6285366"/>
                    <a:pt x="955303" y="6285366"/>
                  </a:cubicBezTo>
                  <a:cubicBezTo>
                    <a:pt x="871006" y="6285366"/>
                    <a:pt x="901479" y="6342197"/>
                    <a:pt x="894751" y="5911972"/>
                  </a:cubicBezTo>
                  <a:close/>
                  <a:moveTo>
                    <a:pt x="1179439" y="3140215"/>
                  </a:moveTo>
                  <a:cubicBezTo>
                    <a:pt x="1180309" y="3242908"/>
                    <a:pt x="1182296" y="3512058"/>
                    <a:pt x="1182358" y="3516735"/>
                  </a:cubicBezTo>
                  <a:cubicBezTo>
                    <a:pt x="914128" y="3516963"/>
                    <a:pt x="899988" y="3516901"/>
                    <a:pt x="854631" y="3517522"/>
                  </a:cubicBezTo>
                  <a:cubicBezTo>
                    <a:pt x="849062" y="3231836"/>
                    <a:pt x="851609" y="3277056"/>
                    <a:pt x="850015" y="3141560"/>
                  </a:cubicBezTo>
                  <a:cubicBezTo>
                    <a:pt x="991717" y="3144189"/>
                    <a:pt x="1087917" y="3140463"/>
                    <a:pt x="1179439" y="3140215"/>
                  </a:cubicBezTo>
                  <a:close/>
                  <a:moveTo>
                    <a:pt x="849787" y="3122334"/>
                  </a:moveTo>
                  <a:cubicBezTo>
                    <a:pt x="843763" y="2668080"/>
                    <a:pt x="811841" y="2746290"/>
                    <a:pt x="955324" y="2746290"/>
                  </a:cubicBezTo>
                  <a:cubicBezTo>
                    <a:pt x="1072101" y="2746290"/>
                    <a:pt x="1076118" y="2745048"/>
                    <a:pt x="1171407" y="2744800"/>
                  </a:cubicBezTo>
                  <a:cubicBezTo>
                    <a:pt x="1178590" y="3093422"/>
                    <a:pt x="1178052" y="3017406"/>
                    <a:pt x="1179232" y="3121030"/>
                  </a:cubicBezTo>
                  <a:cubicBezTo>
                    <a:pt x="1078622" y="3121258"/>
                    <a:pt x="990351" y="3124962"/>
                    <a:pt x="849787" y="3122334"/>
                  </a:cubicBezTo>
                  <a:close/>
                  <a:moveTo>
                    <a:pt x="1182627" y="3535941"/>
                  </a:moveTo>
                  <a:cubicBezTo>
                    <a:pt x="1186685" y="3823262"/>
                    <a:pt x="1187182" y="3754055"/>
                    <a:pt x="1189935" y="3910536"/>
                  </a:cubicBezTo>
                  <a:cubicBezTo>
                    <a:pt x="1188465" y="3910536"/>
                    <a:pt x="884214" y="3912130"/>
                    <a:pt x="862622" y="3912440"/>
                  </a:cubicBezTo>
                  <a:cubicBezTo>
                    <a:pt x="860842" y="3806602"/>
                    <a:pt x="863119" y="3957888"/>
                    <a:pt x="855025" y="3536727"/>
                  </a:cubicBezTo>
                  <a:cubicBezTo>
                    <a:pt x="907772" y="3536044"/>
                    <a:pt x="917523" y="3536169"/>
                    <a:pt x="1182627" y="3535941"/>
                  </a:cubicBezTo>
                  <a:close/>
                  <a:moveTo>
                    <a:pt x="1865366" y="3087917"/>
                  </a:moveTo>
                  <a:cubicBezTo>
                    <a:pt x="1865945" y="3125335"/>
                    <a:pt x="1912855" y="3130426"/>
                    <a:pt x="1576082" y="3121216"/>
                  </a:cubicBezTo>
                  <a:cubicBezTo>
                    <a:pt x="1527868" y="3119830"/>
                    <a:pt x="1539605" y="3174198"/>
                    <a:pt x="1533830" y="2805253"/>
                  </a:cubicBezTo>
                  <a:cubicBezTo>
                    <a:pt x="1532587" y="2725304"/>
                    <a:pt x="1481206" y="2746890"/>
                    <a:pt x="1824149" y="2745524"/>
                  </a:cubicBezTo>
                  <a:cubicBezTo>
                    <a:pt x="1881865" y="2745359"/>
                    <a:pt x="1859238" y="2695833"/>
                    <a:pt x="1865366" y="3087917"/>
                  </a:cubicBezTo>
                  <a:close/>
                  <a:moveTo>
                    <a:pt x="2563961" y="3517480"/>
                  </a:moveTo>
                  <a:cubicBezTo>
                    <a:pt x="2237332" y="3511334"/>
                    <a:pt x="2236566" y="3527683"/>
                    <a:pt x="2235965" y="3511189"/>
                  </a:cubicBezTo>
                  <a:cubicBezTo>
                    <a:pt x="2232425" y="3415884"/>
                    <a:pt x="2231245" y="3324719"/>
                    <a:pt x="2230728" y="3228856"/>
                  </a:cubicBezTo>
                  <a:cubicBezTo>
                    <a:pt x="2230148" y="3114759"/>
                    <a:pt x="2165104" y="3139201"/>
                    <a:pt x="2558910" y="3138870"/>
                  </a:cubicBezTo>
                  <a:cubicBezTo>
                    <a:pt x="2559842" y="3243674"/>
                    <a:pt x="2556302" y="3334115"/>
                    <a:pt x="2563961" y="3517480"/>
                  </a:cubicBezTo>
                  <a:close/>
                  <a:moveTo>
                    <a:pt x="2907628" y="3518722"/>
                  </a:moveTo>
                  <a:cubicBezTo>
                    <a:pt x="2682623" y="3518805"/>
                    <a:pt x="2651508" y="3519115"/>
                    <a:pt x="2580957" y="3517811"/>
                  </a:cubicBezTo>
                  <a:cubicBezTo>
                    <a:pt x="2573256" y="3333949"/>
                    <a:pt x="2576755" y="3238251"/>
                    <a:pt x="2575865" y="3138870"/>
                  </a:cubicBezTo>
                  <a:cubicBezTo>
                    <a:pt x="2972424" y="3138539"/>
                    <a:pt x="2904979" y="3119851"/>
                    <a:pt x="2904399" y="3228835"/>
                  </a:cubicBezTo>
                  <a:cubicBezTo>
                    <a:pt x="2904026" y="3300443"/>
                    <a:pt x="2904233" y="3322773"/>
                    <a:pt x="2907628" y="3518722"/>
                  </a:cubicBezTo>
                  <a:close/>
                  <a:moveTo>
                    <a:pt x="5300649" y="5100011"/>
                  </a:moveTo>
                  <a:cubicBezTo>
                    <a:pt x="4975324" y="5102204"/>
                    <a:pt x="5019667" y="5109427"/>
                    <a:pt x="5018963" y="5064538"/>
                  </a:cubicBezTo>
                  <a:cubicBezTo>
                    <a:pt x="5012773" y="4669495"/>
                    <a:pt x="5001615" y="4723449"/>
                    <a:pt x="5052458" y="4722042"/>
                  </a:cubicBezTo>
                  <a:cubicBezTo>
                    <a:pt x="5128950" y="4720055"/>
                    <a:pt x="5201944" y="4719579"/>
                    <a:pt x="5300504" y="4721835"/>
                  </a:cubicBezTo>
                  <a:cubicBezTo>
                    <a:pt x="5353521" y="4723056"/>
                    <a:pt x="5343004" y="4710576"/>
                    <a:pt x="5344123" y="4782370"/>
                  </a:cubicBezTo>
                  <a:cubicBezTo>
                    <a:pt x="5349940" y="5154730"/>
                    <a:pt x="5363892" y="5099596"/>
                    <a:pt x="5300649" y="5100011"/>
                  </a:cubicBezTo>
                  <a:close/>
                  <a:moveTo>
                    <a:pt x="5348842" y="5118968"/>
                  </a:moveTo>
                  <a:cubicBezTo>
                    <a:pt x="5350975" y="5234119"/>
                    <a:pt x="5353128" y="5260383"/>
                    <a:pt x="5355446" y="5493688"/>
                  </a:cubicBezTo>
                  <a:cubicBezTo>
                    <a:pt x="4989753" y="5493874"/>
                    <a:pt x="5027016" y="5497371"/>
                    <a:pt x="5026912" y="5488348"/>
                  </a:cubicBezTo>
                  <a:cubicBezTo>
                    <a:pt x="5022482" y="5063958"/>
                    <a:pt x="5003498" y="5118823"/>
                    <a:pt x="5052188" y="5119216"/>
                  </a:cubicBezTo>
                  <a:cubicBezTo>
                    <a:pt x="5187370" y="5120272"/>
                    <a:pt x="5298993" y="5119175"/>
                    <a:pt x="5348842" y="5118968"/>
                  </a:cubicBezTo>
                  <a:close/>
                  <a:moveTo>
                    <a:pt x="4331608" y="5118016"/>
                  </a:moveTo>
                  <a:cubicBezTo>
                    <a:pt x="4721853" y="5117685"/>
                    <a:pt x="4658465" y="5094940"/>
                    <a:pt x="4661364" y="5206201"/>
                  </a:cubicBezTo>
                  <a:cubicBezTo>
                    <a:pt x="4663889" y="5306369"/>
                    <a:pt x="4665566" y="5394595"/>
                    <a:pt x="4664862" y="5488658"/>
                  </a:cubicBezTo>
                  <a:cubicBezTo>
                    <a:pt x="4664779" y="5498344"/>
                    <a:pt x="4700386" y="5495405"/>
                    <a:pt x="4335272" y="5495612"/>
                  </a:cubicBezTo>
                  <a:cubicBezTo>
                    <a:pt x="4329207" y="5100114"/>
                    <a:pt x="4333388" y="5288778"/>
                    <a:pt x="4331608" y="5118016"/>
                  </a:cubicBezTo>
                  <a:close/>
                  <a:moveTo>
                    <a:pt x="3296508" y="5117892"/>
                  </a:moveTo>
                  <a:cubicBezTo>
                    <a:pt x="3471043" y="5120355"/>
                    <a:pt x="3541614" y="5118306"/>
                    <a:pt x="3624876" y="5117851"/>
                  </a:cubicBezTo>
                  <a:cubicBezTo>
                    <a:pt x="3630031" y="5472577"/>
                    <a:pt x="3630197" y="5493439"/>
                    <a:pt x="3630217" y="5495964"/>
                  </a:cubicBezTo>
                  <a:cubicBezTo>
                    <a:pt x="3263054" y="5495902"/>
                    <a:pt x="3300793" y="5499751"/>
                    <a:pt x="3300503" y="5488203"/>
                  </a:cubicBezTo>
                  <a:cubicBezTo>
                    <a:pt x="3294810" y="5251194"/>
                    <a:pt x="3297563" y="5227104"/>
                    <a:pt x="3296508" y="5117892"/>
                  </a:cubicBezTo>
                  <a:close/>
                  <a:moveTo>
                    <a:pt x="1578172" y="5514342"/>
                  </a:moveTo>
                  <a:cubicBezTo>
                    <a:pt x="1787817" y="5516598"/>
                    <a:pt x="1798396" y="5513121"/>
                    <a:pt x="1903581" y="5512376"/>
                  </a:cubicBezTo>
                  <a:cubicBezTo>
                    <a:pt x="1910164" y="5866441"/>
                    <a:pt x="1910019" y="5756587"/>
                    <a:pt x="1912420" y="5890965"/>
                  </a:cubicBezTo>
                  <a:cubicBezTo>
                    <a:pt x="1760326" y="5890572"/>
                    <a:pt x="1896273" y="5889620"/>
                    <a:pt x="1581298" y="5889848"/>
                  </a:cubicBezTo>
                  <a:cubicBezTo>
                    <a:pt x="1579352" y="5738064"/>
                    <a:pt x="1584135" y="5762465"/>
                    <a:pt x="1578172" y="5514342"/>
                  </a:cubicBezTo>
                  <a:close/>
                  <a:moveTo>
                    <a:pt x="1883086" y="4217601"/>
                  </a:moveTo>
                  <a:cubicBezTo>
                    <a:pt x="1884804" y="4327185"/>
                    <a:pt x="1901055" y="4308601"/>
                    <a:pt x="1824024" y="4309201"/>
                  </a:cubicBezTo>
                  <a:cubicBezTo>
                    <a:pt x="1713871" y="4310090"/>
                    <a:pt x="1642803" y="4309801"/>
                    <a:pt x="1575937" y="4309076"/>
                  </a:cubicBezTo>
                  <a:cubicBezTo>
                    <a:pt x="1550846" y="4308807"/>
                    <a:pt x="1560203" y="4353925"/>
                    <a:pt x="1553434" y="3934730"/>
                  </a:cubicBezTo>
                  <a:cubicBezTo>
                    <a:pt x="1553413" y="3933260"/>
                    <a:pt x="1526605" y="3924651"/>
                    <a:pt x="1823921" y="3931853"/>
                  </a:cubicBezTo>
                  <a:cubicBezTo>
                    <a:pt x="1905961" y="3933819"/>
                    <a:pt x="1877745" y="3875332"/>
                    <a:pt x="1883086" y="4217601"/>
                  </a:cubicBezTo>
                  <a:close/>
                  <a:moveTo>
                    <a:pt x="1575792" y="4328282"/>
                  </a:moveTo>
                  <a:cubicBezTo>
                    <a:pt x="1933329" y="4332132"/>
                    <a:pt x="1885032" y="4313030"/>
                    <a:pt x="1886522" y="4358560"/>
                  </a:cubicBezTo>
                  <a:cubicBezTo>
                    <a:pt x="1889462" y="4446518"/>
                    <a:pt x="1889317" y="4458377"/>
                    <a:pt x="1893251" y="4704678"/>
                  </a:cubicBezTo>
                  <a:cubicBezTo>
                    <a:pt x="1610301" y="4704223"/>
                    <a:pt x="1630196" y="4703995"/>
                    <a:pt x="1564634" y="4703002"/>
                  </a:cubicBezTo>
                  <a:cubicBezTo>
                    <a:pt x="1559831" y="4281261"/>
                    <a:pt x="1551550" y="4328034"/>
                    <a:pt x="1575792" y="4328282"/>
                  </a:cubicBezTo>
                  <a:close/>
                  <a:moveTo>
                    <a:pt x="1575750" y="4722456"/>
                  </a:moveTo>
                  <a:cubicBezTo>
                    <a:pt x="1949414" y="4728478"/>
                    <a:pt x="1893126" y="4698221"/>
                    <a:pt x="1894472" y="4782391"/>
                  </a:cubicBezTo>
                  <a:cubicBezTo>
                    <a:pt x="1900413" y="5161953"/>
                    <a:pt x="1916478" y="5097547"/>
                    <a:pt x="1824107" y="5097424"/>
                  </a:cubicBezTo>
                  <a:cubicBezTo>
                    <a:pt x="1518179" y="5096575"/>
                    <a:pt x="1569312" y="5114870"/>
                    <a:pt x="1568505" y="5064558"/>
                  </a:cubicBezTo>
                  <a:cubicBezTo>
                    <a:pt x="1562481" y="4679802"/>
                    <a:pt x="1562005" y="4722228"/>
                    <a:pt x="1575750" y="4722456"/>
                  </a:cubicBezTo>
                  <a:close/>
                  <a:moveTo>
                    <a:pt x="1576061" y="5118099"/>
                  </a:moveTo>
                  <a:cubicBezTo>
                    <a:pt x="1651083" y="5116174"/>
                    <a:pt x="1674041" y="5116443"/>
                    <a:pt x="1824107" y="5116629"/>
                  </a:cubicBezTo>
                  <a:cubicBezTo>
                    <a:pt x="1921943" y="5116898"/>
                    <a:pt x="1894803" y="5045394"/>
                    <a:pt x="1903125" y="5488637"/>
                  </a:cubicBezTo>
                  <a:cubicBezTo>
                    <a:pt x="1903146" y="5490169"/>
                    <a:pt x="1940885" y="5499027"/>
                    <a:pt x="1577696" y="5495095"/>
                  </a:cubicBezTo>
                  <a:cubicBezTo>
                    <a:pt x="1577676" y="5493646"/>
                    <a:pt x="1567635" y="5118306"/>
                    <a:pt x="1576061" y="5118099"/>
                  </a:cubicBezTo>
                  <a:close/>
                  <a:moveTo>
                    <a:pt x="2196508" y="4307400"/>
                  </a:moveTo>
                  <a:cubicBezTo>
                    <a:pt x="1842221" y="4307400"/>
                    <a:pt x="1901987" y="4336561"/>
                    <a:pt x="1900041" y="4217249"/>
                  </a:cubicBezTo>
                  <a:cubicBezTo>
                    <a:pt x="1897888" y="4079642"/>
                    <a:pt x="1900807" y="4075234"/>
                    <a:pt x="1898612" y="3934709"/>
                  </a:cubicBezTo>
                  <a:cubicBezTo>
                    <a:pt x="1898592" y="3933239"/>
                    <a:pt x="2227146" y="3929080"/>
                    <a:pt x="2227229" y="3934999"/>
                  </a:cubicBezTo>
                  <a:cubicBezTo>
                    <a:pt x="2233999" y="4367004"/>
                    <a:pt x="2242259" y="4307400"/>
                    <a:pt x="2196508" y="4307400"/>
                  </a:cubicBezTo>
                  <a:close/>
                  <a:moveTo>
                    <a:pt x="2231639" y="4326668"/>
                  </a:moveTo>
                  <a:cubicBezTo>
                    <a:pt x="2238491" y="4761054"/>
                    <a:pt x="2251388" y="4702402"/>
                    <a:pt x="2196508" y="4702402"/>
                  </a:cubicBezTo>
                  <a:cubicBezTo>
                    <a:pt x="2072112" y="4702402"/>
                    <a:pt x="2072443" y="4704740"/>
                    <a:pt x="1948275" y="4704740"/>
                  </a:cubicBezTo>
                  <a:cubicBezTo>
                    <a:pt x="1890477" y="4704740"/>
                    <a:pt x="1915877" y="4761944"/>
                    <a:pt x="1902546" y="4327993"/>
                  </a:cubicBezTo>
                  <a:cubicBezTo>
                    <a:pt x="2170383" y="4327206"/>
                    <a:pt x="2090040" y="4326337"/>
                    <a:pt x="2231639" y="4326668"/>
                  </a:cubicBezTo>
                  <a:close/>
                  <a:moveTo>
                    <a:pt x="1948275" y="4723946"/>
                  </a:moveTo>
                  <a:cubicBezTo>
                    <a:pt x="2072651" y="4723946"/>
                    <a:pt x="2072340" y="4721607"/>
                    <a:pt x="2196508" y="4721607"/>
                  </a:cubicBezTo>
                  <a:cubicBezTo>
                    <a:pt x="2249711" y="4721607"/>
                    <a:pt x="2235655" y="4661693"/>
                    <a:pt x="2243107" y="5100466"/>
                  </a:cubicBezTo>
                  <a:cubicBezTo>
                    <a:pt x="2102751" y="5101852"/>
                    <a:pt x="2100329" y="5097651"/>
                    <a:pt x="1915525" y="5097547"/>
                  </a:cubicBezTo>
                  <a:cubicBezTo>
                    <a:pt x="1909708" y="4664280"/>
                    <a:pt x="1898944" y="4723946"/>
                    <a:pt x="1948275" y="4723946"/>
                  </a:cubicBezTo>
                  <a:close/>
                  <a:moveTo>
                    <a:pt x="1948275" y="5116774"/>
                  </a:moveTo>
                  <a:cubicBezTo>
                    <a:pt x="2071574" y="5116774"/>
                    <a:pt x="2070415" y="5119899"/>
                    <a:pt x="2196508" y="5119899"/>
                  </a:cubicBezTo>
                  <a:cubicBezTo>
                    <a:pt x="2257826" y="5119899"/>
                    <a:pt x="2244991" y="5060253"/>
                    <a:pt x="2249898" y="5488534"/>
                  </a:cubicBezTo>
                  <a:cubicBezTo>
                    <a:pt x="2249980" y="5495633"/>
                    <a:pt x="1920225" y="5495385"/>
                    <a:pt x="1920100" y="5488245"/>
                  </a:cubicBezTo>
                  <a:cubicBezTo>
                    <a:pt x="1911965" y="5057397"/>
                    <a:pt x="1906603" y="5116774"/>
                    <a:pt x="1948275" y="5116774"/>
                  </a:cubicBezTo>
                  <a:close/>
                  <a:moveTo>
                    <a:pt x="2244101" y="3930445"/>
                  </a:moveTo>
                  <a:cubicBezTo>
                    <a:pt x="2309808" y="3931004"/>
                    <a:pt x="2425385" y="3935930"/>
                    <a:pt x="2569468" y="3931625"/>
                  </a:cubicBezTo>
                  <a:cubicBezTo>
                    <a:pt x="2571807" y="4077407"/>
                    <a:pt x="2575782" y="4172836"/>
                    <a:pt x="2576424" y="4308394"/>
                  </a:cubicBezTo>
                  <a:cubicBezTo>
                    <a:pt x="2303039" y="4308994"/>
                    <a:pt x="2372389" y="4307876"/>
                    <a:pt x="2248283" y="4307483"/>
                  </a:cubicBezTo>
                  <a:cubicBezTo>
                    <a:pt x="2244639" y="4075979"/>
                    <a:pt x="2246254" y="4063230"/>
                    <a:pt x="2244101" y="3930445"/>
                  </a:cubicBezTo>
                  <a:close/>
                  <a:moveTo>
                    <a:pt x="2248593" y="4326709"/>
                  </a:moveTo>
                  <a:cubicBezTo>
                    <a:pt x="2368849" y="4327144"/>
                    <a:pt x="2315273" y="4328179"/>
                    <a:pt x="2576506" y="4327620"/>
                  </a:cubicBezTo>
                  <a:cubicBezTo>
                    <a:pt x="2577024" y="4587353"/>
                    <a:pt x="2580543" y="4599046"/>
                    <a:pt x="2583421" y="4703623"/>
                  </a:cubicBezTo>
                  <a:cubicBezTo>
                    <a:pt x="2304653" y="4704264"/>
                    <a:pt x="2368311" y="4703085"/>
                    <a:pt x="2253748" y="4702526"/>
                  </a:cubicBezTo>
                  <a:cubicBezTo>
                    <a:pt x="2251823" y="4545485"/>
                    <a:pt x="2254514" y="4701636"/>
                    <a:pt x="2248593" y="4326709"/>
                  </a:cubicBezTo>
                  <a:close/>
                  <a:moveTo>
                    <a:pt x="2585077" y="4782391"/>
                  </a:moveTo>
                  <a:cubicBezTo>
                    <a:pt x="2590646" y="5146866"/>
                    <a:pt x="2598636" y="5098458"/>
                    <a:pt x="2569095" y="5098024"/>
                  </a:cubicBezTo>
                  <a:cubicBezTo>
                    <a:pt x="2214829" y="5092312"/>
                    <a:pt x="2260352" y="5120479"/>
                    <a:pt x="2259482" y="5064517"/>
                  </a:cubicBezTo>
                  <a:cubicBezTo>
                    <a:pt x="2255301" y="4807785"/>
                    <a:pt x="2254680" y="4773264"/>
                    <a:pt x="2253996" y="4721752"/>
                  </a:cubicBezTo>
                  <a:cubicBezTo>
                    <a:pt x="2642172" y="4723697"/>
                    <a:pt x="2583794" y="4701346"/>
                    <a:pt x="2585077" y="4782391"/>
                  </a:cubicBezTo>
                  <a:close/>
                  <a:moveTo>
                    <a:pt x="2586423" y="3931149"/>
                  </a:moveTo>
                  <a:cubicBezTo>
                    <a:pt x="2719927" y="3927589"/>
                    <a:pt x="2914253" y="3932432"/>
                    <a:pt x="2914294" y="3935102"/>
                  </a:cubicBezTo>
                  <a:cubicBezTo>
                    <a:pt x="2915433" y="4008428"/>
                    <a:pt x="2917192" y="4103111"/>
                    <a:pt x="2920525" y="4309201"/>
                  </a:cubicBezTo>
                  <a:cubicBezTo>
                    <a:pt x="2791658" y="4309076"/>
                    <a:pt x="2815527" y="4307938"/>
                    <a:pt x="2593420" y="4308352"/>
                  </a:cubicBezTo>
                  <a:cubicBezTo>
                    <a:pt x="2592592" y="4149408"/>
                    <a:pt x="2588182" y="4061554"/>
                    <a:pt x="2586423" y="3931149"/>
                  </a:cubicBezTo>
                  <a:close/>
                  <a:moveTo>
                    <a:pt x="2320925" y="5118099"/>
                  </a:moveTo>
                  <a:cubicBezTo>
                    <a:pt x="2405366" y="5115553"/>
                    <a:pt x="2484467" y="5115967"/>
                    <a:pt x="2568868" y="5117230"/>
                  </a:cubicBezTo>
                  <a:cubicBezTo>
                    <a:pt x="2597063" y="5117685"/>
                    <a:pt x="2591308" y="5101604"/>
                    <a:pt x="2590315" y="5205829"/>
                  </a:cubicBezTo>
                  <a:cubicBezTo>
                    <a:pt x="2586795" y="5537417"/>
                    <a:pt x="2611554" y="5493874"/>
                    <a:pt x="2569054" y="5493460"/>
                  </a:cubicBezTo>
                  <a:cubicBezTo>
                    <a:pt x="2241017" y="5490397"/>
                    <a:pt x="2266935" y="5496605"/>
                    <a:pt x="2266831" y="5488286"/>
                  </a:cubicBezTo>
                  <a:cubicBezTo>
                    <a:pt x="2261863" y="5054376"/>
                    <a:pt x="2238367" y="5120479"/>
                    <a:pt x="2320925" y="5118099"/>
                  </a:cubicBezTo>
                  <a:close/>
                  <a:moveTo>
                    <a:pt x="2593502" y="4358581"/>
                  </a:moveTo>
                  <a:cubicBezTo>
                    <a:pt x="2593502" y="4313981"/>
                    <a:pt x="2543467" y="4328096"/>
                    <a:pt x="2920836" y="4328407"/>
                  </a:cubicBezTo>
                  <a:cubicBezTo>
                    <a:pt x="2924604" y="4562084"/>
                    <a:pt x="2924604" y="4565312"/>
                    <a:pt x="2926260" y="4641245"/>
                  </a:cubicBezTo>
                  <a:cubicBezTo>
                    <a:pt x="2927957" y="4718441"/>
                    <a:pt x="2989503" y="4702732"/>
                    <a:pt x="2600375" y="4703581"/>
                  </a:cubicBezTo>
                  <a:cubicBezTo>
                    <a:pt x="2598430" y="4632574"/>
                    <a:pt x="2593502" y="4551528"/>
                    <a:pt x="2593502" y="4358581"/>
                  </a:cubicBezTo>
                  <a:close/>
                  <a:moveTo>
                    <a:pt x="2693118" y="4722704"/>
                  </a:moveTo>
                  <a:cubicBezTo>
                    <a:pt x="2818591" y="4722704"/>
                    <a:pt x="2814223" y="4720841"/>
                    <a:pt x="2927895" y="4720676"/>
                  </a:cubicBezTo>
                  <a:cubicBezTo>
                    <a:pt x="2928744" y="4766352"/>
                    <a:pt x="2928909" y="4780860"/>
                    <a:pt x="2933319" y="5064848"/>
                  </a:cubicBezTo>
                  <a:cubicBezTo>
                    <a:pt x="2934064" y="5112345"/>
                    <a:pt x="2970396" y="5098748"/>
                    <a:pt x="2693118" y="5098976"/>
                  </a:cubicBezTo>
                  <a:cubicBezTo>
                    <a:pt x="2589900" y="5098976"/>
                    <a:pt x="2607497" y="5106840"/>
                    <a:pt x="2606834" y="5064476"/>
                  </a:cubicBezTo>
                  <a:cubicBezTo>
                    <a:pt x="2600458" y="4653063"/>
                    <a:pt x="2575451" y="4722704"/>
                    <a:pt x="2693118" y="4722704"/>
                  </a:cubicBezTo>
                  <a:close/>
                  <a:moveTo>
                    <a:pt x="2931187" y="3932577"/>
                  </a:moveTo>
                  <a:cubicBezTo>
                    <a:pt x="3286157" y="3933157"/>
                    <a:pt x="3259203" y="3930011"/>
                    <a:pt x="3259286" y="3935102"/>
                  </a:cubicBezTo>
                  <a:cubicBezTo>
                    <a:pt x="3266056" y="4367687"/>
                    <a:pt x="3298185" y="4306862"/>
                    <a:pt x="3189812" y="4306862"/>
                  </a:cubicBezTo>
                  <a:cubicBezTo>
                    <a:pt x="3065644" y="4306862"/>
                    <a:pt x="3065457" y="4309201"/>
                    <a:pt x="2941434" y="4309201"/>
                  </a:cubicBezTo>
                  <a:cubicBezTo>
                    <a:pt x="2936072" y="4309201"/>
                    <a:pt x="2937729" y="4351172"/>
                    <a:pt x="2931187" y="3932577"/>
                  </a:cubicBezTo>
                  <a:close/>
                  <a:moveTo>
                    <a:pt x="2607248" y="5206077"/>
                  </a:moveTo>
                  <a:cubicBezTo>
                    <a:pt x="2608470" y="5090676"/>
                    <a:pt x="2537940" y="5118326"/>
                    <a:pt x="2934251" y="5117995"/>
                  </a:cubicBezTo>
                  <a:cubicBezTo>
                    <a:pt x="2936114" y="5215742"/>
                    <a:pt x="2940751" y="5333232"/>
                    <a:pt x="2940109" y="5488368"/>
                  </a:cubicBezTo>
                  <a:cubicBezTo>
                    <a:pt x="2940109" y="5489838"/>
                    <a:pt x="2978945" y="5496275"/>
                    <a:pt x="2610954" y="5493811"/>
                  </a:cubicBezTo>
                  <a:cubicBezTo>
                    <a:pt x="2608138" y="5397514"/>
                    <a:pt x="2606317" y="5302830"/>
                    <a:pt x="2607248" y="5206077"/>
                  </a:cubicBezTo>
                  <a:close/>
                  <a:moveTo>
                    <a:pt x="2937790" y="4328407"/>
                  </a:moveTo>
                  <a:cubicBezTo>
                    <a:pt x="3022978" y="4328407"/>
                    <a:pt x="3055810" y="4326295"/>
                    <a:pt x="3267360" y="4326026"/>
                  </a:cubicBezTo>
                  <a:cubicBezTo>
                    <a:pt x="3266739" y="4572183"/>
                    <a:pt x="3270631" y="4596646"/>
                    <a:pt x="3273405" y="4703747"/>
                  </a:cubicBezTo>
                  <a:cubicBezTo>
                    <a:pt x="2882145" y="4702629"/>
                    <a:pt x="2944953" y="4718523"/>
                    <a:pt x="2943235" y="4640769"/>
                  </a:cubicBezTo>
                  <a:cubicBezTo>
                    <a:pt x="2941227" y="4548693"/>
                    <a:pt x="2941434" y="4554571"/>
                    <a:pt x="2937790" y="4328407"/>
                  </a:cubicBezTo>
                  <a:close/>
                  <a:moveTo>
                    <a:pt x="3273881" y="4722973"/>
                  </a:moveTo>
                  <a:cubicBezTo>
                    <a:pt x="3275164" y="4779121"/>
                    <a:pt x="3279325" y="5096823"/>
                    <a:pt x="3279346" y="5098417"/>
                  </a:cubicBezTo>
                  <a:cubicBezTo>
                    <a:pt x="2902763" y="5094153"/>
                    <a:pt x="2951143" y="5118181"/>
                    <a:pt x="2950294" y="5064517"/>
                  </a:cubicBezTo>
                  <a:cubicBezTo>
                    <a:pt x="2946320" y="4808323"/>
                    <a:pt x="2945761" y="4769849"/>
                    <a:pt x="2944871" y="4720655"/>
                  </a:cubicBezTo>
                  <a:cubicBezTo>
                    <a:pt x="3061524" y="4720697"/>
                    <a:pt x="2992401" y="4722208"/>
                    <a:pt x="3273881" y="4722973"/>
                  </a:cubicBezTo>
                  <a:close/>
                  <a:moveTo>
                    <a:pt x="3279532" y="5117664"/>
                  </a:moveTo>
                  <a:cubicBezTo>
                    <a:pt x="3280547" y="5224413"/>
                    <a:pt x="3277794" y="5257279"/>
                    <a:pt x="3283714" y="5496088"/>
                  </a:cubicBezTo>
                  <a:cubicBezTo>
                    <a:pt x="3135491" y="5496316"/>
                    <a:pt x="2957022" y="5493770"/>
                    <a:pt x="2957043" y="5488472"/>
                  </a:cubicBezTo>
                  <a:cubicBezTo>
                    <a:pt x="2957685" y="5334350"/>
                    <a:pt x="2953193" y="5220750"/>
                    <a:pt x="2951205" y="5117954"/>
                  </a:cubicBezTo>
                  <a:cubicBezTo>
                    <a:pt x="3071461" y="5117933"/>
                    <a:pt x="3175693" y="5116402"/>
                    <a:pt x="3279532" y="5117664"/>
                  </a:cubicBezTo>
                  <a:close/>
                  <a:moveTo>
                    <a:pt x="2956981" y="5511299"/>
                  </a:moveTo>
                  <a:cubicBezTo>
                    <a:pt x="3085869" y="5511734"/>
                    <a:pt x="3025814" y="5515770"/>
                    <a:pt x="3284190" y="5515335"/>
                  </a:cubicBezTo>
                  <a:cubicBezTo>
                    <a:pt x="3284397" y="5524628"/>
                    <a:pt x="3291291" y="5888337"/>
                    <a:pt x="3291332" y="5890800"/>
                  </a:cubicBezTo>
                  <a:cubicBezTo>
                    <a:pt x="3059971" y="5891897"/>
                    <a:pt x="3094336" y="5888916"/>
                    <a:pt x="2964082" y="5888585"/>
                  </a:cubicBezTo>
                  <a:cubicBezTo>
                    <a:pt x="2961970" y="5768404"/>
                    <a:pt x="2956588" y="5667139"/>
                    <a:pt x="2956981" y="5511299"/>
                  </a:cubicBezTo>
                  <a:close/>
                  <a:moveTo>
                    <a:pt x="3290835" y="4723035"/>
                  </a:moveTo>
                  <a:cubicBezTo>
                    <a:pt x="3555857" y="4723946"/>
                    <a:pt x="3513212" y="4722725"/>
                    <a:pt x="3616865" y="4721938"/>
                  </a:cubicBezTo>
                  <a:cubicBezTo>
                    <a:pt x="3618624" y="4893942"/>
                    <a:pt x="3621874" y="4916066"/>
                    <a:pt x="3624587" y="5098624"/>
                  </a:cubicBezTo>
                  <a:cubicBezTo>
                    <a:pt x="3527186" y="5099121"/>
                    <a:pt x="3479137" y="5101149"/>
                    <a:pt x="3296280" y="5098645"/>
                  </a:cubicBezTo>
                  <a:cubicBezTo>
                    <a:pt x="3296259" y="5097009"/>
                    <a:pt x="3292243" y="4785702"/>
                    <a:pt x="3290835" y="4723035"/>
                  </a:cubicBezTo>
                  <a:close/>
                  <a:moveTo>
                    <a:pt x="3628747" y="4358250"/>
                  </a:moveTo>
                  <a:cubicBezTo>
                    <a:pt x="3627195" y="4311643"/>
                    <a:pt x="3580720" y="4327123"/>
                    <a:pt x="3934862" y="4327123"/>
                  </a:cubicBezTo>
                  <a:cubicBezTo>
                    <a:pt x="3970365" y="4327123"/>
                    <a:pt x="3949829" y="4281489"/>
                    <a:pt x="3960718" y="4641328"/>
                  </a:cubicBezTo>
                  <a:cubicBezTo>
                    <a:pt x="3962913" y="4713991"/>
                    <a:pt x="4018869" y="4702484"/>
                    <a:pt x="3686505" y="4702484"/>
                  </a:cubicBezTo>
                  <a:cubicBezTo>
                    <a:pt x="3609660" y="4702484"/>
                    <a:pt x="3642183" y="4760743"/>
                    <a:pt x="3628747" y="4358250"/>
                  </a:cubicBezTo>
                  <a:close/>
                  <a:moveTo>
                    <a:pt x="3686525" y="4721690"/>
                  </a:moveTo>
                  <a:cubicBezTo>
                    <a:pt x="4012244" y="4721690"/>
                    <a:pt x="3962726" y="4702050"/>
                    <a:pt x="3963989" y="4782391"/>
                  </a:cubicBezTo>
                  <a:cubicBezTo>
                    <a:pt x="3969702" y="5146617"/>
                    <a:pt x="3977424" y="5097092"/>
                    <a:pt x="3934883" y="5097092"/>
                  </a:cubicBezTo>
                  <a:cubicBezTo>
                    <a:pt x="3595708" y="5097092"/>
                    <a:pt x="3641789" y="5111393"/>
                    <a:pt x="3641044" y="5064517"/>
                  </a:cubicBezTo>
                  <a:cubicBezTo>
                    <a:pt x="3634730" y="4664880"/>
                    <a:pt x="3613201" y="4721690"/>
                    <a:pt x="3686525" y="4721690"/>
                  </a:cubicBezTo>
                  <a:close/>
                  <a:moveTo>
                    <a:pt x="3686525" y="5117685"/>
                  </a:moveTo>
                  <a:cubicBezTo>
                    <a:pt x="3809803" y="5117685"/>
                    <a:pt x="3816366" y="5116298"/>
                    <a:pt x="3934883" y="5116298"/>
                  </a:cubicBezTo>
                  <a:cubicBezTo>
                    <a:pt x="3981068" y="5116298"/>
                    <a:pt x="3967177" y="5063068"/>
                    <a:pt x="3973512" y="5492777"/>
                  </a:cubicBezTo>
                  <a:cubicBezTo>
                    <a:pt x="3837316" y="5491928"/>
                    <a:pt x="3814772" y="5495985"/>
                    <a:pt x="3647213" y="5495964"/>
                  </a:cubicBezTo>
                  <a:cubicBezTo>
                    <a:pt x="3641293" y="5064931"/>
                    <a:pt x="3623841" y="5117685"/>
                    <a:pt x="3686525" y="5117685"/>
                  </a:cubicBezTo>
                  <a:close/>
                  <a:moveTo>
                    <a:pt x="3966701" y="3934709"/>
                  </a:moveTo>
                  <a:cubicBezTo>
                    <a:pt x="3966639" y="3930218"/>
                    <a:pt x="4296394" y="3929576"/>
                    <a:pt x="4296477" y="3935040"/>
                  </a:cubicBezTo>
                  <a:cubicBezTo>
                    <a:pt x="4298941" y="4092515"/>
                    <a:pt x="4296208" y="4036512"/>
                    <a:pt x="4300680" y="4307069"/>
                  </a:cubicBezTo>
                  <a:cubicBezTo>
                    <a:pt x="4148606" y="4304648"/>
                    <a:pt x="4062425" y="4307462"/>
                    <a:pt x="3974029" y="4307814"/>
                  </a:cubicBezTo>
                  <a:cubicBezTo>
                    <a:pt x="3973884" y="4167806"/>
                    <a:pt x="3968792" y="4068301"/>
                    <a:pt x="3966701" y="3934709"/>
                  </a:cubicBezTo>
                  <a:close/>
                  <a:moveTo>
                    <a:pt x="3973801" y="4358664"/>
                  </a:moveTo>
                  <a:cubicBezTo>
                    <a:pt x="3974070" y="4322943"/>
                    <a:pt x="3924635" y="4320252"/>
                    <a:pt x="4300969" y="4326358"/>
                  </a:cubicBezTo>
                  <a:cubicBezTo>
                    <a:pt x="4306890" y="4674752"/>
                    <a:pt x="4304468" y="4559621"/>
                    <a:pt x="4306166" y="4703478"/>
                  </a:cubicBezTo>
                  <a:cubicBezTo>
                    <a:pt x="3926540" y="4696793"/>
                    <a:pt x="3980281" y="4727547"/>
                    <a:pt x="3977652" y="4640707"/>
                  </a:cubicBezTo>
                  <a:cubicBezTo>
                    <a:pt x="3973988" y="4519202"/>
                    <a:pt x="3973325" y="4435052"/>
                    <a:pt x="3973801" y="4358664"/>
                  </a:cubicBezTo>
                  <a:close/>
                  <a:moveTo>
                    <a:pt x="4306414" y="4722683"/>
                  </a:moveTo>
                  <a:cubicBezTo>
                    <a:pt x="4308940" y="4915672"/>
                    <a:pt x="4312479" y="4940673"/>
                    <a:pt x="4314426" y="5098831"/>
                  </a:cubicBezTo>
                  <a:cubicBezTo>
                    <a:pt x="4183943" y="5098934"/>
                    <a:pt x="4142540" y="5099265"/>
                    <a:pt x="4059051" y="5098024"/>
                  </a:cubicBezTo>
                  <a:cubicBezTo>
                    <a:pt x="3962850" y="5096596"/>
                    <a:pt x="3986740" y="5155393"/>
                    <a:pt x="3980902" y="4782060"/>
                  </a:cubicBezTo>
                  <a:cubicBezTo>
                    <a:pt x="3979701" y="4704533"/>
                    <a:pt x="3917700" y="4716392"/>
                    <a:pt x="4306414" y="4722683"/>
                  </a:cubicBezTo>
                  <a:close/>
                  <a:moveTo>
                    <a:pt x="4314653" y="5118037"/>
                  </a:moveTo>
                  <a:cubicBezTo>
                    <a:pt x="4316848" y="5334743"/>
                    <a:pt x="4311879" y="5076665"/>
                    <a:pt x="4318338" y="5495612"/>
                  </a:cubicBezTo>
                  <a:cubicBezTo>
                    <a:pt x="3963554" y="5495798"/>
                    <a:pt x="4156203" y="5494577"/>
                    <a:pt x="3990487" y="5492921"/>
                  </a:cubicBezTo>
                  <a:cubicBezTo>
                    <a:pt x="3989473" y="5411587"/>
                    <a:pt x="3989990" y="5450805"/>
                    <a:pt x="3984856" y="5116422"/>
                  </a:cubicBezTo>
                  <a:cubicBezTo>
                    <a:pt x="4124074" y="5117167"/>
                    <a:pt x="3995435" y="5118306"/>
                    <a:pt x="4314653" y="5118037"/>
                  </a:cubicBezTo>
                  <a:close/>
                  <a:moveTo>
                    <a:pt x="4317965" y="4326627"/>
                  </a:moveTo>
                  <a:cubicBezTo>
                    <a:pt x="4691670" y="4332546"/>
                    <a:pt x="4645340" y="4306262"/>
                    <a:pt x="4646334" y="4358788"/>
                  </a:cubicBezTo>
                  <a:cubicBezTo>
                    <a:pt x="4648280" y="4461812"/>
                    <a:pt x="4649646" y="4541533"/>
                    <a:pt x="4650578" y="4641162"/>
                  </a:cubicBezTo>
                  <a:cubicBezTo>
                    <a:pt x="4651220" y="4710701"/>
                    <a:pt x="4718065" y="4709914"/>
                    <a:pt x="4323162" y="4703747"/>
                  </a:cubicBezTo>
                  <a:cubicBezTo>
                    <a:pt x="4321837" y="4590271"/>
                    <a:pt x="4323265" y="4631125"/>
                    <a:pt x="4317965" y="4326627"/>
                  </a:cubicBezTo>
                  <a:close/>
                  <a:moveTo>
                    <a:pt x="4318649" y="5514818"/>
                  </a:moveTo>
                  <a:cubicBezTo>
                    <a:pt x="4320677" y="5646361"/>
                    <a:pt x="4321257" y="5690650"/>
                    <a:pt x="4323099" y="5771198"/>
                  </a:cubicBezTo>
                  <a:cubicBezTo>
                    <a:pt x="4326598" y="5930225"/>
                    <a:pt x="4383734" y="5883060"/>
                    <a:pt x="4058802" y="5890034"/>
                  </a:cubicBezTo>
                  <a:cubicBezTo>
                    <a:pt x="3981358" y="5891607"/>
                    <a:pt x="3996573" y="5962863"/>
                    <a:pt x="3990735" y="5512127"/>
                  </a:cubicBezTo>
                  <a:cubicBezTo>
                    <a:pt x="4118506" y="5513431"/>
                    <a:pt x="3996304" y="5514983"/>
                    <a:pt x="4318649" y="5514818"/>
                  </a:cubicBezTo>
                  <a:close/>
                  <a:moveTo>
                    <a:pt x="4324238" y="4782101"/>
                  </a:moveTo>
                  <a:cubicBezTo>
                    <a:pt x="4323058" y="4706520"/>
                    <a:pt x="4259732" y="4722704"/>
                    <a:pt x="4651489" y="4721090"/>
                  </a:cubicBezTo>
                  <a:cubicBezTo>
                    <a:pt x="4654118" y="4915238"/>
                    <a:pt x="4655049" y="4871259"/>
                    <a:pt x="4659065" y="5100301"/>
                  </a:cubicBezTo>
                  <a:cubicBezTo>
                    <a:pt x="4279047" y="5099659"/>
                    <a:pt x="4331649" y="5111414"/>
                    <a:pt x="4330925" y="5064517"/>
                  </a:cubicBezTo>
                  <a:cubicBezTo>
                    <a:pt x="4328710" y="4923268"/>
                    <a:pt x="4326412" y="4919812"/>
                    <a:pt x="4324238" y="4782101"/>
                  </a:cubicBezTo>
                  <a:close/>
                  <a:moveTo>
                    <a:pt x="4679684" y="4306903"/>
                  </a:moveTo>
                  <a:cubicBezTo>
                    <a:pt x="4656685" y="4306903"/>
                    <a:pt x="4662481" y="4320563"/>
                    <a:pt x="4660867" y="4217228"/>
                  </a:cubicBezTo>
                  <a:cubicBezTo>
                    <a:pt x="4655650" y="3888992"/>
                    <a:pt x="4646997" y="3932184"/>
                    <a:pt x="4679684" y="3932184"/>
                  </a:cubicBezTo>
                  <a:cubicBezTo>
                    <a:pt x="4804101" y="3932184"/>
                    <a:pt x="4803376" y="3931522"/>
                    <a:pt x="4928062" y="3931522"/>
                  </a:cubicBezTo>
                  <a:cubicBezTo>
                    <a:pt x="5010785" y="3931522"/>
                    <a:pt x="4985591" y="3875188"/>
                    <a:pt x="4990953" y="4217539"/>
                  </a:cubicBezTo>
                  <a:cubicBezTo>
                    <a:pt x="4992837" y="4337947"/>
                    <a:pt x="5054839" y="4306903"/>
                    <a:pt x="4679684" y="4306903"/>
                  </a:cubicBezTo>
                  <a:close/>
                  <a:moveTo>
                    <a:pt x="4992051" y="4327723"/>
                  </a:moveTo>
                  <a:cubicBezTo>
                    <a:pt x="4992506" y="4527687"/>
                    <a:pt x="4994700" y="4573963"/>
                    <a:pt x="4997267" y="4704057"/>
                  </a:cubicBezTo>
                  <a:cubicBezTo>
                    <a:pt x="4864094" y="4706065"/>
                    <a:pt x="4805757" y="4701718"/>
                    <a:pt x="4668216" y="4701822"/>
                  </a:cubicBezTo>
                  <a:cubicBezTo>
                    <a:pt x="4667139" y="4612643"/>
                    <a:pt x="4667574" y="4584663"/>
                    <a:pt x="4662730" y="4326130"/>
                  </a:cubicBezTo>
                  <a:cubicBezTo>
                    <a:pt x="4808158" y="4325985"/>
                    <a:pt x="4766796" y="4327827"/>
                    <a:pt x="4992051" y="4327723"/>
                  </a:cubicBezTo>
                  <a:close/>
                  <a:moveTo>
                    <a:pt x="4664717" y="5514652"/>
                  </a:moveTo>
                  <a:cubicBezTo>
                    <a:pt x="4663930" y="5679536"/>
                    <a:pt x="4670058" y="5763789"/>
                    <a:pt x="4672335" y="5887509"/>
                  </a:cubicBezTo>
                  <a:cubicBezTo>
                    <a:pt x="4525582" y="5887633"/>
                    <a:pt x="4539431" y="5891524"/>
                    <a:pt x="4342373" y="5889785"/>
                  </a:cubicBezTo>
                  <a:cubicBezTo>
                    <a:pt x="4340033" y="5747088"/>
                    <a:pt x="4340220" y="5815591"/>
                    <a:pt x="4335583" y="5514818"/>
                  </a:cubicBezTo>
                  <a:lnTo>
                    <a:pt x="4664717" y="5514652"/>
                  </a:lnTo>
                  <a:close/>
                  <a:moveTo>
                    <a:pt x="4669334" y="4782101"/>
                  </a:moveTo>
                  <a:cubicBezTo>
                    <a:pt x="4667988" y="4696296"/>
                    <a:pt x="4616752" y="4723739"/>
                    <a:pt x="4928062" y="4723739"/>
                  </a:cubicBezTo>
                  <a:cubicBezTo>
                    <a:pt x="5018942" y="4723739"/>
                    <a:pt x="4995673" y="4660140"/>
                    <a:pt x="5002008" y="5064889"/>
                  </a:cubicBezTo>
                  <a:cubicBezTo>
                    <a:pt x="5002732" y="5111083"/>
                    <a:pt x="5054093" y="5100321"/>
                    <a:pt x="4679684" y="5100321"/>
                  </a:cubicBezTo>
                  <a:cubicBezTo>
                    <a:pt x="4676579" y="5100321"/>
                    <a:pt x="4674882" y="5137139"/>
                    <a:pt x="4669334" y="4782101"/>
                  </a:cubicBezTo>
                  <a:close/>
                  <a:moveTo>
                    <a:pt x="4679684" y="5119527"/>
                  </a:moveTo>
                  <a:cubicBezTo>
                    <a:pt x="5066369" y="5119527"/>
                    <a:pt x="5001842" y="5091753"/>
                    <a:pt x="5005072" y="5206242"/>
                  </a:cubicBezTo>
                  <a:cubicBezTo>
                    <a:pt x="5007846" y="5308315"/>
                    <a:pt x="5008860" y="5385821"/>
                    <a:pt x="5009937" y="5488534"/>
                  </a:cubicBezTo>
                  <a:cubicBezTo>
                    <a:pt x="5010040" y="5497805"/>
                    <a:pt x="5041382" y="5495426"/>
                    <a:pt x="4681816" y="5495426"/>
                  </a:cubicBezTo>
                  <a:cubicBezTo>
                    <a:pt x="4683990" y="5215100"/>
                    <a:pt x="4670741" y="5119527"/>
                    <a:pt x="4679684" y="5119527"/>
                  </a:cubicBezTo>
                  <a:close/>
                  <a:moveTo>
                    <a:pt x="4681692" y="5514652"/>
                  </a:moveTo>
                  <a:cubicBezTo>
                    <a:pt x="4693182" y="5514652"/>
                    <a:pt x="4965180" y="5514383"/>
                    <a:pt x="5010206" y="5514052"/>
                  </a:cubicBezTo>
                  <a:cubicBezTo>
                    <a:pt x="5012380" y="5713891"/>
                    <a:pt x="5014781" y="5760271"/>
                    <a:pt x="5016934" y="5889413"/>
                  </a:cubicBezTo>
                  <a:cubicBezTo>
                    <a:pt x="4825030" y="5890903"/>
                    <a:pt x="4827204" y="5887654"/>
                    <a:pt x="4689290" y="5887530"/>
                  </a:cubicBezTo>
                  <a:cubicBezTo>
                    <a:pt x="4686889" y="5756215"/>
                    <a:pt x="4680906" y="5676804"/>
                    <a:pt x="4681692" y="5514652"/>
                  </a:cubicBezTo>
                  <a:close/>
                  <a:moveTo>
                    <a:pt x="5300877" y="4702608"/>
                  </a:moveTo>
                  <a:cubicBezTo>
                    <a:pt x="4967002" y="4694992"/>
                    <a:pt x="5014967" y="4731293"/>
                    <a:pt x="5012897" y="4640748"/>
                  </a:cubicBezTo>
                  <a:cubicBezTo>
                    <a:pt x="5010723" y="4546334"/>
                    <a:pt x="5009067" y="4452250"/>
                    <a:pt x="5009067" y="4358581"/>
                  </a:cubicBezTo>
                  <a:cubicBezTo>
                    <a:pt x="5009067" y="4312264"/>
                    <a:pt x="4960543" y="4330931"/>
                    <a:pt x="5336773" y="4325964"/>
                  </a:cubicBezTo>
                  <a:cubicBezTo>
                    <a:pt x="5342218" y="4762730"/>
                    <a:pt x="5359876" y="4703954"/>
                    <a:pt x="5300877" y="4702608"/>
                  </a:cubicBezTo>
                  <a:close/>
                  <a:moveTo>
                    <a:pt x="5300587" y="4307317"/>
                  </a:moveTo>
                  <a:cubicBezTo>
                    <a:pt x="5225544" y="4308642"/>
                    <a:pt x="5217284" y="4308394"/>
                    <a:pt x="5008943" y="4308497"/>
                  </a:cubicBezTo>
                  <a:cubicBezTo>
                    <a:pt x="5008777" y="4278405"/>
                    <a:pt x="5004782" y="3971858"/>
                    <a:pt x="5004182" y="3931439"/>
                  </a:cubicBezTo>
                  <a:cubicBezTo>
                    <a:pt x="5006293" y="3931439"/>
                    <a:pt x="5241070" y="3930963"/>
                    <a:pt x="5330604" y="3930549"/>
                  </a:cubicBezTo>
                  <a:cubicBezTo>
                    <a:pt x="5337415" y="4365224"/>
                    <a:pt x="5350602" y="4306448"/>
                    <a:pt x="5300587" y="4307317"/>
                  </a:cubicBezTo>
                  <a:close/>
                  <a:moveTo>
                    <a:pt x="5300649" y="3911488"/>
                  </a:moveTo>
                  <a:cubicBezTo>
                    <a:pt x="5186562" y="3912109"/>
                    <a:pt x="5163605" y="3911592"/>
                    <a:pt x="5052230" y="3912026"/>
                  </a:cubicBezTo>
                  <a:cubicBezTo>
                    <a:pt x="4985985" y="3912295"/>
                    <a:pt x="5004596" y="3972354"/>
                    <a:pt x="4996936" y="3535941"/>
                  </a:cubicBezTo>
                  <a:cubicBezTo>
                    <a:pt x="5097505" y="3536334"/>
                    <a:pt x="5079184" y="3536996"/>
                    <a:pt x="5323110" y="3536479"/>
                  </a:cubicBezTo>
                  <a:cubicBezTo>
                    <a:pt x="5325346" y="3962938"/>
                    <a:pt x="5348614" y="3911219"/>
                    <a:pt x="5300649" y="3911488"/>
                  </a:cubicBezTo>
                  <a:close/>
                  <a:moveTo>
                    <a:pt x="5300690" y="3517294"/>
                  </a:moveTo>
                  <a:cubicBezTo>
                    <a:pt x="4960791" y="3518225"/>
                    <a:pt x="4996605" y="3517977"/>
                    <a:pt x="4996481" y="3511065"/>
                  </a:cubicBezTo>
                  <a:cubicBezTo>
                    <a:pt x="4988676" y="3071774"/>
                    <a:pt x="4969693" y="3137980"/>
                    <a:pt x="5052106" y="3139429"/>
                  </a:cubicBezTo>
                  <a:cubicBezTo>
                    <a:pt x="5364079" y="3144872"/>
                    <a:pt x="5319715" y="3109937"/>
                    <a:pt x="5320191" y="3229497"/>
                  </a:cubicBezTo>
                  <a:cubicBezTo>
                    <a:pt x="5321247" y="3561231"/>
                    <a:pt x="5335656" y="3517190"/>
                    <a:pt x="5300690" y="3517294"/>
                  </a:cubicBezTo>
                  <a:close/>
                  <a:moveTo>
                    <a:pt x="5300753" y="3121920"/>
                  </a:moveTo>
                  <a:cubicBezTo>
                    <a:pt x="4941415" y="3118050"/>
                    <a:pt x="4989628" y="3132723"/>
                    <a:pt x="4988925" y="3087544"/>
                  </a:cubicBezTo>
                  <a:cubicBezTo>
                    <a:pt x="4982611" y="2681822"/>
                    <a:pt x="4962551" y="2743330"/>
                    <a:pt x="5052106" y="2745276"/>
                  </a:cubicBezTo>
                  <a:cubicBezTo>
                    <a:pt x="5363458" y="2751961"/>
                    <a:pt x="5310669" y="2717378"/>
                    <a:pt x="5312015" y="2805584"/>
                  </a:cubicBezTo>
                  <a:cubicBezTo>
                    <a:pt x="5317562" y="3159235"/>
                    <a:pt x="5330521" y="3122210"/>
                    <a:pt x="5300753" y="3121920"/>
                  </a:cubicBezTo>
                  <a:close/>
                  <a:moveTo>
                    <a:pt x="4928082" y="3912295"/>
                  </a:moveTo>
                  <a:cubicBezTo>
                    <a:pt x="4803666" y="3912295"/>
                    <a:pt x="4804391" y="3912957"/>
                    <a:pt x="4679705" y="3912957"/>
                  </a:cubicBezTo>
                  <a:cubicBezTo>
                    <a:pt x="4646541" y="3912957"/>
                    <a:pt x="4656664" y="3952363"/>
                    <a:pt x="4651882" y="3652376"/>
                  </a:cubicBezTo>
                  <a:cubicBezTo>
                    <a:pt x="4649729" y="3514935"/>
                    <a:pt x="4640910" y="3535961"/>
                    <a:pt x="4679705" y="3535961"/>
                  </a:cubicBezTo>
                  <a:cubicBezTo>
                    <a:pt x="4932906" y="3535837"/>
                    <a:pt x="4939427" y="3535796"/>
                    <a:pt x="4979961" y="3535900"/>
                  </a:cubicBezTo>
                  <a:cubicBezTo>
                    <a:pt x="4987827" y="3977404"/>
                    <a:pt x="5006749" y="3912295"/>
                    <a:pt x="4928082" y="3912295"/>
                  </a:cubicBezTo>
                  <a:close/>
                  <a:moveTo>
                    <a:pt x="4928082" y="3516632"/>
                  </a:moveTo>
                  <a:cubicBezTo>
                    <a:pt x="4648901" y="3516777"/>
                    <a:pt x="4679022" y="3516777"/>
                    <a:pt x="4650164" y="3516735"/>
                  </a:cubicBezTo>
                  <a:cubicBezTo>
                    <a:pt x="4649460" y="3450384"/>
                    <a:pt x="4645195" y="3140401"/>
                    <a:pt x="4645175" y="3138911"/>
                  </a:cubicBezTo>
                  <a:cubicBezTo>
                    <a:pt x="4646686" y="3138911"/>
                    <a:pt x="4924625" y="3138208"/>
                    <a:pt x="4972819" y="3138456"/>
                  </a:cubicBezTo>
                  <a:cubicBezTo>
                    <a:pt x="4980416" y="3577229"/>
                    <a:pt x="5001760" y="3516632"/>
                    <a:pt x="4928082" y="3516632"/>
                  </a:cubicBezTo>
                  <a:close/>
                  <a:moveTo>
                    <a:pt x="4645402" y="4306945"/>
                  </a:moveTo>
                  <a:cubicBezTo>
                    <a:pt x="4556054" y="4307152"/>
                    <a:pt x="4452132" y="4309532"/>
                    <a:pt x="4317655" y="4307359"/>
                  </a:cubicBezTo>
                  <a:cubicBezTo>
                    <a:pt x="4313245" y="4048391"/>
                    <a:pt x="4316020" y="4100462"/>
                    <a:pt x="4313432" y="3934709"/>
                  </a:cubicBezTo>
                  <a:cubicBezTo>
                    <a:pt x="4313328" y="3928790"/>
                    <a:pt x="4288735" y="3931211"/>
                    <a:pt x="4639399" y="3932122"/>
                  </a:cubicBezTo>
                  <a:cubicBezTo>
                    <a:pt x="4644761" y="4271058"/>
                    <a:pt x="4644616" y="4263339"/>
                    <a:pt x="4645402" y="4306945"/>
                  </a:cubicBezTo>
                  <a:close/>
                  <a:moveTo>
                    <a:pt x="4313059" y="3912088"/>
                  </a:moveTo>
                  <a:cubicBezTo>
                    <a:pt x="4306787" y="3514231"/>
                    <a:pt x="4305648" y="3534678"/>
                    <a:pt x="4307118" y="3534678"/>
                  </a:cubicBezTo>
                  <a:cubicBezTo>
                    <a:pt x="4436337" y="3535216"/>
                    <a:pt x="4441885" y="3534554"/>
                    <a:pt x="4555433" y="3535465"/>
                  </a:cubicBezTo>
                  <a:cubicBezTo>
                    <a:pt x="4658589" y="3536293"/>
                    <a:pt x="4631988" y="3467251"/>
                    <a:pt x="4639068" y="3912896"/>
                  </a:cubicBezTo>
                  <a:cubicBezTo>
                    <a:pt x="4562389" y="3912668"/>
                    <a:pt x="4478817" y="3910991"/>
                    <a:pt x="4313059" y="3912088"/>
                  </a:cubicBezTo>
                  <a:close/>
                  <a:moveTo>
                    <a:pt x="4305979" y="3511023"/>
                  </a:moveTo>
                  <a:cubicBezTo>
                    <a:pt x="4296684" y="3107226"/>
                    <a:pt x="4302874" y="3140381"/>
                    <a:pt x="4307118" y="3140381"/>
                  </a:cubicBezTo>
                  <a:cubicBezTo>
                    <a:pt x="4693409" y="3141974"/>
                    <a:pt x="4627889" y="3108592"/>
                    <a:pt x="4629400" y="3229021"/>
                  </a:cubicBezTo>
                  <a:cubicBezTo>
                    <a:pt x="4630891" y="3359136"/>
                    <a:pt x="4631946" y="3386103"/>
                    <a:pt x="4633127" y="3511437"/>
                  </a:cubicBezTo>
                  <a:cubicBezTo>
                    <a:pt x="4633188" y="3519177"/>
                    <a:pt x="4306124" y="3517977"/>
                    <a:pt x="4305979" y="3511023"/>
                  </a:cubicBezTo>
                  <a:close/>
                  <a:moveTo>
                    <a:pt x="4555392" y="3120513"/>
                  </a:moveTo>
                  <a:cubicBezTo>
                    <a:pt x="4254619" y="3124962"/>
                    <a:pt x="4301466" y="3132537"/>
                    <a:pt x="4300742" y="3087523"/>
                  </a:cubicBezTo>
                  <a:cubicBezTo>
                    <a:pt x="4294862" y="2702891"/>
                    <a:pt x="4289356" y="2744800"/>
                    <a:pt x="4307118" y="2744903"/>
                  </a:cubicBezTo>
                  <a:cubicBezTo>
                    <a:pt x="4681340" y="2747408"/>
                    <a:pt x="4623148" y="2726132"/>
                    <a:pt x="4624390" y="2805563"/>
                  </a:cubicBezTo>
                  <a:cubicBezTo>
                    <a:pt x="4626502" y="2940479"/>
                    <a:pt x="4625239" y="2946895"/>
                    <a:pt x="4627454" y="3087896"/>
                  </a:cubicBezTo>
                  <a:cubicBezTo>
                    <a:pt x="4628075" y="3128418"/>
                    <a:pt x="4642421" y="3119209"/>
                    <a:pt x="4555392" y="3120513"/>
                  </a:cubicBezTo>
                  <a:close/>
                  <a:moveTo>
                    <a:pt x="4296104" y="3912192"/>
                  </a:moveTo>
                  <a:cubicBezTo>
                    <a:pt x="4230294" y="3912543"/>
                    <a:pt x="4235594" y="3912482"/>
                    <a:pt x="3966370" y="3912606"/>
                  </a:cubicBezTo>
                  <a:cubicBezTo>
                    <a:pt x="3964155" y="3757801"/>
                    <a:pt x="3966825" y="3808961"/>
                    <a:pt x="3961919" y="3537473"/>
                  </a:cubicBezTo>
                  <a:cubicBezTo>
                    <a:pt x="4095527" y="3536914"/>
                    <a:pt x="4035699" y="3533540"/>
                    <a:pt x="4289563" y="3534616"/>
                  </a:cubicBezTo>
                  <a:cubicBezTo>
                    <a:pt x="4290784" y="3588364"/>
                    <a:pt x="4295918" y="3900292"/>
                    <a:pt x="4296104" y="3912192"/>
                  </a:cubicBezTo>
                  <a:close/>
                  <a:moveTo>
                    <a:pt x="3961567" y="3518225"/>
                  </a:moveTo>
                  <a:cubicBezTo>
                    <a:pt x="3954942" y="3137070"/>
                    <a:pt x="3956350" y="3237837"/>
                    <a:pt x="3954632" y="3141250"/>
                  </a:cubicBezTo>
                  <a:cubicBezTo>
                    <a:pt x="4088654" y="3141105"/>
                    <a:pt x="4080477" y="3139449"/>
                    <a:pt x="4284512" y="3140298"/>
                  </a:cubicBezTo>
                  <a:cubicBezTo>
                    <a:pt x="4285526" y="3231919"/>
                    <a:pt x="4284098" y="3305823"/>
                    <a:pt x="4289045" y="3511540"/>
                  </a:cubicBezTo>
                  <a:cubicBezTo>
                    <a:pt x="4289107" y="3515411"/>
                    <a:pt x="4317924" y="3516694"/>
                    <a:pt x="3961567" y="3518225"/>
                  </a:cubicBezTo>
                  <a:close/>
                  <a:moveTo>
                    <a:pt x="3954280" y="3122044"/>
                  </a:moveTo>
                  <a:cubicBezTo>
                    <a:pt x="3951609" y="2963079"/>
                    <a:pt x="3953038" y="2965646"/>
                    <a:pt x="3949601" y="2744779"/>
                  </a:cubicBezTo>
                  <a:cubicBezTo>
                    <a:pt x="4336866" y="2744717"/>
                    <a:pt x="4277639" y="2724145"/>
                    <a:pt x="4278902" y="2805563"/>
                  </a:cubicBezTo>
                  <a:cubicBezTo>
                    <a:pt x="4280847" y="2930876"/>
                    <a:pt x="4281448" y="2942094"/>
                    <a:pt x="4283766" y="3087855"/>
                  </a:cubicBezTo>
                  <a:cubicBezTo>
                    <a:pt x="4284491" y="3132641"/>
                    <a:pt x="4337094" y="3121630"/>
                    <a:pt x="3954280" y="3122044"/>
                  </a:cubicBezTo>
                  <a:close/>
                  <a:moveTo>
                    <a:pt x="3949705" y="3931811"/>
                  </a:moveTo>
                  <a:cubicBezTo>
                    <a:pt x="3951796" y="4070598"/>
                    <a:pt x="3956950" y="4165820"/>
                    <a:pt x="3957054" y="4307876"/>
                  </a:cubicBezTo>
                  <a:cubicBezTo>
                    <a:pt x="3848226" y="4308083"/>
                    <a:pt x="3805146" y="4306593"/>
                    <a:pt x="3627153" y="4306593"/>
                  </a:cubicBezTo>
                  <a:cubicBezTo>
                    <a:pt x="3622930" y="4152057"/>
                    <a:pt x="3625083" y="4070639"/>
                    <a:pt x="3622806" y="3931729"/>
                  </a:cubicBezTo>
                  <a:cubicBezTo>
                    <a:pt x="3665224" y="3931998"/>
                    <a:pt x="3674187" y="3931936"/>
                    <a:pt x="3949705" y="3931811"/>
                  </a:cubicBezTo>
                  <a:close/>
                  <a:moveTo>
                    <a:pt x="3686525" y="3912709"/>
                  </a:moveTo>
                  <a:cubicBezTo>
                    <a:pt x="3604941" y="3912709"/>
                    <a:pt x="3623965" y="3936054"/>
                    <a:pt x="3619659" y="3793377"/>
                  </a:cubicBezTo>
                  <a:cubicBezTo>
                    <a:pt x="3617113" y="3709227"/>
                    <a:pt x="3615271" y="3614689"/>
                    <a:pt x="3615706" y="3536914"/>
                  </a:cubicBezTo>
                  <a:cubicBezTo>
                    <a:pt x="3627071" y="3536976"/>
                    <a:pt x="3903230" y="3537576"/>
                    <a:pt x="3944943" y="3537514"/>
                  </a:cubicBezTo>
                  <a:cubicBezTo>
                    <a:pt x="3949808" y="3807595"/>
                    <a:pt x="3947283" y="3764113"/>
                    <a:pt x="3949415" y="3912606"/>
                  </a:cubicBezTo>
                  <a:lnTo>
                    <a:pt x="3686525" y="3912709"/>
                  </a:lnTo>
                  <a:close/>
                  <a:moveTo>
                    <a:pt x="3616451" y="4641038"/>
                  </a:moveTo>
                  <a:cubicBezTo>
                    <a:pt x="3616533" y="4717034"/>
                    <a:pt x="3675699" y="4705361"/>
                    <a:pt x="3314063" y="4703912"/>
                  </a:cubicBezTo>
                  <a:cubicBezTo>
                    <a:pt x="3289904" y="4703809"/>
                    <a:pt x="3281623" y="4758756"/>
                    <a:pt x="3284190" y="4358954"/>
                  </a:cubicBezTo>
                  <a:cubicBezTo>
                    <a:pt x="3284459" y="4314892"/>
                    <a:pt x="3232188" y="4325820"/>
                    <a:pt x="3610758" y="4325820"/>
                  </a:cubicBezTo>
                  <a:cubicBezTo>
                    <a:pt x="3613615" y="4420627"/>
                    <a:pt x="3616285" y="4491179"/>
                    <a:pt x="3616451" y="4641038"/>
                  </a:cubicBezTo>
                  <a:close/>
                  <a:moveTo>
                    <a:pt x="3284335" y="4306779"/>
                  </a:moveTo>
                  <a:cubicBezTo>
                    <a:pt x="3284066" y="4130450"/>
                    <a:pt x="3277959" y="4070784"/>
                    <a:pt x="3276199" y="3931998"/>
                  </a:cubicBezTo>
                  <a:cubicBezTo>
                    <a:pt x="3431192" y="3930052"/>
                    <a:pt x="3366479" y="3929576"/>
                    <a:pt x="3605831" y="3931604"/>
                  </a:cubicBezTo>
                  <a:cubicBezTo>
                    <a:pt x="3608253" y="4080077"/>
                    <a:pt x="3605810" y="4146014"/>
                    <a:pt x="3610157" y="4306593"/>
                  </a:cubicBezTo>
                  <a:cubicBezTo>
                    <a:pt x="3316215" y="4306614"/>
                    <a:pt x="3404259" y="4306593"/>
                    <a:pt x="3284335" y="4306779"/>
                  </a:cubicBezTo>
                  <a:close/>
                  <a:moveTo>
                    <a:pt x="3562440" y="3911902"/>
                  </a:moveTo>
                  <a:cubicBezTo>
                    <a:pt x="3482863" y="3910826"/>
                    <a:pt x="3395441" y="3910722"/>
                    <a:pt x="3313918" y="3912150"/>
                  </a:cubicBezTo>
                  <a:cubicBezTo>
                    <a:pt x="3251275" y="3913247"/>
                    <a:pt x="3285846" y="3960620"/>
                    <a:pt x="3271831" y="3535961"/>
                  </a:cubicBezTo>
                  <a:cubicBezTo>
                    <a:pt x="3550537" y="3535320"/>
                    <a:pt x="3469759" y="3535672"/>
                    <a:pt x="3598751" y="3536769"/>
                  </a:cubicBezTo>
                  <a:cubicBezTo>
                    <a:pt x="3596432" y="3960268"/>
                    <a:pt x="3634089" y="3912771"/>
                    <a:pt x="3562440" y="3911902"/>
                  </a:cubicBezTo>
                  <a:close/>
                  <a:moveTo>
                    <a:pt x="3598916" y="3511189"/>
                  </a:moveTo>
                  <a:cubicBezTo>
                    <a:pt x="3598834" y="3521682"/>
                    <a:pt x="3632287" y="3515349"/>
                    <a:pt x="3313980" y="3516611"/>
                  </a:cubicBezTo>
                  <a:cubicBezTo>
                    <a:pt x="3255374" y="3516777"/>
                    <a:pt x="3269885" y="3574808"/>
                    <a:pt x="3265269" y="3226331"/>
                  </a:cubicBezTo>
                  <a:cubicBezTo>
                    <a:pt x="3263965" y="3123369"/>
                    <a:pt x="3251171" y="3140112"/>
                    <a:pt x="3313897" y="3141043"/>
                  </a:cubicBezTo>
                  <a:cubicBezTo>
                    <a:pt x="3391466" y="3142285"/>
                    <a:pt x="3420365" y="3141995"/>
                    <a:pt x="3594776" y="3142036"/>
                  </a:cubicBezTo>
                  <a:cubicBezTo>
                    <a:pt x="3599103" y="3415698"/>
                    <a:pt x="3599641" y="3424307"/>
                    <a:pt x="3598916" y="3511189"/>
                  </a:cubicBezTo>
                  <a:close/>
                  <a:moveTo>
                    <a:pt x="3263799" y="3121175"/>
                  </a:moveTo>
                  <a:cubicBezTo>
                    <a:pt x="3261356" y="2962314"/>
                    <a:pt x="3260714" y="2941411"/>
                    <a:pt x="3257692" y="2744158"/>
                  </a:cubicBezTo>
                  <a:cubicBezTo>
                    <a:pt x="3349442" y="2743558"/>
                    <a:pt x="3378672" y="2741716"/>
                    <a:pt x="3587303" y="2743889"/>
                  </a:cubicBezTo>
                  <a:cubicBezTo>
                    <a:pt x="3591733" y="3033342"/>
                    <a:pt x="3590305" y="2860283"/>
                    <a:pt x="3594466" y="3122831"/>
                  </a:cubicBezTo>
                  <a:cubicBezTo>
                    <a:pt x="3257009" y="3122769"/>
                    <a:pt x="3401920" y="3122458"/>
                    <a:pt x="3263799" y="3121175"/>
                  </a:cubicBezTo>
                  <a:close/>
                  <a:moveTo>
                    <a:pt x="3258417" y="3793687"/>
                  </a:moveTo>
                  <a:cubicBezTo>
                    <a:pt x="3257920" y="3946837"/>
                    <a:pt x="3328098" y="3913971"/>
                    <a:pt x="2930897" y="3913351"/>
                  </a:cubicBezTo>
                  <a:cubicBezTo>
                    <a:pt x="2926860" y="3656080"/>
                    <a:pt x="2925908" y="3593600"/>
                    <a:pt x="2924956" y="3537928"/>
                  </a:cubicBezTo>
                  <a:cubicBezTo>
                    <a:pt x="3077795" y="3537886"/>
                    <a:pt x="3007576" y="3536417"/>
                    <a:pt x="3254815" y="3536003"/>
                  </a:cubicBezTo>
                  <a:cubicBezTo>
                    <a:pt x="3257092" y="3604113"/>
                    <a:pt x="3258727" y="3693995"/>
                    <a:pt x="3258417" y="3793687"/>
                  </a:cubicBezTo>
                  <a:close/>
                  <a:moveTo>
                    <a:pt x="3189812" y="3516839"/>
                  </a:moveTo>
                  <a:cubicBezTo>
                    <a:pt x="2895269" y="3516839"/>
                    <a:pt x="2924728" y="3524765"/>
                    <a:pt x="2924480" y="3511126"/>
                  </a:cubicBezTo>
                  <a:cubicBezTo>
                    <a:pt x="2917047" y="3091663"/>
                    <a:pt x="2916861" y="3141540"/>
                    <a:pt x="2941434" y="3141540"/>
                  </a:cubicBezTo>
                  <a:cubicBezTo>
                    <a:pt x="3309322" y="3141540"/>
                    <a:pt x="3246824" y="3113021"/>
                    <a:pt x="3248294" y="3226662"/>
                  </a:cubicBezTo>
                  <a:cubicBezTo>
                    <a:pt x="3250095" y="3362613"/>
                    <a:pt x="3251006" y="3427991"/>
                    <a:pt x="3253966" y="3511706"/>
                  </a:cubicBezTo>
                  <a:cubicBezTo>
                    <a:pt x="3254214" y="3518473"/>
                    <a:pt x="3263861" y="3516839"/>
                    <a:pt x="3189812" y="3516839"/>
                  </a:cubicBezTo>
                  <a:close/>
                  <a:moveTo>
                    <a:pt x="3189812" y="3120885"/>
                  </a:moveTo>
                  <a:cubicBezTo>
                    <a:pt x="2877860" y="3120885"/>
                    <a:pt x="2921395" y="3135828"/>
                    <a:pt x="2920608" y="3087503"/>
                  </a:cubicBezTo>
                  <a:cubicBezTo>
                    <a:pt x="2914439" y="2693433"/>
                    <a:pt x="2898520" y="2744220"/>
                    <a:pt x="2941413" y="2744220"/>
                  </a:cubicBezTo>
                  <a:cubicBezTo>
                    <a:pt x="3162568" y="2744324"/>
                    <a:pt x="3199355" y="2744428"/>
                    <a:pt x="3240738" y="2744241"/>
                  </a:cubicBezTo>
                  <a:cubicBezTo>
                    <a:pt x="3247445" y="3183345"/>
                    <a:pt x="3270589" y="3120885"/>
                    <a:pt x="3189812" y="3120885"/>
                  </a:cubicBezTo>
                  <a:close/>
                  <a:moveTo>
                    <a:pt x="2913942" y="3913309"/>
                  </a:moveTo>
                  <a:cubicBezTo>
                    <a:pt x="2819999" y="3912937"/>
                    <a:pt x="2720382" y="3908467"/>
                    <a:pt x="2586133" y="3911902"/>
                  </a:cubicBezTo>
                  <a:cubicBezTo>
                    <a:pt x="2584518" y="3789776"/>
                    <a:pt x="2587685" y="3690518"/>
                    <a:pt x="2581723" y="3537079"/>
                  </a:cubicBezTo>
                  <a:cubicBezTo>
                    <a:pt x="2653434" y="3538383"/>
                    <a:pt x="2692642" y="3538010"/>
                    <a:pt x="2907960" y="3537928"/>
                  </a:cubicBezTo>
                  <a:cubicBezTo>
                    <a:pt x="2909264" y="3612081"/>
                    <a:pt x="2909885" y="3653928"/>
                    <a:pt x="2913942" y="3913309"/>
                  </a:cubicBezTo>
                  <a:close/>
                  <a:moveTo>
                    <a:pt x="2575679" y="3119643"/>
                  </a:moveTo>
                  <a:cubicBezTo>
                    <a:pt x="2574022" y="2979305"/>
                    <a:pt x="2570793" y="2934395"/>
                    <a:pt x="2568329" y="2744758"/>
                  </a:cubicBezTo>
                  <a:cubicBezTo>
                    <a:pt x="2591287" y="2744758"/>
                    <a:pt x="2802713" y="2744510"/>
                    <a:pt x="2896056" y="2744262"/>
                  </a:cubicBezTo>
                  <a:cubicBezTo>
                    <a:pt x="2899224" y="2966287"/>
                    <a:pt x="2902267" y="2959499"/>
                    <a:pt x="2904150" y="3122169"/>
                  </a:cubicBezTo>
                  <a:cubicBezTo>
                    <a:pt x="2749965" y="3121320"/>
                    <a:pt x="2898416" y="3119374"/>
                    <a:pt x="2575679" y="3119643"/>
                  </a:cubicBezTo>
                  <a:close/>
                  <a:moveTo>
                    <a:pt x="2568743" y="3912378"/>
                  </a:moveTo>
                  <a:cubicBezTo>
                    <a:pt x="2414144" y="3916827"/>
                    <a:pt x="2331462" y="3911943"/>
                    <a:pt x="2243791" y="3911219"/>
                  </a:cubicBezTo>
                  <a:cubicBezTo>
                    <a:pt x="2236773" y="3466568"/>
                    <a:pt x="2210213" y="3538424"/>
                    <a:pt x="2320801" y="3536645"/>
                  </a:cubicBezTo>
                  <a:cubicBezTo>
                    <a:pt x="2402489" y="3535320"/>
                    <a:pt x="2480410" y="3535196"/>
                    <a:pt x="2564727" y="3536789"/>
                  </a:cubicBezTo>
                  <a:cubicBezTo>
                    <a:pt x="2568578" y="3635488"/>
                    <a:pt x="2570213" y="3912316"/>
                    <a:pt x="2568743" y="3912378"/>
                  </a:cubicBezTo>
                  <a:close/>
                  <a:moveTo>
                    <a:pt x="2444844" y="3119747"/>
                  </a:moveTo>
                  <a:cubicBezTo>
                    <a:pt x="2329454" y="3119747"/>
                    <a:pt x="2325935" y="3121092"/>
                    <a:pt x="2229714" y="3121361"/>
                  </a:cubicBezTo>
                  <a:cubicBezTo>
                    <a:pt x="2226070" y="2858213"/>
                    <a:pt x="2225387" y="2811875"/>
                    <a:pt x="2224228" y="2746518"/>
                  </a:cubicBezTo>
                  <a:cubicBezTo>
                    <a:pt x="2604702" y="2745359"/>
                    <a:pt x="2550899" y="2720524"/>
                    <a:pt x="2552244" y="2805584"/>
                  </a:cubicBezTo>
                  <a:cubicBezTo>
                    <a:pt x="2558206" y="3186160"/>
                    <a:pt x="2589983" y="3119623"/>
                    <a:pt x="2444844" y="3119747"/>
                  </a:cubicBezTo>
                  <a:close/>
                  <a:moveTo>
                    <a:pt x="2226857" y="3911115"/>
                  </a:moveTo>
                  <a:cubicBezTo>
                    <a:pt x="2068841" y="3910329"/>
                    <a:pt x="2059049" y="3915358"/>
                    <a:pt x="1898260" y="3913930"/>
                  </a:cubicBezTo>
                  <a:cubicBezTo>
                    <a:pt x="1890456" y="3476978"/>
                    <a:pt x="1864537" y="3535051"/>
                    <a:pt x="1948275" y="3535051"/>
                  </a:cubicBezTo>
                  <a:cubicBezTo>
                    <a:pt x="2070456" y="3535051"/>
                    <a:pt x="2072982" y="3537638"/>
                    <a:pt x="2196508" y="3537638"/>
                  </a:cubicBezTo>
                  <a:cubicBezTo>
                    <a:pt x="2229548" y="3537638"/>
                    <a:pt x="2220149" y="3486416"/>
                    <a:pt x="2226857" y="3911115"/>
                  </a:cubicBezTo>
                  <a:close/>
                  <a:moveTo>
                    <a:pt x="2196508" y="3518432"/>
                  </a:moveTo>
                  <a:cubicBezTo>
                    <a:pt x="2194666" y="3518432"/>
                    <a:pt x="1890042" y="3517459"/>
                    <a:pt x="1890021" y="3511334"/>
                  </a:cubicBezTo>
                  <a:cubicBezTo>
                    <a:pt x="1889131" y="3084171"/>
                    <a:pt x="1853069" y="3141747"/>
                    <a:pt x="1948275" y="3141747"/>
                  </a:cubicBezTo>
                  <a:cubicBezTo>
                    <a:pt x="2266045" y="3141747"/>
                    <a:pt x="2213152" y="3111924"/>
                    <a:pt x="2213753" y="3228959"/>
                  </a:cubicBezTo>
                  <a:cubicBezTo>
                    <a:pt x="2215492" y="3562473"/>
                    <a:pt x="2232156" y="3518432"/>
                    <a:pt x="2196508" y="3518432"/>
                  </a:cubicBezTo>
                  <a:close/>
                  <a:moveTo>
                    <a:pt x="2196508" y="3121423"/>
                  </a:moveTo>
                  <a:cubicBezTo>
                    <a:pt x="1834644" y="3121423"/>
                    <a:pt x="1883107" y="3137401"/>
                    <a:pt x="1882320" y="3087586"/>
                  </a:cubicBezTo>
                  <a:cubicBezTo>
                    <a:pt x="1880105" y="2946605"/>
                    <a:pt x="1882920" y="2946523"/>
                    <a:pt x="1880705" y="2805211"/>
                  </a:cubicBezTo>
                  <a:cubicBezTo>
                    <a:pt x="1879525" y="2729940"/>
                    <a:pt x="1865883" y="2745317"/>
                    <a:pt x="1948275" y="2745317"/>
                  </a:cubicBezTo>
                  <a:cubicBezTo>
                    <a:pt x="2259607" y="2745317"/>
                    <a:pt x="2207045" y="2727436"/>
                    <a:pt x="2208267" y="2805542"/>
                  </a:cubicBezTo>
                  <a:cubicBezTo>
                    <a:pt x="2214042" y="3170162"/>
                    <a:pt x="2217955" y="3121423"/>
                    <a:pt x="2196508" y="3121423"/>
                  </a:cubicBezTo>
                  <a:close/>
                  <a:moveTo>
                    <a:pt x="1881285" y="3913744"/>
                  </a:moveTo>
                  <a:cubicBezTo>
                    <a:pt x="1758359" y="3912171"/>
                    <a:pt x="1843111" y="3910391"/>
                    <a:pt x="1553061" y="3911509"/>
                  </a:cubicBezTo>
                  <a:cubicBezTo>
                    <a:pt x="1545733" y="3479938"/>
                    <a:pt x="1530911" y="3535051"/>
                    <a:pt x="1575957" y="3534678"/>
                  </a:cubicBezTo>
                  <a:cubicBezTo>
                    <a:pt x="1650959" y="3534078"/>
                    <a:pt x="1712298" y="3533851"/>
                    <a:pt x="1824045" y="3534596"/>
                  </a:cubicBezTo>
                  <a:cubicBezTo>
                    <a:pt x="1885177" y="3535072"/>
                    <a:pt x="1873273" y="3471453"/>
                    <a:pt x="1881285" y="3913744"/>
                  </a:cubicBezTo>
                  <a:close/>
                  <a:moveTo>
                    <a:pt x="1542297" y="4327951"/>
                  </a:moveTo>
                  <a:cubicBezTo>
                    <a:pt x="1547762" y="4618749"/>
                    <a:pt x="1546395" y="4591741"/>
                    <a:pt x="1547638" y="4702753"/>
                  </a:cubicBezTo>
                  <a:cubicBezTo>
                    <a:pt x="1494683" y="4702029"/>
                    <a:pt x="1479716" y="4702195"/>
                    <a:pt x="1219186" y="4702132"/>
                  </a:cubicBezTo>
                  <a:cubicBezTo>
                    <a:pt x="1216888" y="4598508"/>
                    <a:pt x="1214694" y="4570424"/>
                    <a:pt x="1212955" y="4326358"/>
                  </a:cubicBezTo>
                  <a:cubicBezTo>
                    <a:pt x="1215253" y="4326378"/>
                    <a:pt x="1540578" y="4327951"/>
                    <a:pt x="1542297" y="4327951"/>
                  </a:cubicBezTo>
                  <a:close/>
                  <a:moveTo>
                    <a:pt x="1212810" y="4307152"/>
                  </a:moveTo>
                  <a:cubicBezTo>
                    <a:pt x="1212334" y="4255205"/>
                    <a:pt x="1211816" y="4228135"/>
                    <a:pt x="1207303" y="3934709"/>
                  </a:cubicBezTo>
                  <a:cubicBezTo>
                    <a:pt x="1207159" y="3925044"/>
                    <a:pt x="1190080" y="3931936"/>
                    <a:pt x="1536417" y="3930797"/>
                  </a:cubicBezTo>
                  <a:cubicBezTo>
                    <a:pt x="1538550" y="4059526"/>
                    <a:pt x="1538653" y="4126332"/>
                    <a:pt x="1541945" y="4308746"/>
                  </a:cubicBezTo>
                  <a:cubicBezTo>
                    <a:pt x="1540247" y="4308725"/>
                    <a:pt x="1214383" y="4307152"/>
                    <a:pt x="1212810" y="4307152"/>
                  </a:cubicBezTo>
                  <a:close/>
                  <a:moveTo>
                    <a:pt x="1451748" y="4721400"/>
                  </a:moveTo>
                  <a:cubicBezTo>
                    <a:pt x="1577655" y="4721400"/>
                    <a:pt x="1545112" y="4653000"/>
                    <a:pt x="1551550" y="5064889"/>
                  </a:cubicBezTo>
                  <a:cubicBezTo>
                    <a:pt x="1552378" y="5117540"/>
                    <a:pt x="1595872" y="5098231"/>
                    <a:pt x="1224672" y="5096886"/>
                  </a:cubicBezTo>
                  <a:cubicBezTo>
                    <a:pt x="1222229" y="4969709"/>
                    <a:pt x="1222643" y="4872335"/>
                    <a:pt x="1219600" y="4721359"/>
                  </a:cubicBezTo>
                  <a:lnTo>
                    <a:pt x="1451748" y="4721400"/>
                  </a:lnTo>
                  <a:close/>
                  <a:moveTo>
                    <a:pt x="1824149" y="3515369"/>
                  </a:moveTo>
                  <a:cubicBezTo>
                    <a:pt x="1748153" y="3514769"/>
                    <a:pt x="1662490" y="3514707"/>
                    <a:pt x="1575792" y="3515411"/>
                  </a:cubicBezTo>
                  <a:cubicBezTo>
                    <a:pt x="1532153" y="3515762"/>
                    <a:pt x="1546085" y="3572904"/>
                    <a:pt x="1539750" y="3139512"/>
                  </a:cubicBezTo>
                  <a:cubicBezTo>
                    <a:pt x="1668680" y="3142285"/>
                    <a:pt x="1592187" y="3142595"/>
                    <a:pt x="1866338" y="3141830"/>
                  </a:cubicBezTo>
                  <a:cubicBezTo>
                    <a:pt x="1875075" y="3574518"/>
                    <a:pt x="1891801" y="3515825"/>
                    <a:pt x="1824149" y="3515369"/>
                  </a:cubicBezTo>
                  <a:close/>
                  <a:moveTo>
                    <a:pt x="1536107" y="3911571"/>
                  </a:moveTo>
                  <a:cubicBezTo>
                    <a:pt x="1336875" y="3912295"/>
                    <a:pt x="1352173" y="3910557"/>
                    <a:pt x="1206910" y="3910536"/>
                  </a:cubicBezTo>
                  <a:cubicBezTo>
                    <a:pt x="1200037" y="3508705"/>
                    <a:pt x="1196125" y="3535941"/>
                    <a:pt x="1203474" y="3535920"/>
                  </a:cubicBezTo>
                  <a:cubicBezTo>
                    <a:pt x="1205916" y="3535920"/>
                    <a:pt x="1526853" y="3535010"/>
                    <a:pt x="1528654" y="3534989"/>
                  </a:cubicBezTo>
                  <a:cubicBezTo>
                    <a:pt x="1531884" y="3734373"/>
                    <a:pt x="1535217" y="3860224"/>
                    <a:pt x="1536107" y="3911571"/>
                  </a:cubicBezTo>
                  <a:close/>
                  <a:moveTo>
                    <a:pt x="1199251" y="3511230"/>
                  </a:moveTo>
                  <a:cubicBezTo>
                    <a:pt x="1198112" y="3427888"/>
                    <a:pt x="1191467" y="3140174"/>
                    <a:pt x="1203494" y="3140174"/>
                  </a:cubicBezTo>
                  <a:cubicBezTo>
                    <a:pt x="1586908" y="3140174"/>
                    <a:pt x="1522526" y="3109813"/>
                    <a:pt x="1524017" y="3229021"/>
                  </a:cubicBezTo>
                  <a:cubicBezTo>
                    <a:pt x="1525301" y="3331817"/>
                    <a:pt x="1526087" y="3374865"/>
                    <a:pt x="1528364" y="3515762"/>
                  </a:cubicBezTo>
                  <a:cubicBezTo>
                    <a:pt x="1158427" y="3517873"/>
                    <a:pt x="1199354" y="3518908"/>
                    <a:pt x="1199251" y="3511230"/>
                  </a:cubicBezTo>
                  <a:close/>
                  <a:moveTo>
                    <a:pt x="1451748" y="3119457"/>
                  </a:moveTo>
                  <a:cubicBezTo>
                    <a:pt x="1148407" y="3119457"/>
                    <a:pt x="1196497" y="3136200"/>
                    <a:pt x="1195731" y="3087503"/>
                  </a:cubicBezTo>
                  <a:cubicBezTo>
                    <a:pt x="1189728" y="2703367"/>
                    <a:pt x="1179025" y="2744717"/>
                    <a:pt x="1203474" y="2744717"/>
                  </a:cubicBezTo>
                  <a:cubicBezTo>
                    <a:pt x="1573804" y="2744717"/>
                    <a:pt x="1515633" y="2726132"/>
                    <a:pt x="1516875" y="2805584"/>
                  </a:cubicBezTo>
                  <a:cubicBezTo>
                    <a:pt x="1522734" y="3178834"/>
                    <a:pt x="1542131" y="3119457"/>
                    <a:pt x="1451748" y="3119457"/>
                  </a:cubicBezTo>
                  <a:close/>
                  <a:moveTo>
                    <a:pt x="1190266" y="3929762"/>
                  </a:moveTo>
                  <a:cubicBezTo>
                    <a:pt x="1190287" y="3931584"/>
                    <a:pt x="1195297" y="4247527"/>
                    <a:pt x="1195835" y="4307152"/>
                  </a:cubicBezTo>
                  <a:cubicBezTo>
                    <a:pt x="1093051" y="4307110"/>
                    <a:pt x="1215626" y="4306924"/>
                    <a:pt x="868688" y="4306014"/>
                  </a:cubicBezTo>
                  <a:cubicBezTo>
                    <a:pt x="867942" y="4248231"/>
                    <a:pt x="867094" y="4197195"/>
                    <a:pt x="862974" y="3934730"/>
                  </a:cubicBezTo>
                  <a:cubicBezTo>
                    <a:pt x="862933" y="3930901"/>
                    <a:pt x="834530" y="3930073"/>
                    <a:pt x="1190266" y="3929762"/>
                  </a:cubicBezTo>
                  <a:close/>
                  <a:moveTo>
                    <a:pt x="1196000" y="4326358"/>
                  </a:moveTo>
                  <a:cubicBezTo>
                    <a:pt x="1197864" y="4581041"/>
                    <a:pt x="1199954" y="4599936"/>
                    <a:pt x="1202211" y="4702132"/>
                  </a:cubicBezTo>
                  <a:cubicBezTo>
                    <a:pt x="1200431" y="4702132"/>
                    <a:pt x="876761" y="4702753"/>
                    <a:pt x="874318" y="4702774"/>
                  </a:cubicBezTo>
                  <a:cubicBezTo>
                    <a:pt x="868895" y="4350675"/>
                    <a:pt x="870758" y="4473319"/>
                    <a:pt x="868915" y="4325219"/>
                  </a:cubicBezTo>
                  <a:cubicBezTo>
                    <a:pt x="1181033" y="4325944"/>
                    <a:pt x="1080506" y="4326316"/>
                    <a:pt x="1196000" y="4326358"/>
                  </a:cubicBezTo>
                  <a:close/>
                  <a:moveTo>
                    <a:pt x="1202625" y="4721359"/>
                  </a:moveTo>
                  <a:cubicBezTo>
                    <a:pt x="1205854" y="4881317"/>
                    <a:pt x="1204923" y="4950276"/>
                    <a:pt x="1207718" y="5096844"/>
                  </a:cubicBezTo>
                  <a:cubicBezTo>
                    <a:pt x="1205647" y="5096844"/>
                    <a:pt x="1169916" y="5096699"/>
                    <a:pt x="878956" y="5097547"/>
                  </a:cubicBezTo>
                  <a:cubicBezTo>
                    <a:pt x="876119" y="4923206"/>
                    <a:pt x="878107" y="4948807"/>
                    <a:pt x="874629" y="4722000"/>
                  </a:cubicBezTo>
                  <a:cubicBezTo>
                    <a:pt x="878707" y="4722000"/>
                    <a:pt x="1182669" y="4721359"/>
                    <a:pt x="1202625" y="4721359"/>
                  </a:cubicBezTo>
                  <a:close/>
                  <a:moveTo>
                    <a:pt x="1203474" y="5116050"/>
                  </a:moveTo>
                  <a:cubicBezTo>
                    <a:pt x="1210450" y="5116050"/>
                    <a:pt x="1207241" y="5106075"/>
                    <a:pt x="1210699" y="5206284"/>
                  </a:cubicBezTo>
                  <a:cubicBezTo>
                    <a:pt x="1221774" y="5527959"/>
                    <a:pt x="1219310" y="5495508"/>
                    <a:pt x="1203474" y="5495508"/>
                  </a:cubicBezTo>
                  <a:cubicBezTo>
                    <a:pt x="1201424" y="5495508"/>
                    <a:pt x="886367" y="5495571"/>
                    <a:pt x="886160" y="5488120"/>
                  </a:cubicBezTo>
                  <a:cubicBezTo>
                    <a:pt x="883572" y="5396603"/>
                    <a:pt x="883779" y="5392815"/>
                    <a:pt x="879287" y="5116795"/>
                  </a:cubicBezTo>
                  <a:cubicBezTo>
                    <a:pt x="881585" y="5116795"/>
                    <a:pt x="1201631" y="5116050"/>
                    <a:pt x="1203474" y="5116050"/>
                  </a:cubicBezTo>
                  <a:close/>
                  <a:moveTo>
                    <a:pt x="955324" y="5512396"/>
                  </a:moveTo>
                  <a:cubicBezTo>
                    <a:pt x="1078891" y="5512396"/>
                    <a:pt x="1079326" y="5514735"/>
                    <a:pt x="1203494" y="5514735"/>
                  </a:cubicBezTo>
                  <a:cubicBezTo>
                    <a:pt x="1223492" y="5514735"/>
                    <a:pt x="1213576" y="5473281"/>
                    <a:pt x="1219414" y="5888192"/>
                  </a:cubicBezTo>
                  <a:cubicBezTo>
                    <a:pt x="1211340" y="5888172"/>
                    <a:pt x="895931" y="5889951"/>
                    <a:pt x="894399" y="5889972"/>
                  </a:cubicBezTo>
                  <a:cubicBezTo>
                    <a:pt x="887008" y="5445218"/>
                    <a:pt x="863429" y="5512396"/>
                    <a:pt x="955324" y="5512396"/>
                  </a:cubicBezTo>
                  <a:close/>
                  <a:moveTo>
                    <a:pt x="1225065" y="5116091"/>
                  </a:moveTo>
                  <a:cubicBezTo>
                    <a:pt x="1335363" y="5116526"/>
                    <a:pt x="1328739" y="5119651"/>
                    <a:pt x="1451748" y="5119651"/>
                  </a:cubicBezTo>
                  <a:cubicBezTo>
                    <a:pt x="1584031" y="5119651"/>
                    <a:pt x="1549356" y="5041234"/>
                    <a:pt x="1560535" y="5488700"/>
                  </a:cubicBezTo>
                  <a:cubicBezTo>
                    <a:pt x="1560742" y="5497040"/>
                    <a:pt x="1602083" y="5494847"/>
                    <a:pt x="1232684" y="5495488"/>
                  </a:cubicBezTo>
                  <a:cubicBezTo>
                    <a:pt x="1231814" y="5280313"/>
                    <a:pt x="1226887" y="5200820"/>
                    <a:pt x="1225065" y="5116091"/>
                  </a:cubicBezTo>
                  <a:close/>
                  <a:moveTo>
                    <a:pt x="1561176" y="5514155"/>
                  </a:moveTo>
                  <a:cubicBezTo>
                    <a:pt x="1566662" y="5738850"/>
                    <a:pt x="1562584" y="5754020"/>
                    <a:pt x="1564344" y="5889848"/>
                  </a:cubicBezTo>
                  <a:cubicBezTo>
                    <a:pt x="1259927" y="5890054"/>
                    <a:pt x="1377843" y="5888626"/>
                    <a:pt x="1236348" y="5888213"/>
                  </a:cubicBezTo>
                  <a:cubicBezTo>
                    <a:pt x="1236327" y="5886577"/>
                    <a:pt x="1232808" y="5516308"/>
                    <a:pt x="1232787" y="5514694"/>
                  </a:cubicBezTo>
                  <a:cubicBezTo>
                    <a:pt x="1325882" y="5514549"/>
                    <a:pt x="1423718" y="5512748"/>
                    <a:pt x="1561176" y="5514155"/>
                  </a:cubicBezTo>
                  <a:close/>
                  <a:moveTo>
                    <a:pt x="1564634" y="5909053"/>
                  </a:moveTo>
                  <a:cubicBezTo>
                    <a:pt x="1564654" y="5910585"/>
                    <a:pt x="1569602" y="6226797"/>
                    <a:pt x="1571072" y="6285553"/>
                  </a:cubicBezTo>
                  <a:cubicBezTo>
                    <a:pt x="1393307" y="6284394"/>
                    <a:pt x="1320769" y="6286215"/>
                    <a:pt x="1243635" y="6286443"/>
                  </a:cubicBezTo>
                  <a:cubicBezTo>
                    <a:pt x="1243614" y="6284973"/>
                    <a:pt x="1236762" y="5914103"/>
                    <a:pt x="1236658" y="5907439"/>
                  </a:cubicBezTo>
                  <a:cubicBezTo>
                    <a:pt x="1392355" y="5907936"/>
                    <a:pt x="1249845" y="5909281"/>
                    <a:pt x="1564634" y="5909053"/>
                  </a:cubicBezTo>
                  <a:close/>
                  <a:moveTo>
                    <a:pt x="1571548" y="6304800"/>
                  </a:moveTo>
                  <a:cubicBezTo>
                    <a:pt x="1578069" y="6544520"/>
                    <a:pt x="1576351" y="6569769"/>
                    <a:pt x="1577427" y="6680781"/>
                  </a:cubicBezTo>
                  <a:cubicBezTo>
                    <a:pt x="1450940" y="6679353"/>
                    <a:pt x="1295761" y="6680885"/>
                    <a:pt x="1249100" y="6681009"/>
                  </a:cubicBezTo>
                  <a:cubicBezTo>
                    <a:pt x="1248044" y="6575316"/>
                    <a:pt x="1249535" y="6579889"/>
                    <a:pt x="1243987" y="6305649"/>
                  </a:cubicBezTo>
                  <a:cubicBezTo>
                    <a:pt x="1345942" y="6305400"/>
                    <a:pt x="1383805" y="6303579"/>
                    <a:pt x="1571548" y="6304800"/>
                  </a:cubicBezTo>
                  <a:close/>
                  <a:moveTo>
                    <a:pt x="1575792" y="6700049"/>
                  </a:moveTo>
                  <a:cubicBezTo>
                    <a:pt x="1579994" y="6700070"/>
                    <a:pt x="1575523" y="6678215"/>
                    <a:pt x="1583327" y="7075079"/>
                  </a:cubicBezTo>
                  <a:cubicBezTo>
                    <a:pt x="1395108" y="7074024"/>
                    <a:pt x="1342319" y="7075162"/>
                    <a:pt x="1257277" y="7075390"/>
                  </a:cubicBezTo>
                  <a:cubicBezTo>
                    <a:pt x="1254338" y="6879627"/>
                    <a:pt x="1251460" y="6889106"/>
                    <a:pt x="1249286" y="6700256"/>
                  </a:cubicBezTo>
                  <a:cubicBezTo>
                    <a:pt x="1352546" y="6700029"/>
                    <a:pt x="1421441" y="6698580"/>
                    <a:pt x="1575792" y="6700049"/>
                  </a:cubicBezTo>
                  <a:close/>
                  <a:moveTo>
                    <a:pt x="1581609" y="5912054"/>
                  </a:moveTo>
                  <a:cubicBezTo>
                    <a:pt x="1581526" y="5906652"/>
                    <a:pt x="1555421" y="5909385"/>
                    <a:pt x="1912731" y="5910171"/>
                  </a:cubicBezTo>
                  <a:cubicBezTo>
                    <a:pt x="1913228" y="5940863"/>
                    <a:pt x="1917202" y="6276260"/>
                    <a:pt x="1917264" y="6285532"/>
                  </a:cubicBezTo>
                  <a:cubicBezTo>
                    <a:pt x="1818787" y="6285594"/>
                    <a:pt x="1712484" y="6286463"/>
                    <a:pt x="1587985" y="6285656"/>
                  </a:cubicBezTo>
                  <a:cubicBezTo>
                    <a:pt x="1586702" y="6232799"/>
                    <a:pt x="1586412" y="6206081"/>
                    <a:pt x="1581609" y="5912054"/>
                  </a:cubicBezTo>
                  <a:close/>
                  <a:moveTo>
                    <a:pt x="1917389" y="6304759"/>
                  </a:moveTo>
                  <a:cubicBezTo>
                    <a:pt x="1918154" y="6517201"/>
                    <a:pt x="1920432" y="6563271"/>
                    <a:pt x="1922771" y="6681589"/>
                  </a:cubicBezTo>
                  <a:cubicBezTo>
                    <a:pt x="1666154" y="6681382"/>
                    <a:pt x="1650918" y="6681465"/>
                    <a:pt x="1594402" y="6680947"/>
                  </a:cubicBezTo>
                  <a:cubicBezTo>
                    <a:pt x="1593429" y="6576681"/>
                    <a:pt x="1594899" y="6541395"/>
                    <a:pt x="1588523" y="6304903"/>
                  </a:cubicBezTo>
                  <a:cubicBezTo>
                    <a:pt x="1708737" y="6305649"/>
                    <a:pt x="1841352" y="6304821"/>
                    <a:pt x="1917389" y="6304759"/>
                  </a:cubicBezTo>
                  <a:close/>
                  <a:moveTo>
                    <a:pt x="1699981" y="6700629"/>
                  </a:moveTo>
                  <a:cubicBezTo>
                    <a:pt x="1966017" y="6700856"/>
                    <a:pt x="1922895" y="6681133"/>
                    <a:pt x="1924117" y="6760026"/>
                  </a:cubicBezTo>
                  <a:cubicBezTo>
                    <a:pt x="1926063" y="6884449"/>
                    <a:pt x="1925876" y="6903035"/>
                    <a:pt x="1928050" y="7042607"/>
                  </a:cubicBezTo>
                  <a:cubicBezTo>
                    <a:pt x="1928733" y="7086566"/>
                    <a:pt x="1981605" y="7077128"/>
                    <a:pt x="1600261" y="7075162"/>
                  </a:cubicBezTo>
                  <a:cubicBezTo>
                    <a:pt x="1599764" y="7050099"/>
                    <a:pt x="1600095" y="7070630"/>
                    <a:pt x="1595355" y="6759695"/>
                  </a:cubicBezTo>
                  <a:cubicBezTo>
                    <a:pt x="1594216" y="6684279"/>
                    <a:pt x="1573494" y="6700629"/>
                    <a:pt x="1699981" y="6700629"/>
                  </a:cubicBezTo>
                  <a:close/>
                  <a:moveTo>
                    <a:pt x="1920535" y="5512272"/>
                  </a:moveTo>
                  <a:cubicBezTo>
                    <a:pt x="1922005" y="5512272"/>
                    <a:pt x="2181976" y="5511693"/>
                    <a:pt x="2250167" y="5511796"/>
                  </a:cubicBezTo>
                  <a:cubicBezTo>
                    <a:pt x="2255425" y="5957358"/>
                    <a:pt x="2273187" y="5889082"/>
                    <a:pt x="2196508" y="5889082"/>
                  </a:cubicBezTo>
                  <a:cubicBezTo>
                    <a:pt x="2072920" y="5889082"/>
                    <a:pt x="2070208" y="5891007"/>
                    <a:pt x="1948275" y="5891007"/>
                  </a:cubicBezTo>
                  <a:cubicBezTo>
                    <a:pt x="1923578" y="5891007"/>
                    <a:pt x="1928464" y="5941256"/>
                    <a:pt x="1920535" y="5512272"/>
                  </a:cubicBezTo>
                  <a:close/>
                  <a:moveTo>
                    <a:pt x="1948275" y="5910212"/>
                  </a:moveTo>
                  <a:cubicBezTo>
                    <a:pt x="2279770" y="5910212"/>
                    <a:pt x="2254804" y="5903879"/>
                    <a:pt x="2254949" y="5912385"/>
                  </a:cubicBezTo>
                  <a:cubicBezTo>
                    <a:pt x="2261822" y="6349751"/>
                    <a:pt x="2287616" y="6286753"/>
                    <a:pt x="2196508" y="6286815"/>
                  </a:cubicBezTo>
                  <a:cubicBezTo>
                    <a:pt x="2075342" y="6286815"/>
                    <a:pt x="2075424" y="6285532"/>
                    <a:pt x="1948275" y="6285532"/>
                  </a:cubicBezTo>
                  <a:cubicBezTo>
                    <a:pt x="1929251" y="6285532"/>
                    <a:pt x="1934840" y="6299316"/>
                    <a:pt x="1933205" y="6194595"/>
                  </a:cubicBezTo>
                  <a:cubicBezTo>
                    <a:pt x="1928071" y="5866482"/>
                    <a:pt x="1922543" y="5910212"/>
                    <a:pt x="1948275" y="5910212"/>
                  </a:cubicBezTo>
                  <a:close/>
                  <a:moveTo>
                    <a:pt x="1948275" y="6304759"/>
                  </a:moveTo>
                  <a:cubicBezTo>
                    <a:pt x="2312665" y="6304759"/>
                    <a:pt x="2262567" y="6296293"/>
                    <a:pt x="2263561" y="6336299"/>
                  </a:cubicBezTo>
                  <a:cubicBezTo>
                    <a:pt x="2273415" y="6746926"/>
                    <a:pt x="2283703" y="6679457"/>
                    <a:pt x="2196508" y="6679457"/>
                  </a:cubicBezTo>
                  <a:cubicBezTo>
                    <a:pt x="1887578" y="6679457"/>
                    <a:pt x="1940409" y="6707810"/>
                    <a:pt x="1938359" y="6618342"/>
                  </a:cubicBezTo>
                  <a:cubicBezTo>
                    <a:pt x="1930265" y="6266181"/>
                    <a:pt x="1932273" y="6304759"/>
                    <a:pt x="1948275" y="6304759"/>
                  </a:cubicBezTo>
                  <a:close/>
                  <a:moveTo>
                    <a:pt x="2267101" y="5511837"/>
                  </a:moveTo>
                  <a:cubicBezTo>
                    <a:pt x="2600665" y="5512500"/>
                    <a:pt x="2449999" y="5511879"/>
                    <a:pt x="2594517" y="5512955"/>
                  </a:cubicBezTo>
                  <a:cubicBezTo>
                    <a:pt x="2606420" y="5950569"/>
                    <a:pt x="2605468" y="5890179"/>
                    <a:pt x="2569137" y="5889310"/>
                  </a:cubicBezTo>
                  <a:cubicBezTo>
                    <a:pt x="2208846" y="5880576"/>
                    <a:pt x="2271324" y="5930639"/>
                    <a:pt x="2270309" y="5770888"/>
                  </a:cubicBezTo>
                  <a:cubicBezTo>
                    <a:pt x="2269647" y="5662338"/>
                    <a:pt x="2268550" y="5632950"/>
                    <a:pt x="2267101" y="5511837"/>
                  </a:cubicBezTo>
                  <a:close/>
                  <a:moveTo>
                    <a:pt x="2320759" y="5907667"/>
                  </a:moveTo>
                  <a:cubicBezTo>
                    <a:pt x="2629378" y="5904749"/>
                    <a:pt x="2599506" y="5910875"/>
                    <a:pt x="2599547" y="5912385"/>
                  </a:cubicBezTo>
                  <a:cubicBezTo>
                    <a:pt x="2606255" y="6341059"/>
                    <a:pt x="2628426" y="6285511"/>
                    <a:pt x="2568888" y="6286070"/>
                  </a:cubicBezTo>
                  <a:cubicBezTo>
                    <a:pt x="2486330" y="6286733"/>
                    <a:pt x="2497758" y="6286567"/>
                    <a:pt x="2279356" y="6286753"/>
                  </a:cubicBezTo>
                  <a:cubicBezTo>
                    <a:pt x="2269833" y="5847524"/>
                    <a:pt x="2253748" y="5908391"/>
                    <a:pt x="2320759" y="5907667"/>
                  </a:cubicBezTo>
                  <a:close/>
                  <a:moveTo>
                    <a:pt x="2609029" y="6304986"/>
                  </a:moveTo>
                  <a:cubicBezTo>
                    <a:pt x="2614453" y="6593362"/>
                    <a:pt x="2613024" y="6567658"/>
                    <a:pt x="2614370" y="6681775"/>
                  </a:cubicBezTo>
                  <a:cubicBezTo>
                    <a:pt x="2262960" y="6679602"/>
                    <a:pt x="2546406" y="6681961"/>
                    <a:pt x="2285214" y="6679768"/>
                  </a:cubicBezTo>
                  <a:cubicBezTo>
                    <a:pt x="2284262" y="6578710"/>
                    <a:pt x="2285463" y="6550025"/>
                    <a:pt x="2279791" y="6305980"/>
                  </a:cubicBezTo>
                  <a:cubicBezTo>
                    <a:pt x="2595862" y="6305710"/>
                    <a:pt x="2469707" y="6305897"/>
                    <a:pt x="2609029" y="6304986"/>
                  </a:cubicBezTo>
                  <a:close/>
                  <a:moveTo>
                    <a:pt x="2611513" y="5513059"/>
                  </a:moveTo>
                  <a:cubicBezTo>
                    <a:pt x="2806253" y="5514218"/>
                    <a:pt x="2796254" y="5511299"/>
                    <a:pt x="2940047" y="5511258"/>
                  </a:cubicBezTo>
                  <a:cubicBezTo>
                    <a:pt x="2939302" y="5803857"/>
                    <a:pt x="2955221" y="5888544"/>
                    <a:pt x="2941455" y="5888544"/>
                  </a:cubicBezTo>
                  <a:cubicBezTo>
                    <a:pt x="2819874" y="5888544"/>
                    <a:pt x="2746508" y="5892290"/>
                    <a:pt x="2616192" y="5890282"/>
                  </a:cubicBezTo>
                  <a:cubicBezTo>
                    <a:pt x="2614515" y="5772730"/>
                    <a:pt x="2616005" y="5677260"/>
                    <a:pt x="2611513" y="5513059"/>
                  </a:cubicBezTo>
                  <a:close/>
                  <a:moveTo>
                    <a:pt x="2693118" y="5910006"/>
                  </a:moveTo>
                  <a:cubicBezTo>
                    <a:pt x="2967414" y="5910006"/>
                    <a:pt x="2947355" y="5902596"/>
                    <a:pt x="2947500" y="5912344"/>
                  </a:cubicBezTo>
                  <a:cubicBezTo>
                    <a:pt x="2954000" y="6328538"/>
                    <a:pt x="2957002" y="6283773"/>
                    <a:pt x="2941413" y="6283773"/>
                  </a:cubicBezTo>
                  <a:cubicBezTo>
                    <a:pt x="2561519" y="6283773"/>
                    <a:pt x="2625983" y="6315313"/>
                    <a:pt x="2624099" y="6194553"/>
                  </a:cubicBezTo>
                  <a:cubicBezTo>
                    <a:pt x="2618758" y="5851416"/>
                    <a:pt x="2585988" y="5910006"/>
                    <a:pt x="2693118" y="5910006"/>
                  </a:cubicBezTo>
                  <a:close/>
                  <a:moveTo>
                    <a:pt x="2693118" y="6304759"/>
                  </a:moveTo>
                  <a:cubicBezTo>
                    <a:pt x="2997722" y="6304759"/>
                    <a:pt x="2953048" y="6288284"/>
                    <a:pt x="2954207" y="6337085"/>
                  </a:cubicBezTo>
                  <a:cubicBezTo>
                    <a:pt x="2964019" y="6725857"/>
                    <a:pt x="2959941" y="6678981"/>
                    <a:pt x="2941413" y="6678981"/>
                  </a:cubicBezTo>
                  <a:cubicBezTo>
                    <a:pt x="2579839" y="6678981"/>
                    <a:pt x="2631490" y="6709653"/>
                    <a:pt x="2630724" y="6618446"/>
                  </a:cubicBezTo>
                  <a:cubicBezTo>
                    <a:pt x="2627681" y="6248611"/>
                    <a:pt x="2605364" y="6304759"/>
                    <a:pt x="2693118" y="6304759"/>
                  </a:cubicBezTo>
                  <a:close/>
                  <a:moveTo>
                    <a:pt x="2693118" y="6701208"/>
                  </a:moveTo>
                  <a:cubicBezTo>
                    <a:pt x="3003580" y="6701208"/>
                    <a:pt x="2957726" y="6673828"/>
                    <a:pt x="2959072" y="6760026"/>
                  </a:cubicBezTo>
                  <a:cubicBezTo>
                    <a:pt x="2964723" y="7120920"/>
                    <a:pt x="2979773" y="7076197"/>
                    <a:pt x="2941434" y="7076197"/>
                  </a:cubicBezTo>
                  <a:cubicBezTo>
                    <a:pt x="2588037" y="7076197"/>
                    <a:pt x="2636003" y="7086897"/>
                    <a:pt x="2635278" y="7042276"/>
                  </a:cubicBezTo>
                  <a:cubicBezTo>
                    <a:pt x="2628902" y="6634734"/>
                    <a:pt x="2616957" y="6701208"/>
                    <a:pt x="2693118" y="6701208"/>
                  </a:cubicBezTo>
                  <a:close/>
                  <a:moveTo>
                    <a:pt x="2964454" y="5912013"/>
                  </a:moveTo>
                  <a:cubicBezTo>
                    <a:pt x="2964309" y="5902099"/>
                    <a:pt x="2957623" y="5911516"/>
                    <a:pt x="3291643" y="5910026"/>
                  </a:cubicBezTo>
                  <a:cubicBezTo>
                    <a:pt x="3293713" y="6048212"/>
                    <a:pt x="3292968" y="6152623"/>
                    <a:pt x="3296487" y="6286070"/>
                  </a:cubicBezTo>
                  <a:cubicBezTo>
                    <a:pt x="3111477" y="6288140"/>
                    <a:pt x="3076885" y="6284290"/>
                    <a:pt x="2969961" y="6283835"/>
                  </a:cubicBezTo>
                  <a:cubicBezTo>
                    <a:pt x="2967435" y="6165785"/>
                    <a:pt x="2966607" y="6049785"/>
                    <a:pt x="2964454" y="5912013"/>
                  </a:cubicBezTo>
                  <a:close/>
                  <a:moveTo>
                    <a:pt x="3314021" y="5515273"/>
                  </a:moveTo>
                  <a:cubicBezTo>
                    <a:pt x="3425313" y="5515128"/>
                    <a:pt x="3345115" y="5515128"/>
                    <a:pt x="3630486" y="5515170"/>
                  </a:cubicBezTo>
                  <a:cubicBezTo>
                    <a:pt x="3634130" y="5779684"/>
                    <a:pt x="3635331" y="5748867"/>
                    <a:pt x="3637732" y="5890241"/>
                  </a:cubicBezTo>
                  <a:cubicBezTo>
                    <a:pt x="3375091" y="5890406"/>
                    <a:pt x="3365692" y="5890365"/>
                    <a:pt x="3308308" y="5890696"/>
                  </a:cubicBezTo>
                  <a:cubicBezTo>
                    <a:pt x="3301517" y="5472060"/>
                    <a:pt x="3294106" y="5515314"/>
                    <a:pt x="3314021" y="5515273"/>
                  </a:cubicBezTo>
                  <a:close/>
                  <a:moveTo>
                    <a:pt x="3314042" y="5909923"/>
                  </a:moveTo>
                  <a:cubicBezTo>
                    <a:pt x="3385545" y="5909550"/>
                    <a:pt x="3384427" y="5909633"/>
                    <a:pt x="3638022" y="5909447"/>
                  </a:cubicBezTo>
                  <a:cubicBezTo>
                    <a:pt x="3638042" y="5911165"/>
                    <a:pt x="3642970" y="6235137"/>
                    <a:pt x="3643301" y="6283318"/>
                  </a:cubicBezTo>
                  <a:cubicBezTo>
                    <a:pt x="3641727" y="6283318"/>
                    <a:pt x="3314932" y="6285843"/>
                    <a:pt x="3313442" y="6285863"/>
                  </a:cubicBezTo>
                  <a:cubicBezTo>
                    <a:pt x="3313421" y="6284394"/>
                    <a:pt x="3304581" y="5909985"/>
                    <a:pt x="3314042" y="5909923"/>
                  </a:cubicBezTo>
                  <a:close/>
                  <a:moveTo>
                    <a:pt x="3314125" y="6305090"/>
                  </a:moveTo>
                  <a:cubicBezTo>
                    <a:pt x="3696111" y="6300454"/>
                    <a:pt x="3643425" y="6292341"/>
                    <a:pt x="3643528" y="6336051"/>
                  </a:cubicBezTo>
                  <a:cubicBezTo>
                    <a:pt x="3644377" y="6743035"/>
                    <a:pt x="3676175" y="6682127"/>
                    <a:pt x="3562440" y="6680761"/>
                  </a:cubicBezTo>
                  <a:cubicBezTo>
                    <a:pt x="3483774" y="6679705"/>
                    <a:pt x="3398049" y="6679602"/>
                    <a:pt x="3320315" y="6680947"/>
                  </a:cubicBezTo>
                  <a:cubicBezTo>
                    <a:pt x="3319776" y="6628897"/>
                    <a:pt x="3317106" y="6305048"/>
                    <a:pt x="3314125" y="6305090"/>
                  </a:cubicBezTo>
                  <a:close/>
                  <a:moveTo>
                    <a:pt x="3647731" y="6700691"/>
                  </a:moveTo>
                  <a:cubicBezTo>
                    <a:pt x="3649863" y="6853219"/>
                    <a:pt x="3650815" y="6869983"/>
                    <a:pt x="3654169" y="7074790"/>
                  </a:cubicBezTo>
                  <a:cubicBezTo>
                    <a:pt x="3421214" y="7074831"/>
                    <a:pt x="3391942" y="7074458"/>
                    <a:pt x="3325159" y="7076093"/>
                  </a:cubicBezTo>
                  <a:cubicBezTo>
                    <a:pt x="3324331" y="7031763"/>
                    <a:pt x="3320542" y="6701746"/>
                    <a:pt x="3320522" y="6700194"/>
                  </a:cubicBezTo>
                  <a:cubicBezTo>
                    <a:pt x="3464211" y="6697669"/>
                    <a:pt x="3558238" y="6700401"/>
                    <a:pt x="3647731" y="6700691"/>
                  </a:cubicBezTo>
                  <a:close/>
                  <a:moveTo>
                    <a:pt x="3647462" y="5515191"/>
                  </a:moveTo>
                  <a:cubicBezTo>
                    <a:pt x="3838889" y="5515211"/>
                    <a:pt x="3820010" y="5511030"/>
                    <a:pt x="3973760" y="5512024"/>
                  </a:cubicBezTo>
                  <a:cubicBezTo>
                    <a:pt x="3974836" y="5594745"/>
                    <a:pt x="3976244" y="5688560"/>
                    <a:pt x="3978314" y="5771219"/>
                  </a:cubicBezTo>
                  <a:cubicBezTo>
                    <a:pt x="3982061" y="5926583"/>
                    <a:pt x="4043462" y="5890220"/>
                    <a:pt x="3686525" y="5890220"/>
                  </a:cubicBezTo>
                  <a:cubicBezTo>
                    <a:pt x="3643591" y="5890241"/>
                    <a:pt x="3653444" y="5951646"/>
                    <a:pt x="3647462" y="5515191"/>
                  </a:cubicBezTo>
                  <a:close/>
                  <a:moveTo>
                    <a:pt x="3686525" y="5909426"/>
                  </a:moveTo>
                  <a:cubicBezTo>
                    <a:pt x="3688368" y="5909426"/>
                    <a:pt x="3981109" y="5909737"/>
                    <a:pt x="3981151" y="5912344"/>
                  </a:cubicBezTo>
                  <a:cubicBezTo>
                    <a:pt x="3987920" y="6343791"/>
                    <a:pt x="4004875" y="6284953"/>
                    <a:pt x="3934883" y="6284953"/>
                  </a:cubicBezTo>
                  <a:cubicBezTo>
                    <a:pt x="3816904" y="6284953"/>
                    <a:pt x="3808955" y="6283235"/>
                    <a:pt x="3686525" y="6283235"/>
                  </a:cubicBezTo>
                  <a:cubicBezTo>
                    <a:pt x="3653093" y="6283235"/>
                    <a:pt x="3660897" y="6301075"/>
                    <a:pt x="3659220" y="6194553"/>
                  </a:cubicBezTo>
                  <a:cubicBezTo>
                    <a:pt x="3653900" y="5854168"/>
                    <a:pt x="3641831" y="5909467"/>
                    <a:pt x="3686525" y="5909426"/>
                  </a:cubicBezTo>
                  <a:close/>
                  <a:moveTo>
                    <a:pt x="3686525" y="6302461"/>
                  </a:moveTo>
                  <a:cubicBezTo>
                    <a:pt x="4034995" y="6302461"/>
                    <a:pt x="3986657" y="6297846"/>
                    <a:pt x="3986968" y="6336174"/>
                  </a:cubicBezTo>
                  <a:cubicBezTo>
                    <a:pt x="3987734" y="6427050"/>
                    <a:pt x="3988085" y="6441579"/>
                    <a:pt x="3991977" y="6681940"/>
                  </a:cubicBezTo>
                  <a:cubicBezTo>
                    <a:pt x="3922751" y="6682789"/>
                    <a:pt x="3872695" y="6681858"/>
                    <a:pt x="3664437" y="6681527"/>
                  </a:cubicBezTo>
                  <a:cubicBezTo>
                    <a:pt x="3658889" y="6254736"/>
                    <a:pt x="3649366" y="6302461"/>
                    <a:pt x="3686525" y="6302461"/>
                  </a:cubicBezTo>
                  <a:close/>
                  <a:moveTo>
                    <a:pt x="3686525" y="6700753"/>
                  </a:moveTo>
                  <a:cubicBezTo>
                    <a:pt x="3785603" y="6700753"/>
                    <a:pt x="3916003" y="6702078"/>
                    <a:pt x="3992288" y="6701146"/>
                  </a:cubicBezTo>
                  <a:cubicBezTo>
                    <a:pt x="3999513" y="7146004"/>
                    <a:pt x="4015701" y="7076901"/>
                    <a:pt x="3934862" y="7076901"/>
                  </a:cubicBezTo>
                  <a:cubicBezTo>
                    <a:pt x="3626470" y="7076901"/>
                    <a:pt x="3671227" y="7083047"/>
                    <a:pt x="3670606" y="7042276"/>
                  </a:cubicBezTo>
                  <a:cubicBezTo>
                    <a:pt x="3664437" y="6648020"/>
                    <a:pt x="3655142" y="6700753"/>
                    <a:pt x="3686525" y="6700753"/>
                  </a:cubicBezTo>
                  <a:close/>
                  <a:moveTo>
                    <a:pt x="3998084" y="5912013"/>
                  </a:moveTo>
                  <a:cubicBezTo>
                    <a:pt x="3998022" y="5908598"/>
                    <a:pt x="4170549" y="5907191"/>
                    <a:pt x="4307077" y="5908681"/>
                  </a:cubicBezTo>
                  <a:cubicBezTo>
                    <a:pt x="4332167" y="5908950"/>
                    <a:pt x="4326681" y="5865902"/>
                    <a:pt x="4331836" y="6194946"/>
                  </a:cubicBezTo>
                  <a:cubicBezTo>
                    <a:pt x="4333657" y="6310740"/>
                    <a:pt x="4390711" y="6283379"/>
                    <a:pt x="4058906" y="6284704"/>
                  </a:cubicBezTo>
                  <a:cubicBezTo>
                    <a:pt x="3983490" y="6284994"/>
                    <a:pt x="4004895" y="6346647"/>
                    <a:pt x="3998084" y="5912013"/>
                  </a:cubicBezTo>
                  <a:close/>
                  <a:moveTo>
                    <a:pt x="4058988" y="6303951"/>
                  </a:moveTo>
                  <a:cubicBezTo>
                    <a:pt x="4376489" y="6302668"/>
                    <a:pt x="4333595" y="6295466"/>
                    <a:pt x="4334485" y="6336195"/>
                  </a:cubicBezTo>
                  <a:cubicBezTo>
                    <a:pt x="4343242" y="6735895"/>
                    <a:pt x="4345498" y="6681382"/>
                    <a:pt x="4307325" y="6680389"/>
                  </a:cubicBezTo>
                  <a:cubicBezTo>
                    <a:pt x="4226051" y="6678153"/>
                    <a:pt x="4143306" y="6678050"/>
                    <a:pt x="4058719" y="6680471"/>
                  </a:cubicBezTo>
                  <a:cubicBezTo>
                    <a:pt x="3992288" y="6682292"/>
                    <a:pt x="4009470" y="6716399"/>
                    <a:pt x="4005599" y="6477176"/>
                  </a:cubicBezTo>
                  <a:cubicBezTo>
                    <a:pt x="4002349" y="6269058"/>
                    <a:pt x="3990963" y="6304241"/>
                    <a:pt x="4058988" y="6303951"/>
                  </a:cubicBezTo>
                  <a:close/>
                  <a:moveTo>
                    <a:pt x="4059175" y="6699697"/>
                  </a:moveTo>
                  <a:cubicBezTo>
                    <a:pt x="4148068" y="6697256"/>
                    <a:pt x="4222510" y="6697400"/>
                    <a:pt x="4306932" y="6699615"/>
                  </a:cubicBezTo>
                  <a:cubicBezTo>
                    <a:pt x="4346409" y="6700691"/>
                    <a:pt x="4337715" y="6688356"/>
                    <a:pt x="4338833" y="6760005"/>
                  </a:cubicBezTo>
                  <a:cubicBezTo>
                    <a:pt x="4344588" y="7127026"/>
                    <a:pt x="4356098" y="7077832"/>
                    <a:pt x="4307180" y="7077646"/>
                  </a:cubicBezTo>
                  <a:cubicBezTo>
                    <a:pt x="3968730" y="7076280"/>
                    <a:pt x="4015494" y="7088594"/>
                    <a:pt x="4014770" y="7042255"/>
                  </a:cubicBezTo>
                  <a:cubicBezTo>
                    <a:pt x="4008394" y="6648724"/>
                    <a:pt x="3989307" y="6701705"/>
                    <a:pt x="4059175" y="6699697"/>
                  </a:cubicBezTo>
                  <a:close/>
                  <a:moveTo>
                    <a:pt x="4342745" y="5912013"/>
                  </a:moveTo>
                  <a:cubicBezTo>
                    <a:pt x="4342704" y="5909012"/>
                    <a:pt x="4671135" y="5906715"/>
                    <a:pt x="4672666" y="5906715"/>
                  </a:cubicBezTo>
                  <a:cubicBezTo>
                    <a:pt x="4675440" y="6076317"/>
                    <a:pt x="4671031" y="6071371"/>
                    <a:pt x="4676103" y="6284125"/>
                  </a:cubicBezTo>
                  <a:cubicBezTo>
                    <a:pt x="4284636" y="6284207"/>
                    <a:pt x="4350674" y="6315748"/>
                    <a:pt x="4348769" y="6194595"/>
                  </a:cubicBezTo>
                  <a:cubicBezTo>
                    <a:pt x="4346575" y="6053241"/>
                    <a:pt x="4344940" y="6052538"/>
                    <a:pt x="4342745" y="5912013"/>
                  </a:cubicBezTo>
                  <a:close/>
                  <a:moveTo>
                    <a:pt x="4431307" y="6701291"/>
                  </a:moveTo>
                  <a:cubicBezTo>
                    <a:pt x="4732888" y="6701291"/>
                    <a:pt x="4681630" y="6676332"/>
                    <a:pt x="4682934" y="6760068"/>
                  </a:cubicBezTo>
                  <a:cubicBezTo>
                    <a:pt x="4688420" y="7112518"/>
                    <a:pt x="4699289" y="7076942"/>
                    <a:pt x="4679684" y="7076942"/>
                  </a:cubicBezTo>
                  <a:cubicBezTo>
                    <a:pt x="4311093" y="7076942"/>
                    <a:pt x="4360735" y="7092526"/>
                    <a:pt x="4359928" y="7042276"/>
                  </a:cubicBezTo>
                  <a:cubicBezTo>
                    <a:pt x="4353593" y="6636431"/>
                    <a:pt x="4334071" y="6701291"/>
                    <a:pt x="4431307" y="6701291"/>
                  </a:cubicBezTo>
                  <a:close/>
                  <a:moveTo>
                    <a:pt x="4689621" y="5906715"/>
                  </a:moveTo>
                  <a:cubicBezTo>
                    <a:pt x="4691091" y="5906715"/>
                    <a:pt x="5017244" y="5908101"/>
                    <a:pt x="5017306" y="5912344"/>
                  </a:cubicBezTo>
                  <a:cubicBezTo>
                    <a:pt x="5020619" y="6132859"/>
                    <a:pt x="5021633" y="6204818"/>
                    <a:pt x="5023041" y="6286753"/>
                  </a:cubicBezTo>
                  <a:cubicBezTo>
                    <a:pt x="4788057" y="6288471"/>
                    <a:pt x="4843165" y="6284394"/>
                    <a:pt x="4693099" y="6284125"/>
                  </a:cubicBezTo>
                  <a:cubicBezTo>
                    <a:pt x="4687862" y="6067522"/>
                    <a:pt x="4692416" y="6080581"/>
                    <a:pt x="4689621" y="5906715"/>
                  </a:cubicBezTo>
                  <a:close/>
                  <a:moveTo>
                    <a:pt x="5023372" y="6306021"/>
                  </a:moveTo>
                  <a:cubicBezTo>
                    <a:pt x="5027843" y="6559483"/>
                    <a:pt x="5022233" y="6244865"/>
                    <a:pt x="5029789" y="6680947"/>
                  </a:cubicBezTo>
                  <a:cubicBezTo>
                    <a:pt x="4963503" y="6681196"/>
                    <a:pt x="4881980" y="6681216"/>
                    <a:pt x="4803935" y="6680699"/>
                  </a:cubicBezTo>
                  <a:cubicBezTo>
                    <a:pt x="4661964" y="6679768"/>
                    <a:pt x="4706141" y="6750610"/>
                    <a:pt x="4694486" y="6335202"/>
                  </a:cubicBezTo>
                  <a:cubicBezTo>
                    <a:pt x="4693016" y="6284207"/>
                    <a:pt x="4647700" y="6308567"/>
                    <a:pt x="5023372" y="6306021"/>
                  </a:cubicBezTo>
                  <a:close/>
                  <a:moveTo>
                    <a:pt x="5028734" y="5629514"/>
                  </a:moveTo>
                  <a:cubicBezTo>
                    <a:pt x="5026601" y="5493129"/>
                    <a:pt x="5019149" y="5513990"/>
                    <a:pt x="5052355" y="5513638"/>
                  </a:cubicBezTo>
                  <a:cubicBezTo>
                    <a:pt x="5125824" y="5512852"/>
                    <a:pt x="5131103" y="5512996"/>
                    <a:pt x="5355654" y="5512873"/>
                  </a:cubicBezTo>
                  <a:cubicBezTo>
                    <a:pt x="5360022" y="5953239"/>
                    <a:pt x="5385650" y="5890469"/>
                    <a:pt x="5300815" y="5889331"/>
                  </a:cubicBezTo>
                  <a:cubicBezTo>
                    <a:pt x="5234384" y="5888440"/>
                    <a:pt x="5157808" y="5888088"/>
                    <a:pt x="5052209" y="5889082"/>
                  </a:cubicBezTo>
                  <a:cubicBezTo>
                    <a:pt x="5027678" y="5889331"/>
                    <a:pt x="5033351" y="5924617"/>
                    <a:pt x="5028734" y="5629514"/>
                  </a:cubicBezTo>
                  <a:close/>
                  <a:moveTo>
                    <a:pt x="5052334" y="5908350"/>
                  </a:moveTo>
                  <a:cubicBezTo>
                    <a:pt x="5389231" y="5905163"/>
                    <a:pt x="5362257" y="5910626"/>
                    <a:pt x="5362278" y="5912365"/>
                  </a:cubicBezTo>
                  <a:cubicBezTo>
                    <a:pt x="5369109" y="6349109"/>
                    <a:pt x="5392523" y="6286835"/>
                    <a:pt x="5300711" y="6286339"/>
                  </a:cubicBezTo>
                  <a:cubicBezTo>
                    <a:pt x="5231237" y="6285966"/>
                    <a:pt x="5137976" y="6285863"/>
                    <a:pt x="5052188" y="6286546"/>
                  </a:cubicBezTo>
                  <a:cubicBezTo>
                    <a:pt x="5035979" y="6286670"/>
                    <a:pt x="5040140" y="6300619"/>
                    <a:pt x="5038484" y="6194615"/>
                  </a:cubicBezTo>
                  <a:cubicBezTo>
                    <a:pt x="5033619" y="5869607"/>
                    <a:pt x="5027099" y="5908578"/>
                    <a:pt x="5052334" y="5908350"/>
                  </a:cubicBezTo>
                  <a:close/>
                  <a:moveTo>
                    <a:pt x="5673236" y="5096720"/>
                  </a:moveTo>
                  <a:cubicBezTo>
                    <a:pt x="5319798" y="5096720"/>
                    <a:pt x="5365693" y="5117333"/>
                    <a:pt x="5364865" y="5064517"/>
                  </a:cubicBezTo>
                  <a:cubicBezTo>
                    <a:pt x="5358490" y="4657450"/>
                    <a:pt x="5343108" y="4723284"/>
                    <a:pt x="5424880" y="4723284"/>
                  </a:cubicBezTo>
                  <a:cubicBezTo>
                    <a:pt x="5732443" y="4723284"/>
                    <a:pt x="5688907" y="4701201"/>
                    <a:pt x="5690170" y="4782391"/>
                  </a:cubicBezTo>
                  <a:cubicBezTo>
                    <a:pt x="5695842" y="5145438"/>
                    <a:pt x="5696898" y="5096720"/>
                    <a:pt x="5673236" y="5096720"/>
                  </a:cubicBezTo>
                  <a:close/>
                  <a:moveTo>
                    <a:pt x="5673236" y="4703312"/>
                  </a:moveTo>
                  <a:cubicBezTo>
                    <a:pt x="5304272" y="4703312"/>
                    <a:pt x="5360249" y="4724153"/>
                    <a:pt x="5358613" y="4640831"/>
                  </a:cubicBezTo>
                  <a:cubicBezTo>
                    <a:pt x="5351161" y="4265739"/>
                    <a:pt x="5337104" y="4325447"/>
                    <a:pt x="5424880" y="4325447"/>
                  </a:cubicBezTo>
                  <a:cubicBezTo>
                    <a:pt x="5721906" y="4325447"/>
                    <a:pt x="5682779" y="4310546"/>
                    <a:pt x="5682987" y="4358622"/>
                  </a:cubicBezTo>
                  <a:cubicBezTo>
                    <a:pt x="5684622" y="4744435"/>
                    <a:pt x="5699445" y="4703312"/>
                    <a:pt x="5673236" y="4703312"/>
                  </a:cubicBezTo>
                  <a:close/>
                  <a:moveTo>
                    <a:pt x="5673236" y="4305807"/>
                  </a:moveTo>
                  <a:cubicBezTo>
                    <a:pt x="5287566" y="4305807"/>
                    <a:pt x="5353976" y="4333436"/>
                    <a:pt x="5352155" y="4217208"/>
                  </a:cubicBezTo>
                  <a:cubicBezTo>
                    <a:pt x="5345861" y="3824441"/>
                    <a:pt x="5347993" y="3959689"/>
                    <a:pt x="5347559" y="3930487"/>
                  </a:cubicBezTo>
                  <a:cubicBezTo>
                    <a:pt x="5397802" y="3930301"/>
                    <a:pt x="5436969" y="3930363"/>
                    <a:pt x="5673236" y="3930404"/>
                  </a:cubicBezTo>
                  <a:cubicBezTo>
                    <a:pt x="5674685" y="3930404"/>
                    <a:pt x="5690522" y="4305807"/>
                    <a:pt x="5673236" y="4305807"/>
                  </a:cubicBezTo>
                  <a:close/>
                  <a:moveTo>
                    <a:pt x="5673236" y="3911198"/>
                  </a:moveTo>
                  <a:cubicBezTo>
                    <a:pt x="5443076" y="3911157"/>
                    <a:pt x="5398112" y="3911095"/>
                    <a:pt x="5347249" y="3911281"/>
                  </a:cubicBezTo>
                  <a:cubicBezTo>
                    <a:pt x="5345116" y="3787271"/>
                    <a:pt x="5340997" y="3712187"/>
                    <a:pt x="5340044" y="3536458"/>
                  </a:cubicBezTo>
                  <a:cubicBezTo>
                    <a:pt x="5342218" y="3536458"/>
                    <a:pt x="5666301" y="3535920"/>
                    <a:pt x="5668868" y="3535920"/>
                  </a:cubicBezTo>
                  <a:cubicBezTo>
                    <a:pt x="5670814" y="3628865"/>
                    <a:pt x="5674996" y="3911198"/>
                    <a:pt x="5673236" y="3911198"/>
                  </a:cubicBezTo>
                  <a:close/>
                  <a:moveTo>
                    <a:pt x="5339941" y="3517211"/>
                  </a:moveTo>
                  <a:cubicBezTo>
                    <a:pt x="5339941" y="3515349"/>
                    <a:pt x="5336546" y="3143050"/>
                    <a:pt x="5336525" y="3141478"/>
                  </a:cubicBezTo>
                  <a:cubicBezTo>
                    <a:pt x="5540788" y="3143030"/>
                    <a:pt x="5527394" y="3139098"/>
                    <a:pt x="5661333" y="3138849"/>
                  </a:cubicBezTo>
                  <a:cubicBezTo>
                    <a:pt x="5661354" y="3140319"/>
                    <a:pt x="5668330" y="3509388"/>
                    <a:pt x="5668371" y="3511561"/>
                  </a:cubicBezTo>
                  <a:cubicBezTo>
                    <a:pt x="5668516" y="3519301"/>
                    <a:pt x="5702902" y="3516756"/>
                    <a:pt x="5339941" y="3517211"/>
                  </a:cubicBezTo>
                  <a:close/>
                  <a:moveTo>
                    <a:pt x="5336277" y="3122251"/>
                  </a:moveTo>
                  <a:cubicBezTo>
                    <a:pt x="5333999" y="2959168"/>
                    <a:pt x="5331370" y="2960244"/>
                    <a:pt x="5328058" y="2744676"/>
                  </a:cubicBezTo>
                  <a:cubicBezTo>
                    <a:pt x="5384304" y="2743620"/>
                    <a:pt x="5459927" y="2743434"/>
                    <a:pt x="5548903" y="2744986"/>
                  </a:cubicBezTo>
                  <a:cubicBezTo>
                    <a:pt x="5689031" y="2747428"/>
                    <a:pt x="5653839" y="2674620"/>
                    <a:pt x="5660505" y="3087937"/>
                  </a:cubicBezTo>
                  <a:cubicBezTo>
                    <a:pt x="5661022" y="3122624"/>
                    <a:pt x="5715675" y="3125211"/>
                    <a:pt x="5336277" y="3122251"/>
                  </a:cubicBezTo>
                  <a:close/>
                  <a:moveTo>
                    <a:pt x="5327747" y="2725428"/>
                  </a:moveTo>
                  <a:cubicBezTo>
                    <a:pt x="5323938" y="2478134"/>
                    <a:pt x="5323483" y="2467620"/>
                    <a:pt x="5323669" y="2381815"/>
                  </a:cubicBezTo>
                  <a:cubicBezTo>
                    <a:pt x="5323752" y="2340755"/>
                    <a:pt x="5269307" y="2349405"/>
                    <a:pt x="5650382" y="2348826"/>
                  </a:cubicBezTo>
                  <a:cubicBezTo>
                    <a:pt x="5652328" y="2575736"/>
                    <a:pt x="5654295" y="2623791"/>
                    <a:pt x="5656302" y="2726815"/>
                  </a:cubicBezTo>
                  <a:cubicBezTo>
                    <a:pt x="5545735" y="2726629"/>
                    <a:pt x="5464543" y="2722841"/>
                    <a:pt x="5327747" y="2725428"/>
                  </a:cubicBezTo>
                  <a:close/>
                  <a:moveTo>
                    <a:pt x="5323669" y="2330365"/>
                  </a:moveTo>
                  <a:cubicBezTo>
                    <a:pt x="5322945" y="2143440"/>
                    <a:pt x="5317562" y="2110182"/>
                    <a:pt x="5315141" y="1954156"/>
                  </a:cubicBezTo>
                  <a:cubicBezTo>
                    <a:pt x="5682946" y="1953949"/>
                    <a:pt x="5646180" y="1952024"/>
                    <a:pt x="5646303" y="1958502"/>
                  </a:cubicBezTo>
                  <a:cubicBezTo>
                    <a:pt x="5646635" y="1980708"/>
                    <a:pt x="5645661" y="1881596"/>
                    <a:pt x="5650216" y="2329620"/>
                  </a:cubicBezTo>
                  <a:cubicBezTo>
                    <a:pt x="5543665" y="2329765"/>
                    <a:pt x="5458789" y="2331835"/>
                    <a:pt x="5323669" y="2330365"/>
                  </a:cubicBezTo>
                  <a:close/>
                  <a:moveTo>
                    <a:pt x="5314871" y="1934846"/>
                  </a:moveTo>
                  <a:cubicBezTo>
                    <a:pt x="5313546" y="1833230"/>
                    <a:pt x="5316527" y="1711579"/>
                    <a:pt x="5310752" y="1558575"/>
                  </a:cubicBezTo>
                  <a:cubicBezTo>
                    <a:pt x="5464316" y="1562900"/>
                    <a:pt x="5552070" y="1557292"/>
                    <a:pt x="5638188" y="1556733"/>
                  </a:cubicBezTo>
                  <a:cubicBezTo>
                    <a:pt x="5642143" y="1804918"/>
                    <a:pt x="5644523" y="1853988"/>
                    <a:pt x="5645931" y="1934743"/>
                  </a:cubicBezTo>
                  <a:lnTo>
                    <a:pt x="5314871" y="1934846"/>
                  </a:lnTo>
                  <a:close/>
                  <a:moveTo>
                    <a:pt x="5300753" y="2330096"/>
                  </a:moveTo>
                  <a:cubicBezTo>
                    <a:pt x="4912701" y="2325398"/>
                    <a:pt x="4976731" y="2365279"/>
                    <a:pt x="4974786" y="2240462"/>
                  </a:cubicBezTo>
                  <a:cubicBezTo>
                    <a:pt x="4972612" y="2102504"/>
                    <a:pt x="4973957" y="2098323"/>
                    <a:pt x="4971763" y="1958212"/>
                  </a:cubicBezTo>
                  <a:cubicBezTo>
                    <a:pt x="4971618" y="1948547"/>
                    <a:pt x="4939282" y="1954031"/>
                    <a:pt x="5298186" y="1954156"/>
                  </a:cubicBezTo>
                  <a:cubicBezTo>
                    <a:pt x="5300235" y="2096895"/>
                    <a:pt x="5313215" y="2330262"/>
                    <a:pt x="5300753" y="2330096"/>
                  </a:cubicBezTo>
                  <a:close/>
                  <a:moveTo>
                    <a:pt x="4966339" y="2743993"/>
                  </a:moveTo>
                  <a:cubicBezTo>
                    <a:pt x="4967353" y="2829922"/>
                    <a:pt x="4968720" y="2892113"/>
                    <a:pt x="4972487" y="3119229"/>
                  </a:cubicBezTo>
                  <a:cubicBezTo>
                    <a:pt x="4924915" y="3118961"/>
                    <a:pt x="4646417" y="3119664"/>
                    <a:pt x="4644885" y="3119664"/>
                  </a:cubicBezTo>
                  <a:cubicBezTo>
                    <a:pt x="4641780" y="2911733"/>
                    <a:pt x="4643850" y="2944163"/>
                    <a:pt x="4640351" y="2745980"/>
                  </a:cubicBezTo>
                  <a:cubicBezTo>
                    <a:pt x="4816811" y="2746207"/>
                    <a:pt x="4826458" y="2743227"/>
                    <a:pt x="4966339" y="2743993"/>
                  </a:cubicBezTo>
                  <a:close/>
                  <a:moveTo>
                    <a:pt x="4928082" y="2724683"/>
                  </a:moveTo>
                  <a:cubicBezTo>
                    <a:pt x="4588494" y="2724683"/>
                    <a:pt x="4640517" y="2747801"/>
                    <a:pt x="4638757" y="2663941"/>
                  </a:cubicBezTo>
                  <a:cubicBezTo>
                    <a:pt x="4631119" y="2297997"/>
                    <a:pt x="4619960" y="2350813"/>
                    <a:pt x="4679684" y="2350813"/>
                  </a:cubicBezTo>
                  <a:cubicBezTo>
                    <a:pt x="5003705" y="2350813"/>
                    <a:pt x="4959756" y="2339202"/>
                    <a:pt x="4960998" y="2382105"/>
                  </a:cubicBezTo>
                  <a:cubicBezTo>
                    <a:pt x="4972674" y="2780169"/>
                    <a:pt x="4970811" y="2724683"/>
                    <a:pt x="4928082" y="2724683"/>
                  </a:cubicBezTo>
                  <a:close/>
                  <a:moveTo>
                    <a:pt x="4928082" y="2331359"/>
                  </a:moveTo>
                  <a:cubicBezTo>
                    <a:pt x="4573278" y="2331359"/>
                    <a:pt x="4634265" y="2357456"/>
                    <a:pt x="4632422" y="2240421"/>
                  </a:cubicBezTo>
                  <a:cubicBezTo>
                    <a:pt x="4627061" y="1897614"/>
                    <a:pt x="4603275" y="1954963"/>
                    <a:pt x="4679684" y="1954963"/>
                  </a:cubicBezTo>
                  <a:cubicBezTo>
                    <a:pt x="4978325" y="1954963"/>
                    <a:pt x="4954622" y="1946602"/>
                    <a:pt x="4954808" y="1958564"/>
                  </a:cubicBezTo>
                  <a:cubicBezTo>
                    <a:pt x="4961598" y="2390901"/>
                    <a:pt x="4969631" y="2331359"/>
                    <a:pt x="4928082" y="2331359"/>
                  </a:cubicBezTo>
                  <a:close/>
                  <a:moveTo>
                    <a:pt x="4928082" y="1933315"/>
                  </a:moveTo>
                  <a:cubicBezTo>
                    <a:pt x="4803107" y="1933315"/>
                    <a:pt x="4803024" y="1935736"/>
                    <a:pt x="4679705" y="1935736"/>
                  </a:cubicBezTo>
                  <a:cubicBezTo>
                    <a:pt x="4604248" y="1935736"/>
                    <a:pt x="4626709" y="1993292"/>
                    <a:pt x="4619670" y="1556919"/>
                  </a:cubicBezTo>
                  <a:cubicBezTo>
                    <a:pt x="4740216" y="1555181"/>
                    <a:pt x="4819151" y="1559341"/>
                    <a:pt x="4949322" y="1558968"/>
                  </a:cubicBezTo>
                  <a:cubicBezTo>
                    <a:pt x="4958928" y="1994264"/>
                    <a:pt x="4961205" y="1933315"/>
                    <a:pt x="4928082" y="1933315"/>
                  </a:cubicBezTo>
                  <a:close/>
                  <a:moveTo>
                    <a:pt x="4621782" y="2664397"/>
                  </a:moveTo>
                  <a:cubicBezTo>
                    <a:pt x="4623417" y="2743144"/>
                    <a:pt x="4683473" y="2728202"/>
                    <a:pt x="4307201" y="2725677"/>
                  </a:cubicBezTo>
                  <a:cubicBezTo>
                    <a:pt x="4288859" y="2725553"/>
                    <a:pt x="4295691" y="2768104"/>
                    <a:pt x="4288052" y="2381567"/>
                  </a:cubicBezTo>
                  <a:cubicBezTo>
                    <a:pt x="4287203" y="2339244"/>
                    <a:pt x="4240687" y="2349861"/>
                    <a:pt x="4555516" y="2350688"/>
                  </a:cubicBezTo>
                  <a:cubicBezTo>
                    <a:pt x="4635424" y="2350916"/>
                    <a:pt x="4614039" y="2293775"/>
                    <a:pt x="4621782" y="2664397"/>
                  </a:cubicBezTo>
                  <a:close/>
                  <a:moveTo>
                    <a:pt x="4555496" y="2331441"/>
                  </a:moveTo>
                  <a:cubicBezTo>
                    <a:pt x="4231329" y="2330572"/>
                    <a:pt x="4287307" y="2355138"/>
                    <a:pt x="4285526" y="2240462"/>
                  </a:cubicBezTo>
                  <a:cubicBezTo>
                    <a:pt x="4280371" y="1912102"/>
                    <a:pt x="4268075" y="1955791"/>
                    <a:pt x="4307221" y="1955377"/>
                  </a:cubicBezTo>
                  <a:cubicBezTo>
                    <a:pt x="4636625" y="1951817"/>
                    <a:pt x="4609133" y="1955604"/>
                    <a:pt x="4609175" y="1958543"/>
                  </a:cubicBezTo>
                  <a:cubicBezTo>
                    <a:pt x="4615944" y="2392598"/>
                    <a:pt x="4640952" y="2331669"/>
                    <a:pt x="4555496" y="2331441"/>
                  </a:cubicBezTo>
                  <a:close/>
                  <a:moveTo>
                    <a:pt x="4555496" y="1935612"/>
                  </a:moveTo>
                  <a:cubicBezTo>
                    <a:pt x="4477078" y="1935405"/>
                    <a:pt x="4385473" y="1935302"/>
                    <a:pt x="4307077" y="1936150"/>
                  </a:cubicBezTo>
                  <a:cubicBezTo>
                    <a:pt x="4270145" y="1936543"/>
                    <a:pt x="4279171" y="1995092"/>
                    <a:pt x="4273974" y="1559258"/>
                  </a:cubicBezTo>
                  <a:cubicBezTo>
                    <a:pt x="4540321" y="1561762"/>
                    <a:pt x="4496889" y="1559320"/>
                    <a:pt x="4602695" y="1557209"/>
                  </a:cubicBezTo>
                  <a:cubicBezTo>
                    <a:pt x="4609734" y="1992981"/>
                    <a:pt x="4630125" y="1935695"/>
                    <a:pt x="4555496" y="1935612"/>
                  </a:cubicBezTo>
                  <a:close/>
                  <a:moveTo>
                    <a:pt x="4276231" y="2664397"/>
                  </a:moveTo>
                  <a:cubicBezTo>
                    <a:pt x="4277991" y="2744945"/>
                    <a:pt x="4336721" y="2725428"/>
                    <a:pt x="3949311" y="2725553"/>
                  </a:cubicBezTo>
                  <a:cubicBezTo>
                    <a:pt x="3945378" y="2472028"/>
                    <a:pt x="3945564" y="2465551"/>
                    <a:pt x="3942583" y="2381401"/>
                  </a:cubicBezTo>
                  <a:cubicBezTo>
                    <a:pt x="3940948" y="2335353"/>
                    <a:pt x="3904782" y="2348598"/>
                    <a:pt x="4183012" y="2348785"/>
                  </a:cubicBezTo>
                  <a:cubicBezTo>
                    <a:pt x="4294614" y="2348785"/>
                    <a:pt x="4267930" y="2285517"/>
                    <a:pt x="4276231" y="2664397"/>
                  </a:cubicBezTo>
                  <a:close/>
                  <a:moveTo>
                    <a:pt x="3940886" y="2329392"/>
                  </a:moveTo>
                  <a:cubicBezTo>
                    <a:pt x="3935565" y="2144185"/>
                    <a:pt x="3940389" y="2111113"/>
                    <a:pt x="3937988" y="1958171"/>
                  </a:cubicBezTo>
                  <a:cubicBezTo>
                    <a:pt x="3937905" y="1952190"/>
                    <a:pt x="3936891" y="1958171"/>
                    <a:pt x="4263375" y="1955791"/>
                  </a:cubicBezTo>
                  <a:cubicBezTo>
                    <a:pt x="4263417" y="1957881"/>
                    <a:pt x="4263458" y="1971602"/>
                    <a:pt x="4270083" y="2329972"/>
                  </a:cubicBezTo>
                  <a:cubicBezTo>
                    <a:pt x="4222655" y="2329454"/>
                    <a:pt x="4203444" y="2329579"/>
                    <a:pt x="3940886" y="2329392"/>
                  </a:cubicBezTo>
                  <a:close/>
                  <a:moveTo>
                    <a:pt x="3934862" y="3518287"/>
                  </a:moveTo>
                  <a:cubicBezTo>
                    <a:pt x="3578091" y="3518287"/>
                    <a:pt x="3615809" y="3519840"/>
                    <a:pt x="3615892" y="3511396"/>
                  </a:cubicBezTo>
                  <a:cubicBezTo>
                    <a:pt x="3616637" y="3424204"/>
                    <a:pt x="3615954" y="3409179"/>
                    <a:pt x="3611751" y="3142036"/>
                  </a:cubicBezTo>
                  <a:cubicBezTo>
                    <a:pt x="3807029" y="3142078"/>
                    <a:pt x="3834749" y="3141250"/>
                    <a:pt x="3937677" y="3141250"/>
                  </a:cubicBezTo>
                  <a:cubicBezTo>
                    <a:pt x="3945151" y="3563528"/>
                    <a:pt x="3950367" y="3518287"/>
                    <a:pt x="3934862" y="3518287"/>
                  </a:cubicBezTo>
                  <a:close/>
                  <a:moveTo>
                    <a:pt x="3934862" y="3122044"/>
                  </a:moveTo>
                  <a:cubicBezTo>
                    <a:pt x="3555050" y="3122044"/>
                    <a:pt x="3611669" y="3137752"/>
                    <a:pt x="3610882" y="3087503"/>
                  </a:cubicBezTo>
                  <a:cubicBezTo>
                    <a:pt x="3604506" y="2680726"/>
                    <a:pt x="3578898" y="2744344"/>
                    <a:pt x="3686525" y="2744344"/>
                  </a:cubicBezTo>
                  <a:cubicBezTo>
                    <a:pt x="3802806" y="2744344"/>
                    <a:pt x="3813633" y="2744758"/>
                    <a:pt x="3932667" y="2744758"/>
                  </a:cubicBezTo>
                  <a:cubicBezTo>
                    <a:pt x="3939023" y="3153688"/>
                    <a:pt x="3937387" y="3122044"/>
                    <a:pt x="3934862" y="3122044"/>
                  </a:cubicBezTo>
                  <a:close/>
                  <a:moveTo>
                    <a:pt x="3603988" y="2724828"/>
                  </a:moveTo>
                  <a:cubicBezTo>
                    <a:pt x="3600448" y="2492848"/>
                    <a:pt x="3600345" y="2468634"/>
                    <a:pt x="3597695" y="2381484"/>
                  </a:cubicBezTo>
                  <a:cubicBezTo>
                    <a:pt x="3596267" y="2334070"/>
                    <a:pt x="3545548" y="2348495"/>
                    <a:pt x="3924490" y="2348619"/>
                  </a:cubicBezTo>
                  <a:cubicBezTo>
                    <a:pt x="3928941" y="2489206"/>
                    <a:pt x="3927285" y="2397296"/>
                    <a:pt x="3932378" y="2725573"/>
                  </a:cubicBezTo>
                  <a:cubicBezTo>
                    <a:pt x="3906666" y="2725553"/>
                    <a:pt x="3630321" y="2725056"/>
                    <a:pt x="3603988" y="2724828"/>
                  </a:cubicBezTo>
                  <a:close/>
                  <a:moveTo>
                    <a:pt x="3592603" y="1934598"/>
                  </a:moveTo>
                  <a:cubicBezTo>
                    <a:pt x="3588317" y="1663275"/>
                    <a:pt x="3587882" y="1627099"/>
                    <a:pt x="3586268" y="1558533"/>
                  </a:cubicBezTo>
                  <a:cubicBezTo>
                    <a:pt x="3711119" y="1560831"/>
                    <a:pt x="3818436" y="1557830"/>
                    <a:pt x="3913850" y="1557643"/>
                  </a:cubicBezTo>
                  <a:cubicBezTo>
                    <a:pt x="3915340" y="1620662"/>
                    <a:pt x="3920661" y="1934681"/>
                    <a:pt x="3920702" y="1936564"/>
                  </a:cubicBezTo>
                  <a:cubicBezTo>
                    <a:pt x="3783264" y="1936337"/>
                    <a:pt x="3782022" y="1932922"/>
                    <a:pt x="3592603" y="1934598"/>
                  </a:cubicBezTo>
                  <a:close/>
                  <a:moveTo>
                    <a:pt x="3587034" y="2724663"/>
                  </a:moveTo>
                  <a:cubicBezTo>
                    <a:pt x="3379749" y="2722448"/>
                    <a:pt x="3346750" y="2724353"/>
                    <a:pt x="3257423" y="2724932"/>
                  </a:cubicBezTo>
                  <a:cubicBezTo>
                    <a:pt x="3250654" y="2281419"/>
                    <a:pt x="3236929" y="2349405"/>
                    <a:pt x="3314104" y="2348474"/>
                  </a:cubicBezTo>
                  <a:cubicBezTo>
                    <a:pt x="3622309" y="2344770"/>
                    <a:pt x="3579436" y="2339347"/>
                    <a:pt x="3580720" y="2382105"/>
                  </a:cubicBezTo>
                  <a:cubicBezTo>
                    <a:pt x="3583618" y="2478216"/>
                    <a:pt x="3583659" y="2503693"/>
                    <a:pt x="3587034" y="2724663"/>
                  </a:cubicBezTo>
                  <a:close/>
                  <a:moveTo>
                    <a:pt x="3562254" y="1934908"/>
                  </a:moveTo>
                  <a:cubicBezTo>
                    <a:pt x="3474086" y="1935860"/>
                    <a:pt x="3404735" y="1935881"/>
                    <a:pt x="3314083" y="1934908"/>
                  </a:cubicBezTo>
                  <a:cubicBezTo>
                    <a:pt x="3225129" y="1933832"/>
                    <a:pt x="3243657" y="2005378"/>
                    <a:pt x="3238523" y="1557271"/>
                  </a:cubicBezTo>
                  <a:cubicBezTo>
                    <a:pt x="3404446" y="1557043"/>
                    <a:pt x="3454088" y="1555781"/>
                    <a:pt x="3569272" y="1558202"/>
                  </a:cubicBezTo>
                  <a:cubicBezTo>
                    <a:pt x="3579105" y="1976569"/>
                    <a:pt x="3579333" y="1934722"/>
                    <a:pt x="3562254" y="1934908"/>
                  </a:cubicBezTo>
                  <a:close/>
                  <a:moveTo>
                    <a:pt x="3240468" y="2725035"/>
                  </a:moveTo>
                  <a:cubicBezTo>
                    <a:pt x="2854446" y="2726815"/>
                    <a:pt x="2912907" y="2742047"/>
                    <a:pt x="2911934" y="2664065"/>
                  </a:cubicBezTo>
                  <a:cubicBezTo>
                    <a:pt x="2907339" y="2295927"/>
                    <a:pt x="2891978" y="2347357"/>
                    <a:pt x="2941434" y="2347357"/>
                  </a:cubicBezTo>
                  <a:cubicBezTo>
                    <a:pt x="3283010" y="2347357"/>
                    <a:pt x="3236204" y="2342265"/>
                    <a:pt x="3236204" y="2381360"/>
                  </a:cubicBezTo>
                  <a:cubicBezTo>
                    <a:pt x="3236287" y="2468034"/>
                    <a:pt x="3236432" y="2461246"/>
                    <a:pt x="3240468" y="2725035"/>
                  </a:cubicBezTo>
                  <a:close/>
                  <a:moveTo>
                    <a:pt x="3189812" y="2329972"/>
                  </a:moveTo>
                  <a:cubicBezTo>
                    <a:pt x="3065788" y="2329972"/>
                    <a:pt x="3065726" y="2328130"/>
                    <a:pt x="2941434" y="2328130"/>
                  </a:cubicBezTo>
                  <a:cubicBezTo>
                    <a:pt x="2896677" y="2328130"/>
                    <a:pt x="2905620" y="2345990"/>
                    <a:pt x="2903964" y="2240504"/>
                  </a:cubicBezTo>
                  <a:cubicBezTo>
                    <a:pt x="2898561" y="1896042"/>
                    <a:pt x="2886678" y="1952107"/>
                    <a:pt x="2941434" y="1952107"/>
                  </a:cubicBezTo>
                  <a:cubicBezTo>
                    <a:pt x="3261522" y="1952107"/>
                    <a:pt x="3228068" y="1952272"/>
                    <a:pt x="3228172" y="1958585"/>
                  </a:cubicBezTo>
                  <a:cubicBezTo>
                    <a:pt x="3234858" y="2385665"/>
                    <a:pt x="3257630" y="2329972"/>
                    <a:pt x="3189812" y="2329972"/>
                  </a:cubicBezTo>
                  <a:close/>
                  <a:moveTo>
                    <a:pt x="2941434" y="1932901"/>
                  </a:moveTo>
                  <a:cubicBezTo>
                    <a:pt x="2881751" y="1932901"/>
                    <a:pt x="2905061" y="1990767"/>
                    <a:pt x="2894276" y="1557437"/>
                  </a:cubicBezTo>
                  <a:cubicBezTo>
                    <a:pt x="2927771" y="1557292"/>
                    <a:pt x="2948783" y="1557333"/>
                    <a:pt x="3189832" y="1557292"/>
                  </a:cubicBezTo>
                  <a:cubicBezTo>
                    <a:pt x="3232084" y="1557292"/>
                    <a:pt x="3220740" y="1497481"/>
                    <a:pt x="3227799" y="1934246"/>
                  </a:cubicBezTo>
                  <a:cubicBezTo>
                    <a:pt x="3021549" y="1933646"/>
                    <a:pt x="3047240" y="1932901"/>
                    <a:pt x="2941434" y="1932901"/>
                  </a:cubicBezTo>
                  <a:close/>
                  <a:moveTo>
                    <a:pt x="2894980" y="2664314"/>
                  </a:moveTo>
                  <a:cubicBezTo>
                    <a:pt x="2895932" y="2740826"/>
                    <a:pt x="2958533" y="2727643"/>
                    <a:pt x="2569012" y="2725553"/>
                  </a:cubicBezTo>
                  <a:cubicBezTo>
                    <a:pt x="2566197" y="2725532"/>
                    <a:pt x="2569012" y="2597611"/>
                    <a:pt x="2562491" y="2380987"/>
                  </a:cubicBezTo>
                  <a:cubicBezTo>
                    <a:pt x="2560980" y="2329868"/>
                    <a:pt x="2522434" y="2357622"/>
                    <a:pt x="2817514" y="2349157"/>
                  </a:cubicBezTo>
                  <a:cubicBezTo>
                    <a:pt x="2905537" y="2346612"/>
                    <a:pt x="2890260" y="2287442"/>
                    <a:pt x="2894980" y="2664314"/>
                  </a:cubicBezTo>
                  <a:close/>
                  <a:moveTo>
                    <a:pt x="2817059" y="2329889"/>
                  </a:moveTo>
                  <a:cubicBezTo>
                    <a:pt x="2754147" y="2331710"/>
                    <a:pt x="2683637" y="2332642"/>
                    <a:pt x="2569116" y="2330469"/>
                  </a:cubicBezTo>
                  <a:cubicBezTo>
                    <a:pt x="2558703" y="2330282"/>
                    <a:pt x="2560939" y="2342824"/>
                    <a:pt x="2559283" y="2240483"/>
                  </a:cubicBezTo>
                  <a:cubicBezTo>
                    <a:pt x="2554107" y="1910446"/>
                    <a:pt x="2550919" y="1954859"/>
                    <a:pt x="2569157" y="1954425"/>
                  </a:cubicBezTo>
                  <a:cubicBezTo>
                    <a:pt x="2922430" y="1946312"/>
                    <a:pt x="2884691" y="1954777"/>
                    <a:pt x="2884733" y="1958522"/>
                  </a:cubicBezTo>
                  <a:cubicBezTo>
                    <a:pt x="2886927" y="2097992"/>
                    <a:pt x="2884815" y="2099772"/>
                    <a:pt x="2887010" y="2240814"/>
                  </a:cubicBezTo>
                  <a:cubicBezTo>
                    <a:pt x="2888686" y="2346818"/>
                    <a:pt x="2906924" y="2327323"/>
                    <a:pt x="2817059" y="2329889"/>
                  </a:cubicBezTo>
                  <a:close/>
                  <a:moveTo>
                    <a:pt x="2817204" y="1933356"/>
                  </a:moveTo>
                  <a:cubicBezTo>
                    <a:pt x="2669788" y="1934350"/>
                    <a:pt x="2661942" y="1933066"/>
                    <a:pt x="2568785" y="1935198"/>
                  </a:cubicBezTo>
                  <a:cubicBezTo>
                    <a:pt x="2551126" y="1935612"/>
                    <a:pt x="2554397" y="1981578"/>
                    <a:pt x="2550816" y="1559713"/>
                  </a:cubicBezTo>
                  <a:cubicBezTo>
                    <a:pt x="2653765" y="1558802"/>
                    <a:pt x="2473040" y="1560148"/>
                    <a:pt x="2877300" y="1557519"/>
                  </a:cubicBezTo>
                  <a:cubicBezTo>
                    <a:pt x="2888272" y="2003515"/>
                    <a:pt x="2902929" y="1932673"/>
                    <a:pt x="2817204" y="1933356"/>
                  </a:cubicBezTo>
                  <a:close/>
                  <a:moveTo>
                    <a:pt x="2551106" y="2725449"/>
                  </a:moveTo>
                  <a:cubicBezTo>
                    <a:pt x="2170134" y="2723214"/>
                    <a:pt x="2224476" y="2753533"/>
                    <a:pt x="2222613" y="2663983"/>
                  </a:cubicBezTo>
                  <a:cubicBezTo>
                    <a:pt x="2220129" y="2545147"/>
                    <a:pt x="2218969" y="2457210"/>
                    <a:pt x="2218328" y="2381691"/>
                  </a:cubicBezTo>
                  <a:cubicBezTo>
                    <a:pt x="2218017" y="2344252"/>
                    <a:pt x="2165725" y="2342803"/>
                    <a:pt x="2544564" y="2349302"/>
                  </a:cubicBezTo>
                  <a:cubicBezTo>
                    <a:pt x="2550340" y="2556405"/>
                    <a:pt x="2549450" y="2588070"/>
                    <a:pt x="2551106" y="2725449"/>
                  </a:cubicBezTo>
                  <a:close/>
                  <a:moveTo>
                    <a:pt x="2217872" y="2330965"/>
                  </a:moveTo>
                  <a:cubicBezTo>
                    <a:pt x="2215802" y="2139942"/>
                    <a:pt x="2213318" y="2113679"/>
                    <a:pt x="2210792" y="1953887"/>
                  </a:cubicBezTo>
                  <a:cubicBezTo>
                    <a:pt x="2212676" y="1953887"/>
                    <a:pt x="2538809" y="1955666"/>
                    <a:pt x="2538871" y="1958585"/>
                  </a:cubicBezTo>
                  <a:cubicBezTo>
                    <a:pt x="2540755" y="2078165"/>
                    <a:pt x="2541169" y="2213227"/>
                    <a:pt x="2544088" y="2330034"/>
                  </a:cubicBezTo>
                  <a:cubicBezTo>
                    <a:pt x="2416007" y="2327944"/>
                    <a:pt x="2310056" y="2330800"/>
                    <a:pt x="2217872" y="2330965"/>
                  </a:cubicBezTo>
                  <a:close/>
                  <a:moveTo>
                    <a:pt x="2210502" y="1934660"/>
                  </a:moveTo>
                  <a:cubicBezTo>
                    <a:pt x="2206279" y="1667414"/>
                    <a:pt x="2205513" y="1631900"/>
                    <a:pt x="2205120" y="1558492"/>
                  </a:cubicBezTo>
                  <a:cubicBezTo>
                    <a:pt x="2336927" y="1558575"/>
                    <a:pt x="2357587" y="1561120"/>
                    <a:pt x="2533840" y="1559837"/>
                  </a:cubicBezTo>
                  <a:cubicBezTo>
                    <a:pt x="2533861" y="1561410"/>
                    <a:pt x="2538478" y="1934184"/>
                    <a:pt x="2538498" y="1935840"/>
                  </a:cubicBezTo>
                  <a:cubicBezTo>
                    <a:pt x="2415696" y="1938158"/>
                    <a:pt x="2311547" y="1934784"/>
                    <a:pt x="2210502" y="1934660"/>
                  </a:cubicBezTo>
                  <a:close/>
                  <a:moveTo>
                    <a:pt x="2205679" y="2664438"/>
                  </a:moveTo>
                  <a:cubicBezTo>
                    <a:pt x="2207501" y="2751257"/>
                    <a:pt x="2258924" y="2726091"/>
                    <a:pt x="1948275" y="2726091"/>
                  </a:cubicBezTo>
                  <a:cubicBezTo>
                    <a:pt x="1863854" y="2726091"/>
                    <a:pt x="1877062" y="2793063"/>
                    <a:pt x="1873626" y="2380760"/>
                  </a:cubicBezTo>
                  <a:cubicBezTo>
                    <a:pt x="1873273" y="2338602"/>
                    <a:pt x="1821954" y="2350171"/>
                    <a:pt x="2201125" y="2350171"/>
                  </a:cubicBezTo>
                  <a:cubicBezTo>
                    <a:pt x="2201932" y="2434424"/>
                    <a:pt x="2202367" y="2505411"/>
                    <a:pt x="2205679" y="2664438"/>
                  </a:cubicBezTo>
                  <a:close/>
                  <a:moveTo>
                    <a:pt x="2196508" y="2330986"/>
                  </a:moveTo>
                  <a:cubicBezTo>
                    <a:pt x="1981522" y="2331048"/>
                    <a:pt x="1930720" y="2331131"/>
                    <a:pt x="1873170" y="2330965"/>
                  </a:cubicBezTo>
                  <a:cubicBezTo>
                    <a:pt x="1873149" y="2329868"/>
                    <a:pt x="1868719" y="1989463"/>
                    <a:pt x="1868139" y="1952831"/>
                  </a:cubicBezTo>
                  <a:cubicBezTo>
                    <a:pt x="1869609" y="1952810"/>
                    <a:pt x="2193817" y="1950389"/>
                    <a:pt x="2193941" y="1958564"/>
                  </a:cubicBezTo>
                  <a:cubicBezTo>
                    <a:pt x="2200110" y="2357560"/>
                    <a:pt x="2204872" y="2330986"/>
                    <a:pt x="2196508" y="2330986"/>
                  </a:cubicBezTo>
                  <a:close/>
                  <a:moveTo>
                    <a:pt x="1867808" y="1933584"/>
                  </a:moveTo>
                  <a:cubicBezTo>
                    <a:pt x="1866732" y="1867274"/>
                    <a:pt x="1870706" y="2105401"/>
                    <a:pt x="1861308" y="1559361"/>
                  </a:cubicBezTo>
                  <a:cubicBezTo>
                    <a:pt x="1979535" y="1560976"/>
                    <a:pt x="2086314" y="1558554"/>
                    <a:pt x="2188145" y="1558492"/>
                  </a:cubicBezTo>
                  <a:cubicBezTo>
                    <a:pt x="2188559" y="1631962"/>
                    <a:pt x="2189594" y="1684178"/>
                    <a:pt x="2193548" y="1934639"/>
                  </a:cubicBezTo>
                  <a:cubicBezTo>
                    <a:pt x="2069442" y="1934619"/>
                    <a:pt x="2000692" y="1932239"/>
                    <a:pt x="1867808" y="1933584"/>
                  </a:cubicBezTo>
                  <a:close/>
                  <a:moveTo>
                    <a:pt x="1862364" y="2726194"/>
                  </a:moveTo>
                  <a:cubicBezTo>
                    <a:pt x="1582644" y="2726856"/>
                    <a:pt x="1663774" y="2726381"/>
                    <a:pt x="1532815" y="2725408"/>
                  </a:cubicBezTo>
                  <a:cubicBezTo>
                    <a:pt x="1531904" y="2625716"/>
                    <a:pt x="1533312" y="2607297"/>
                    <a:pt x="1527598" y="2350192"/>
                  </a:cubicBezTo>
                  <a:cubicBezTo>
                    <a:pt x="1625289" y="2349902"/>
                    <a:pt x="1633446" y="2349281"/>
                    <a:pt x="1856381" y="2350130"/>
                  </a:cubicBezTo>
                  <a:cubicBezTo>
                    <a:pt x="1858513" y="2581054"/>
                    <a:pt x="1860439" y="2626813"/>
                    <a:pt x="1862364" y="2726194"/>
                  </a:cubicBezTo>
                  <a:close/>
                  <a:moveTo>
                    <a:pt x="1824149" y="2330779"/>
                  </a:moveTo>
                  <a:cubicBezTo>
                    <a:pt x="1466943" y="2328834"/>
                    <a:pt x="1527391" y="2358263"/>
                    <a:pt x="1525549" y="2240462"/>
                  </a:cubicBezTo>
                  <a:cubicBezTo>
                    <a:pt x="1523334" y="2099586"/>
                    <a:pt x="1524969" y="2099379"/>
                    <a:pt x="1522754" y="1958212"/>
                  </a:cubicBezTo>
                  <a:cubicBezTo>
                    <a:pt x="1522630" y="1950244"/>
                    <a:pt x="1503398" y="1957529"/>
                    <a:pt x="1851185" y="1953017"/>
                  </a:cubicBezTo>
                  <a:cubicBezTo>
                    <a:pt x="1857851" y="2383719"/>
                    <a:pt x="1867850" y="2330945"/>
                    <a:pt x="1824149" y="2330779"/>
                  </a:cubicBezTo>
                  <a:close/>
                  <a:moveTo>
                    <a:pt x="1522382" y="1935281"/>
                  </a:moveTo>
                  <a:cubicBezTo>
                    <a:pt x="1515322" y="1498267"/>
                    <a:pt x="1492654" y="1558037"/>
                    <a:pt x="1575916" y="1557788"/>
                  </a:cubicBezTo>
                  <a:cubicBezTo>
                    <a:pt x="1681080" y="1557499"/>
                    <a:pt x="1742667" y="1557333"/>
                    <a:pt x="1823962" y="1558740"/>
                  </a:cubicBezTo>
                  <a:cubicBezTo>
                    <a:pt x="1852427" y="1559278"/>
                    <a:pt x="1844064" y="1513499"/>
                    <a:pt x="1850874" y="1933791"/>
                  </a:cubicBezTo>
                  <a:cubicBezTo>
                    <a:pt x="1729667" y="1935405"/>
                    <a:pt x="1793655" y="1935095"/>
                    <a:pt x="1522382" y="1935281"/>
                  </a:cubicBezTo>
                  <a:close/>
                  <a:moveTo>
                    <a:pt x="1515861" y="2725284"/>
                  </a:moveTo>
                  <a:cubicBezTo>
                    <a:pt x="1431233" y="2724849"/>
                    <a:pt x="1324826" y="2725449"/>
                    <a:pt x="1187968" y="2725511"/>
                  </a:cubicBezTo>
                  <a:cubicBezTo>
                    <a:pt x="1185401" y="2608849"/>
                    <a:pt x="1183580" y="2607855"/>
                    <a:pt x="1181654" y="2349115"/>
                  </a:cubicBezTo>
                  <a:cubicBezTo>
                    <a:pt x="1314952" y="2348785"/>
                    <a:pt x="1327787" y="2350585"/>
                    <a:pt x="1510602" y="2350213"/>
                  </a:cubicBezTo>
                  <a:cubicBezTo>
                    <a:pt x="1516647" y="2628882"/>
                    <a:pt x="1514867" y="2615699"/>
                    <a:pt x="1515861" y="2725284"/>
                  </a:cubicBezTo>
                  <a:close/>
                  <a:moveTo>
                    <a:pt x="1451748" y="2331069"/>
                  </a:moveTo>
                  <a:cubicBezTo>
                    <a:pt x="1327476" y="2331069"/>
                    <a:pt x="1327890" y="2329910"/>
                    <a:pt x="1203474" y="2329910"/>
                  </a:cubicBezTo>
                  <a:cubicBezTo>
                    <a:pt x="1174781" y="2329910"/>
                    <a:pt x="1182006" y="2347460"/>
                    <a:pt x="1180329" y="2240483"/>
                  </a:cubicBezTo>
                  <a:cubicBezTo>
                    <a:pt x="1175175" y="1911564"/>
                    <a:pt x="1165631" y="1955356"/>
                    <a:pt x="1203474" y="1955356"/>
                  </a:cubicBezTo>
                  <a:cubicBezTo>
                    <a:pt x="1532567" y="1955356"/>
                    <a:pt x="1505675" y="1951238"/>
                    <a:pt x="1505800" y="1958564"/>
                  </a:cubicBezTo>
                  <a:cubicBezTo>
                    <a:pt x="1512610" y="2392308"/>
                    <a:pt x="1528509" y="2331069"/>
                    <a:pt x="1451748" y="2331069"/>
                  </a:cubicBezTo>
                  <a:close/>
                  <a:moveTo>
                    <a:pt x="1451748" y="1935322"/>
                  </a:moveTo>
                  <a:cubicBezTo>
                    <a:pt x="1323750" y="1935322"/>
                    <a:pt x="1324102" y="1936109"/>
                    <a:pt x="1203474" y="1936109"/>
                  </a:cubicBezTo>
                  <a:cubicBezTo>
                    <a:pt x="1156046" y="1936109"/>
                    <a:pt x="1185049" y="1981847"/>
                    <a:pt x="1170475" y="1556754"/>
                  </a:cubicBezTo>
                  <a:cubicBezTo>
                    <a:pt x="1256677" y="1556257"/>
                    <a:pt x="1327104" y="1558037"/>
                    <a:pt x="1498844" y="1557933"/>
                  </a:cubicBezTo>
                  <a:cubicBezTo>
                    <a:pt x="1506297" y="1996272"/>
                    <a:pt x="1523727" y="1935281"/>
                    <a:pt x="1451748" y="1935322"/>
                  </a:cubicBezTo>
                  <a:close/>
                  <a:moveTo>
                    <a:pt x="1170993" y="2725553"/>
                  </a:moveTo>
                  <a:cubicBezTo>
                    <a:pt x="788448" y="2726526"/>
                    <a:pt x="844177" y="2748608"/>
                    <a:pt x="842583" y="2663983"/>
                  </a:cubicBezTo>
                  <a:cubicBezTo>
                    <a:pt x="840720" y="2564311"/>
                    <a:pt x="839271" y="2474988"/>
                    <a:pt x="838380" y="2381691"/>
                  </a:cubicBezTo>
                  <a:cubicBezTo>
                    <a:pt x="837987" y="2338374"/>
                    <a:pt x="785509" y="2350771"/>
                    <a:pt x="1164700" y="2349178"/>
                  </a:cubicBezTo>
                  <a:cubicBezTo>
                    <a:pt x="1166583" y="2605351"/>
                    <a:pt x="1168654" y="2621949"/>
                    <a:pt x="1170993" y="2725553"/>
                  </a:cubicBezTo>
                  <a:close/>
                  <a:moveTo>
                    <a:pt x="1079285" y="2330862"/>
                  </a:moveTo>
                  <a:cubicBezTo>
                    <a:pt x="982194" y="2332311"/>
                    <a:pt x="908559" y="2332041"/>
                    <a:pt x="837842" y="2330800"/>
                  </a:cubicBezTo>
                  <a:cubicBezTo>
                    <a:pt x="837822" y="2329185"/>
                    <a:pt x="832895" y="1971333"/>
                    <a:pt x="832584" y="1953638"/>
                  </a:cubicBezTo>
                  <a:cubicBezTo>
                    <a:pt x="1194675" y="1950720"/>
                    <a:pt x="1159607" y="1957074"/>
                    <a:pt x="1159628" y="1958543"/>
                  </a:cubicBezTo>
                  <a:cubicBezTo>
                    <a:pt x="1166542" y="2398724"/>
                    <a:pt x="1189894" y="2329061"/>
                    <a:pt x="1079285" y="2330862"/>
                  </a:cubicBezTo>
                  <a:close/>
                  <a:moveTo>
                    <a:pt x="832273" y="1934391"/>
                  </a:moveTo>
                  <a:cubicBezTo>
                    <a:pt x="825276" y="1539017"/>
                    <a:pt x="819501" y="1560293"/>
                    <a:pt x="831156" y="1560251"/>
                  </a:cubicBezTo>
                  <a:cubicBezTo>
                    <a:pt x="986873" y="1559837"/>
                    <a:pt x="1000288" y="1560644"/>
                    <a:pt x="1079616" y="1558368"/>
                  </a:cubicBezTo>
                  <a:cubicBezTo>
                    <a:pt x="1174367" y="1555760"/>
                    <a:pt x="1152775" y="1490982"/>
                    <a:pt x="1159296" y="1936005"/>
                  </a:cubicBezTo>
                  <a:cubicBezTo>
                    <a:pt x="1066036" y="1935509"/>
                    <a:pt x="1028028" y="1932797"/>
                    <a:pt x="832273" y="1934391"/>
                  </a:cubicBezTo>
                  <a:close/>
                  <a:moveTo>
                    <a:pt x="583068" y="3141105"/>
                  </a:moveTo>
                  <a:cubicBezTo>
                    <a:pt x="666205" y="3139532"/>
                    <a:pt x="745203" y="3139449"/>
                    <a:pt x="831011" y="3141188"/>
                  </a:cubicBezTo>
                  <a:cubicBezTo>
                    <a:pt x="833019" y="3141229"/>
                    <a:pt x="840037" y="3517728"/>
                    <a:pt x="831052" y="3517894"/>
                  </a:cubicBezTo>
                  <a:cubicBezTo>
                    <a:pt x="818341" y="3518080"/>
                    <a:pt x="511627" y="3523213"/>
                    <a:pt x="511482" y="3510175"/>
                  </a:cubicBezTo>
                  <a:cubicBezTo>
                    <a:pt x="507362" y="3072333"/>
                    <a:pt x="471693" y="3143195"/>
                    <a:pt x="583068" y="3141105"/>
                  </a:cubicBezTo>
                  <a:close/>
                  <a:moveTo>
                    <a:pt x="582840" y="3537307"/>
                  </a:moveTo>
                  <a:cubicBezTo>
                    <a:pt x="665191" y="3538300"/>
                    <a:pt x="749239" y="3538424"/>
                    <a:pt x="831259" y="3537100"/>
                  </a:cubicBezTo>
                  <a:cubicBezTo>
                    <a:pt x="839540" y="3536976"/>
                    <a:pt x="838525" y="3493432"/>
                    <a:pt x="845667" y="3912730"/>
                  </a:cubicBezTo>
                  <a:cubicBezTo>
                    <a:pt x="688936" y="3915441"/>
                    <a:pt x="615818" y="3913599"/>
                    <a:pt x="517796" y="3913268"/>
                  </a:cubicBezTo>
                  <a:cubicBezTo>
                    <a:pt x="510736" y="3470790"/>
                    <a:pt x="487944" y="3536148"/>
                    <a:pt x="582840" y="3537307"/>
                  </a:cubicBezTo>
                  <a:close/>
                  <a:moveTo>
                    <a:pt x="846040" y="3935061"/>
                  </a:moveTo>
                  <a:cubicBezTo>
                    <a:pt x="850636" y="4228818"/>
                    <a:pt x="851029" y="4251459"/>
                    <a:pt x="851712" y="4305972"/>
                  </a:cubicBezTo>
                  <a:cubicBezTo>
                    <a:pt x="595220" y="4305269"/>
                    <a:pt x="624989" y="4306200"/>
                    <a:pt x="523965" y="4306655"/>
                  </a:cubicBezTo>
                  <a:cubicBezTo>
                    <a:pt x="516243" y="3812934"/>
                    <a:pt x="518562" y="3961096"/>
                    <a:pt x="518106" y="3932494"/>
                  </a:cubicBezTo>
                  <a:cubicBezTo>
                    <a:pt x="874981" y="3933777"/>
                    <a:pt x="845957" y="3930176"/>
                    <a:pt x="846040" y="3935061"/>
                  </a:cubicBezTo>
                  <a:close/>
                  <a:moveTo>
                    <a:pt x="582985" y="4325447"/>
                  </a:moveTo>
                  <a:cubicBezTo>
                    <a:pt x="901334" y="4322860"/>
                    <a:pt x="851857" y="4317396"/>
                    <a:pt x="852333" y="4358664"/>
                  </a:cubicBezTo>
                  <a:cubicBezTo>
                    <a:pt x="853327" y="4445897"/>
                    <a:pt x="853555" y="4455272"/>
                    <a:pt x="857364" y="4702877"/>
                  </a:cubicBezTo>
                  <a:cubicBezTo>
                    <a:pt x="636995" y="4704078"/>
                    <a:pt x="628032" y="4703085"/>
                    <a:pt x="530962" y="4702712"/>
                  </a:cubicBezTo>
                  <a:cubicBezTo>
                    <a:pt x="522743" y="4267995"/>
                    <a:pt x="500593" y="4326234"/>
                    <a:pt x="582985" y="4325447"/>
                  </a:cubicBezTo>
                  <a:close/>
                  <a:moveTo>
                    <a:pt x="582840" y="5116650"/>
                  </a:moveTo>
                  <a:cubicBezTo>
                    <a:pt x="661962" y="5117499"/>
                    <a:pt x="752055" y="5117457"/>
                    <a:pt x="831197" y="5117022"/>
                  </a:cubicBezTo>
                  <a:cubicBezTo>
                    <a:pt x="880777" y="5116753"/>
                    <a:pt x="857157" y="5069215"/>
                    <a:pt x="869309" y="5493356"/>
                  </a:cubicBezTo>
                  <a:cubicBezTo>
                    <a:pt x="619751" y="5494598"/>
                    <a:pt x="672602" y="5493936"/>
                    <a:pt x="541044" y="5493067"/>
                  </a:cubicBezTo>
                  <a:cubicBezTo>
                    <a:pt x="529803" y="5054169"/>
                    <a:pt x="520590" y="5115988"/>
                    <a:pt x="582840" y="5116650"/>
                  </a:cubicBezTo>
                  <a:close/>
                  <a:moveTo>
                    <a:pt x="582840" y="5512686"/>
                  </a:moveTo>
                  <a:cubicBezTo>
                    <a:pt x="665874" y="5513473"/>
                    <a:pt x="746921" y="5513431"/>
                    <a:pt x="831197" y="5512852"/>
                  </a:cubicBezTo>
                  <a:cubicBezTo>
                    <a:pt x="881771" y="5512500"/>
                    <a:pt x="869909" y="5451199"/>
                    <a:pt x="877424" y="5890075"/>
                  </a:cubicBezTo>
                  <a:cubicBezTo>
                    <a:pt x="765739" y="5890986"/>
                    <a:pt x="804223" y="5892083"/>
                    <a:pt x="549697" y="5890717"/>
                  </a:cubicBezTo>
                  <a:cubicBezTo>
                    <a:pt x="542286" y="5454551"/>
                    <a:pt x="523654" y="5512127"/>
                    <a:pt x="582840" y="5512686"/>
                  </a:cubicBezTo>
                  <a:close/>
                  <a:moveTo>
                    <a:pt x="582882" y="5910171"/>
                  </a:moveTo>
                  <a:cubicBezTo>
                    <a:pt x="896676" y="5912261"/>
                    <a:pt x="877693" y="5905680"/>
                    <a:pt x="877796" y="5912303"/>
                  </a:cubicBezTo>
                  <a:cubicBezTo>
                    <a:pt x="879991" y="6052703"/>
                    <a:pt x="876927" y="6051627"/>
                    <a:pt x="879163" y="6194967"/>
                  </a:cubicBezTo>
                  <a:cubicBezTo>
                    <a:pt x="880860" y="6303641"/>
                    <a:pt x="893530" y="6285325"/>
                    <a:pt x="831114" y="6285656"/>
                  </a:cubicBezTo>
                  <a:cubicBezTo>
                    <a:pt x="747749" y="6286112"/>
                    <a:pt x="665916" y="6286360"/>
                    <a:pt x="583068" y="6284911"/>
                  </a:cubicBezTo>
                  <a:cubicBezTo>
                    <a:pt x="546985" y="6284290"/>
                    <a:pt x="555411" y="6301344"/>
                    <a:pt x="553734" y="6194553"/>
                  </a:cubicBezTo>
                  <a:cubicBezTo>
                    <a:pt x="548600" y="5866089"/>
                    <a:pt x="536593" y="5909860"/>
                    <a:pt x="582882" y="5910171"/>
                  </a:cubicBezTo>
                  <a:close/>
                  <a:moveTo>
                    <a:pt x="582882" y="6700712"/>
                  </a:moveTo>
                  <a:cubicBezTo>
                    <a:pt x="942592" y="6702636"/>
                    <a:pt x="889451" y="6675649"/>
                    <a:pt x="890755" y="6759985"/>
                  </a:cubicBezTo>
                  <a:cubicBezTo>
                    <a:pt x="892929" y="6899268"/>
                    <a:pt x="891128" y="6901751"/>
                    <a:pt x="893343" y="7042607"/>
                  </a:cubicBezTo>
                  <a:cubicBezTo>
                    <a:pt x="894047" y="7087021"/>
                    <a:pt x="906571" y="7078101"/>
                    <a:pt x="831197" y="7077687"/>
                  </a:cubicBezTo>
                  <a:cubicBezTo>
                    <a:pt x="526656" y="7076052"/>
                    <a:pt x="568597" y="7087269"/>
                    <a:pt x="567894" y="7042173"/>
                  </a:cubicBezTo>
                  <a:cubicBezTo>
                    <a:pt x="561931" y="6660252"/>
                    <a:pt x="544501" y="6700505"/>
                    <a:pt x="582882" y="6700712"/>
                  </a:cubicBezTo>
                  <a:close/>
                  <a:moveTo>
                    <a:pt x="568535" y="7094885"/>
                  </a:moveTo>
                  <a:cubicBezTo>
                    <a:pt x="646891" y="7096603"/>
                    <a:pt x="627369" y="7096541"/>
                    <a:pt x="894275" y="7097183"/>
                  </a:cubicBezTo>
                  <a:cubicBezTo>
                    <a:pt x="896159" y="7194536"/>
                    <a:pt x="900195" y="7297684"/>
                    <a:pt x="900485" y="7470412"/>
                  </a:cubicBezTo>
                  <a:cubicBezTo>
                    <a:pt x="543383" y="7472916"/>
                    <a:pt x="572965" y="7476455"/>
                    <a:pt x="572613" y="7465631"/>
                  </a:cubicBezTo>
                  <a:cubicBezTo>
                    <a:pt x="566320" y="7270262"/>
                    <a:pt x="569405" y="7192446"/>
                    <a:pt x="568535" y="7094885"/>
                  </a:cubicBezTo>
                  <a:close/>
                  <a:moveTo>
                    <a:pt x="904543" y="6618259"/>
                  </a:moveTo>
                  <a:cubicBezTo>
                    <a:pt x="893778" y="6250494"/>
                    <a:pt x="881481" y="6304593"/>
                    <a:pt x="955303" y="6304593"/>
                  </a:cubicBezTo>
                  <a:cubicBezTo>
                    <a:pt x="1270340" y="6304593"/>
                    <a:pt x="1226784" y="6296418"/>
                    <a:pt x="1227632" y="6337685"/>
                  </a:cubicBezTo>
                  <a:cubicBezTo>
                    <a:pt x="1236058" y="6735626"/>
                    <a:pt x="1240281" y="6681092"/>
                    <a:pt x="1203474" y="6681092"/>
                  </a:cubicBezTo>
                  <a:cubicBezTo>
                    <a:pt x="1080486" y="6681092"/>
                    <a:pt x="1079782" y="6678671"/>
                    <a:pt x="955303" y="6678671"/>
                  </a:cubicBezTo>
                  <a:cubicBezTo>
                    <a:pt x="893281" y="6678650"/>
                    <a:pt x="906675" y="6691336"/>
                    <a:pt x="904543" y="6618259"/>
                  </a:cubicBezTo>
                  <a:close/>
                  <a:moveTo>
                    <a:pt x="955324" y="6697877"/>
                  </a:moveTo>
                  <a:cubicBezTo>
                    <a:pt x="1077422" y="6697877"/>
                    <a:pt x="1079720" y="6700298"/>
                    <a:pt x="1203494" y="6700298"/>
                  </a:cubicBezTo>
                  <a:cubicBezTo>
                    <a:pt x="1239991" y="6700298"/>
                    <a:pt x="1232063" y="6688294"/>
                    <a:pt x="1233180" y="6760026"/>
                  </a:cubicBezTo>
                  <a:cubicBezTo>
                    <a:pt x="1238894" y="7125473"/>
                    <a:pt x="1256159" y="7075452"/>
                    <a:pt x="1203494" y="7075452"/>
                  </a:cubicBezTo>
                  <a:cubicBezTo>
                    <a:pt x="867011" y="7075452"/>
                    <a:pt x="911147" y="7095258"/>
                    <a:pt x="910318" y="7042276"/>
                  </a:cubicBezTo>
                  <a:cubicBezTo>
                    <a:pt x="904025" y="6641997"/>
                    <a:pt x="896138" y="6697877"/>
                    <a:pt x="955324" y="6697877"/>
                  </a:cubicBezTo>
                  <a:close/>
                  <a:moveTo>
                    <a:pt x="955324" y="7097245"/>
                  </a:moveTo>
                  <a:cubicBezTo>
                    <a:pt x="1298577" y="7097245"/>
                    <a:pt x="1240405" y="7065870"/>
                    <a:pt x="1241772" y="7183712"/>
                  </a:cubicBezTo>
                  <a:cubicBezTo>
                    <a:pt x="1245746" y="7529685"/>
                    <a:pt x="1262370" y="7472730"/>
                    <a:pt x="1203494" y="7472688"/>
                  </a:cubicBezTo>
                  <a:cubicBezTo>
                    <a:pt x="1186540" y="7472688"/>
                    <a:pt x="917502" y="7471819"/>
                    <a:pt x="917502" y="7465962"/>
                  </a:cubicBezTo>
                  <a:cubicBezTo>
                    <a:pt x="916591" y="7041697"/>
                    <a:pt x="888603" y="7097245"/>
                    <a:pt x="955324" y="7097245"/>
                  </a:cubicBezTo>
                  <a:close/>
                  <a:moveTo>
                    <a:pt x="955324" y="7489431"/>
                  </a:moveTo>
                  <a:cubicBezTo>
                    <a:pt x="1078084" y="7489431"/>
                    <a:pt x="1077484" y="7491894"/>
                    <a:pt x="1203494" y="7491894"/>
                  </a:cubicBezTo>
                  <a:cubicBezTo>
                    <a:pt x="1256780" y="7491935"/>
                    <a:pt x="1244401" y="7428854"/>
                    <a:pt x="1251791" y="7866800"/>
                  </a:cubicBezTo>
                  <a:cubicBezTo>
                    <a:pt x="1128472" y="7866344"/>
                    <a:pt x="1026620" y="7868104"/>
                    <a:pt x="922284" y="7867648"/>
                  </a:cubicBezTo>
                  <a:cubicBezTo>
                    <a:pt x="915597" y="7428171"/>
                    <a:pt x="904294" y="7489431"/>
                    <a:pt x="955324" y="7489431"/>
                  </a:cubicBezTo>
                  <a:close/>
                  <a:moveTo>
                    <a:pt x="955324" y="7886937"/>
                  </a:moveTo>
                  <a:cubicBezTo>
                    <a:pt x="1276633" y="7886937"/>
                    <a:pt x="1252060" y="7882777"/>
                    <a:pt x="1252164" y="7889938"/>
                  </a:cubicBezTo>
                  <a:cubicBezTo>
                    <a:pt x="1259016" y="8327469"/>
                    <a:pt x="1279345" y="8264140"/>
                    <a:pt x="1203494" y="8264140"/>
                  </a:cubicBezTo>
                  <a:cubicBezTo>
                    <a:pt x="1080982" y="8264140"/>
                    <a:pt x="1082866" y="8262505"/>
                    <a:pt x="955324" y="8262505"/>
                  </a:cubicBezTo>
                  <a:cubicBezTo>
                    <a:pt x="923630" y="8262505"/>
                    <a:pt x="932179" y="8280138"/>
                    <a:pt x="930503" y="8172146"/>
                  </a:cubicBezTo>
                  <a:cubicBezTo>
                    <a:pt x="925348" y="7843289"/>
                    <a:pt x="901893" y="7886937"/>
                    <a:pt x="955324" y="7886937"/>
                  </a:cubicBezTo>
                  <a:close/>
                  <a:moveTo>
                    <a:pt x="1258747" y="7183422"/>
                  </a:moveTo>
                  <a:cubicBezTo>
                    <a:pt x="1257484" y="7072968"/>
                    <a:pt x="1190846" y="7092174"/>
                    <a:pt x="1575833" y="7094243"/>
                  </a:cubicBezTo>
                  <a:cubicBezTo>
                    <a:pt x="1585107" y="7094306"/>
                    <a:pt x="1586060" y="7048340"/>
                    <a:pt x="1592643" y="7472481"/>
                  </a:cubicBezTo>
                  <a:cubicBezTo>
                    <a:pt x="1225252" y="7474261"/>
                    <a:pt x="1261976" y="7475131"/>
                    <a:pt x="1261956" y="7465962"/>
                  </a:cubicBezTo>
                  <a:cubicBezTo>
                    <a:pt x="1261728" y="7356812"/>
                    <a:pt x="1260610" y="7347189"/>
                    <a:pt x="1258747" y="7183422"/>
                  </a:cubicBezTo>
                  <a:close/>
                  <a:moveTo>
                    <a:pt x="1592933" y="7491729"/>
                  </a:moveTo>
                  <a:cubicBezTo>
                    <a:pt x="1599536" y="7917339"/>
                    <a:pt x="1607507" y="7867731"/>
                    <a:pt x="1575833" y="7867835"/>
                  </a:cubicBezTo>
                  <a:cubicBezTo>
                    <a:pt x="1489197" y="7868187"/>
                    <a:pt x="1414071" y="7868310"/>
                    <a:pt x="1327663" y="7867379"/>
                  </a:cubicBezTo>
                  <a:cubicBezTo>
                    <a:pt x="1257484" y="7866613"/>
                    <a:pt x="1263840" y="7931102"/>
                    <a:pt x="1262018" y="7491935"/>
                  </a:cubicBezTo>
                  <a:cubicBezTo>
                    <a:pt x="1473671" y="7492122"/>
                    <a:pt x="1491102" y="7492267"/>
                    <a:pt x="1592933" y="7491729"/>
                  </a:cubicBezTo>
                  <a:close/>
                  <a:moveTo>
                    <a:pt x="1327518" y="7886647"/>
                  </a:moveTo>
                  <a:cubicBezTo>
                    <a:pt x="1619058" y="7889793"/>
                    <a:pt x="1598605" y="7883460"/>
                    <a:pt x="1598708" y="7889896"/>
                  </a:cubicBezTo>
                  <a:cubicBezTo>
                    <a:pt x="1605478" y="8322668"/>
                    <a:pt x="1614069" y="8263953"/>
                    <a:pt x="1575978" y="8263374"/>
                  </a:cubicBezTo>
                  <a:cubicBezTo>
                    <a:pt x="1214611" y="8258034"/>
                    <a:pt x="1276799" y="8295701"/>
                    <a:pt x="1274873" y="8172146"/>
                  </a:cubicBezTo>
                  <a:cubicBezTo>
                    <a:pt x="1269512" y="7828864"/>
                    <a:pt x="1246140" y="7885778"/>
                    <a:pt x="1327518" y="7886647"/>
                  </a:cubicBezTo>
                  <a:close/>
                  <a:moveTo>
                    <a:pt x="1600696" y="7094389"/>
                  </a:moveTo>
                  <a:cubicBezTo>
                    <a:pt x="1648040" y="7094637"/>
                    <a:pt x="1926207" y="7094865"/>
                    <a:pt x="1928899" y="7094865"/>
                  </a:cubicBezTo>
                  <a:cubicBezTo>
                    <a:pt x="1928919" y="7096479"/>
                    <a:pt x="1934447" y="7422480"/>
                    <a:pt x="1935337" y="7470619"/>
                  </a:cubicBezTo>
                  <a:cubicBezTo>
                    <a:pt x="1824935" y="7470743"/>
                    <a:pt x="1934157" y="7471219"/>
                    <a:pt x="1609597" y="7472419"/>
                  </a:cubicBezTo>
                  <a:cubicBezTo>
                    <a:pt x="1603967" y="7109869"/>
                    <a:pt x="1604132" y="7243357"/>
                    <a:pt x="1600696" y="7094389"/>
                  </a:cubicBezTo>
                  <a:close/>
                  <a:moveTo>
                    <a:pt x="1935709" y="7489824"/>
                  </a:moveTo>
                  <a:cubicBezTo>
                    <a:pt x="1942852" y="7867379"/>
                    <a:pt x="1941651" y="7755228"/>
                    <a:pt x="1943576" y="7866965"/>
                  </a:cubicBezTo>
                  <a:cubicBezTo>
                    <a:pt x="1929665" y="7866965"/>
                    <a:pt x="2002638" y="7866759"/>
                    <a:pt x="1615332" y="7867710"/>
                  </a:cubicBezTo>
                  <a:cubicBezTo>
                    <a:pt x="1613676" y="7759595"/>
                    <a:pt x="1614669" y="7799062"/>
                    <a:pt x="1609908" y="7491646"/>
                  </a:cubicBezTo>
                  <a:cubicBezTo>
                    <a:pt x="1960386" y="7490155"/>
                    <a:pt x="1833526" y="7489928"/>
                    <a:pt x="1935709" y="7489824"/>
                  </a:cubicBezTo>
                  <a:close/>
                  <a:moveTo>
                    <a:pt x="1940078" y="6700815"/>
                  </a:moveTo>
                  <a:cubicBezTo>
                    <a:pt x="2088259" y="6700960"/>
                    <a:pt x="2087680" y="6697628"/>
                    <a:pt x="2268467" y="6698870"/>
                  </a:cubicBezTo>
                  <a:cubicBezTo>
                    <a:pt x="2270785" y="6901172"/>
                    <a:pt x="2273352" y="6872115"/>
                    <a:pt x="2276396" y="7074458"/>
                  </a:cubicBezTo>
                  <a:cubicBezTo>
                    <a:pt x="2054992" y="7073983"/>
                    <a:pt x="2100101" y="7075638"/>
                    <a:pt x="1945564" y="7075638"/>
                  </a:cubicBezTo>
                  <a:cubicBezTo>
                    <a:pt x="1943183" y="6930912"/>
                    <a:pt x="1942500" y="6832379"/>
                    <a:pt x="1940078" y="6700815"/>
                  </a:cubicBezTo>
                  <a:close/>
                  <a:moveTo>
                    <a:pt x="1948275" y="7094865"/>
                  </a:moveTo>
                  <a:cubicBezTo>
                    <a:pt x="2339722" y="7094865"/>
                    <a:pt x="2276313" y="7063200"/>
                    <a:pt x="2277928" y="7183629"/>
                  </a:cubicBezTo>
                  <a:cubicBezTo>
                    <a:pt x="2279563" y="7314800"/>
                    <a:pt x="2280743" y="7352135"/>
                    <a:pt x="2281571" y="7466004"/>
                  </a:cubicBezTo>
                  <a:cubicBezTo>
                    <a:pt x="2281633" y="7475048"/>
                    <a:pt x="2308069" y="7470660"/>
                    <a:pt x="1952333" y="7470598"/>
                  </a:cubicBezTo>
                  <a:cubicBezTo>
                    <a:pt x="1952271" y="7467204"/>
                    <a:pt x="1944860" y="7094865"/>
                    <a:pt x="1948275" y="7094865"/>
                  </a:cubicBezTo>
                  <a:close/>
                  <a:moveTo>
                    <a:pt x="2281757" y="7490424"/>
                  </a:moveTo>
                  <a:cubicBezTo>
                    <a:pt x="2281778" y="7492246"/>
                    <a:pt x="2286105" y="7863530"/>
                    <a:pt x="2286125" y="7865641"/>
                  </a:cubicBezTo>
                  <a:cubicBezTo>
                    <a:pt x="2152228" y="7863757"/>
                    <a:pt x="2061410" y="7866841"/>
                    <a:pt x="1960510" y="7866965"/>
                  </a:cubicBezTo>
                  <a:cubicBezTo>
                    <a:pt x="1958357" y="7741114"/>
                    <a:pt x="1959661" y="7866013"/>
                    <a:pt x="1952685" y="7489824"/>
                  </a:cubicBezTo>
                  <a:cubicBezTo>
                    <a:pt x="2068821" y="7489845"/>
                    <a:pt x="2151358" y="7491356"/>
                    <a:pt x="2281757" y="7490424"/>
                  </a:cubicBezTo>
                  <a:close/>
                  <a:moveTo>
                    <a:pt x="2286436" y="7884888"/>
                  </a:moveTo>
                  <a:cubicBezTo>
                    <a:pt x="2288899" y="8045529"/>
                    <a:pt x="2287305" y="8006518"/>
                    <a:pt x="2291466" y="8261863"/>
                  </a:cubicBezTo>
                  <a:cubicBezTo>
                    <a:pt x="2213546" y="8262919"/>
                    <a:pt x="2120720" y="8262215"/>
                    <a:pt x="1964899" y="8262174"/>
                  </a:cubicBezTo>
                  <a:cubicBezTo>
                    <a:pt x="1964878" y="8259814"/>
                    <a:pt x="1960924" y="7891531"/>
                    <a:pt x="1960903" y="7889565"/>
                  </a:cubicBezTo>
                  <a:cubicBezTo>
                    <a:pt x="1960800" y="7882673"/>
                    <a:pt x="2279439" y="7884785"/>
                    <a:pt x="2286436" y="7884888"/>
                  </a:cubicBezTo>
                  <a:close/>
                  <a:moveTo>
                    <a:pt x="2285422" y="6699015"/>
                  </a:moveTo>
                  <a:cubicBezTo>
                    <a:pt x="2476249" y="6700712"/>
                    <a:pt x="2328688" y="6699201"/>
                    <a:pt x="2614618" y="6701002"/>
                  </a:cubicBezTo>
                  <a:cubicBezTo>
                    <a:pt x="2617330" y="6910465"/>
                    <a:pt x="2616771" y="6953056"/>
                    <a:pt x="2618862" y="7075245"/>
                  </a:cubicBezTo>
                  <a:cubicBezTo>
                    <a:pt x="2351418" y="7074583"/>
                    <a:pt x="2505624" y="7075142"/>
                    <a:pt x="2293329" y="7074521"/>
                  </a:cubicBezTo>
                  <a:cubicBezTo>
                    <a:pt x="2290266" y="6874102"/>
                    <a:pt x="2287574" y="6888941"/>
                    <a:pt x="2285422" y="6699015"/>
                  </a:cubicBezTo>
                  <a:close/>
                  <a:moveTo>
                    <a:pt x="2320656" y="7093871"/>
                  </a:moveTo>
                  <a:cubicBezTo>
                    <a:pt x="2680553" y="7095320"/>
                    <a:pt x="2618386" y="7069057"/>
                    <a:pt x="2621139" y="7184643"/>
                  </a:cubicBezTo>
                  <a:cubicBezTo>
                    <a:pt x="2623478" y="7281190"/>
                    <a:pt x="2624555" y="7356398"/>
                    <a:pt x="2626045" y="7466148"/>
                  </a:cubicBezTo>
                  <a:cubicBezTo>
                    <a:pt x="2626128" y="7473434"/>
                    <a:pt x="2298608" y="7473164"/>
                    <a:pt x="2298567" y="7465900"/>
                  </a:cubicBezTo>
                  <a:cubicBezTo>
                    <a:pt x="2295441" y="7040207"/>
                    <a:pt x="2279998" y="7093685"/>
                    <a:pt x="2320656" y="7093871"/>
                  </a:cubicBezTo>
                  <a:close/>
                  <a:moveTo>
                    <a:pt x="2320759" y="7490073"/>
                  </a:moveTo>
                  <a:cubicBezTo>
                    <a:pt x="2407706" y="7489245"/>
                    <a:pt x="2481962" y="7489369"/>
                    <a:pt x="2568930" y="7489617"/>
                  </a:cubicBezTo>
                  <a:cubicBezTo>
                    <a:pt x="2643228" y="7489824"/>
                    <a:pt x="2626004" y="7422646"/>
                    <a:pt x="2633519" y="7865517"/>
                  </a:cubicBezTo>
                  <a:cubicBezTo>
                    <a:pt x="2542784" y="7866179"/>
                    <a:pt x="2491920" y="7869221"/>
                    <a:pt x="2303101" y="7865910"/>
                  </a:cubicBezTo>
                  <a:cubicBezTo>
                    <a:pt x="2296787" y="7433966"/>
                    <a:pt x="2291094" y="7490383"/>
                    <a:pt x="2320759" y="7490073"/>
                  </a:cubicBezTo>
                  <a:close/>
                  <a:moveTo>
                    <a:pt x="2320552" y="7885467"/>
                  </a:moveTo>
                  <a:cubicBezTo>
                    <a:pt x="2626294" y="7891221"/>
                    <a:pt x="2633726" y="7876940"/>
                    <a:pt x="2633933" y="7889896"/>
                  </a:cubicBezTo>
                  <a:cubicBezTo>
                    <a:pt x="2636086" y="8027069"/>
                    <a:pt x="2633084" y="8033960"/>
                    <a:pt x="2635258" y="8172561"/>
                  </a:cubicBezTo>
                  <a:cubicBezTo>
                    <a:pt x="2636955" y="8281628"/>
                    <a:pt x="2654096" y="8265257"/>
                    <a:pt x="2569240" y="8262443"/>
                  </a:cubicBezTo>
                  <a:cubicBezTo>
                    <a:pt x="2255466" y="8252157"/>
                    <a:pt x="2309063" y="8300357"/>
                    <a:pt x="2306972" y="8172209"/>
                  </a:cubicBezTo>
                  <a:cubicBezTo>
                    <a:pt x="2301776" y="7842089"/>
                    <a:pt x="2294944" y="7884991"/>
                    <a:pt x="2320552" y="7885467"/>
                  </a:cubicBezTo>
                  <a:close/>
                  <a:moveTo>
                    <a:pt x="2636189" y="7094492"/>
                  </a:moveTo>
                  <a:cubicBezTo>
                    <a:pt x="2905496" y="7094823"/>
                    <a:pt x="2694112" y="7094844"/>
                    <a:pt x="2966566" y="7095423"/>
                  </a:cubicBezTo>
                  <a:cubicBezTo>
                    <a:pt x="2973335" y="7531341"/>
                    <a:pt x="2982816" y="7473040"/>
                    <a:pt x="2941434" y="7473040"/>
                  </a:cubicBezTo>
                  <a:cubicBezTo>
                    <a:pt x="2939819" y="7473040"/>
                    <a:pt x="2643103" y="7471860"/>
                    <a:pt x="2643021" y="7465776"/>
                  </a:cubicBezTo>
                  <a:cubicBezTo>
                    <a:pt x="2639481" y="7204511"/>
                    <a:pt x="2638342" y="7211072"/>
                    <a:pt x="2636189" y="7094492"/>
                  </a:cubicBezTo>
                  <a:close/>
                  <a:moveTo>
                    <a:pt x="2941434" y="7492287"/>
                  </a:moveTo>
                  <a:cubicBezTo>
                    <a:pt x="2980871" y="7492287"/>
                    <a:pt x="2970375" y="7432063"/>
                    <a:pt x="2978055" y="7865372"/>
                  </a:cubicBezTo>
                  <a:cubicBezTo>
                    <a:pt x="2954083" y="7865227"/>
                    <a:pt x="2935369" y="7865268"/>
                    <a:pt x="2693139" y="7865310"/>
                  </a:cubicBezTo>
                  <a:cubicBezTo>
                    <a:pt x="2639667" y="7865310"/>
                    <a:pt x="2649355" y="7927501"/>
                    <a:pt x="2643352" y="7489721"/>
                  </a:cubicBezTo>
                  <a:cubicBezTo>
                    <a:pt x="2821241" y="7489824"/>
                    <a:pt x="2825402" y="7492287"/>
                    <a:pt x="2941434" y="7492287"/>
                  </a:cubicBezTo>
                  <a:close/>
                  <a:moveTo>
                    <a:pt x="2982692" y="7042235"/>
                  </a:moveTo>
                  <a:cubicBezTo>
                    <a:pt x="2976399" y="6638107"/>
                    <a:pt x="2945678" y="6696738"/>
                    <a:pt x="3065436" y="6699801"/>
                  </a:cubicBezTo>
                  <a:cubicBezTo>
                    <a:pt x="3147373" y="6701892"/>
                    <a:pt x="3231194" y="6701726"/>
                    <a:pt x="3303567" y="6700484"/>
                  </a:cubicBezTo>
                  <a:cubicBezTo>
                    <a:pt x="3307852" y="7054756"/>
                    <a:pt x="3306569" y="6985880"/>
                    <a:pt x="3308225" y="7076507"/>
                  </a:cubicBezTo>
                  <a:cubicBezTo>
                    <a:pt x="2930027" y="7086131"/>
                    <a:pt x="2983251" y="7077460"/>
                    <a:pt x="2982692" y="7042235"/>
                  </a:cubicBezTo>
                  <a:close/>
                  <a:moveTo>
                    <a:pt x="3308577" y="7095755"/>
                  </a:moveTo>
                  <a:cubicBezTo>
                    <a:pt x="3311102" y="7221399"/>
                    <a:pt x="3313400" y="7212106"/>
                    <a:pt x="3315739" y="7471716"/>
                  </a:cubicBezTo>
                  <a:cubicBezTo>
                    <a:pt x="3270651" y="7472129"/>
                    <a:pt x="2989400" y="7473019"/>
                    <a:pt x="2987930" y="7473019"/>
                  </a:cubicBezTo>
                  <a:cubicBezTo>
                    <a:pt x="2988137" y="7369478"/>
                    <a:pt x="2988095" y="7390298"/>
                    <a:pt x="2983500" y="7095486"/>
                  </a:cubicBezTo>
                  <a:cubicBezTo>
                    <a:pt x="3074918" y="7095879"/>
                    <a:pt x="3178260" y="7099045"/>
                    <a:pt x="3308577" y="7095755"/>
                  </a:cubicBezTo>
                  <a:close/>
                  <a:moveTo>
                    <a:pt x="3314083" y="7490942"/>
                  </a:moveTo>
                  <a:cubicBezTo>
                    <a:pt x="3316174" y="7490942"/>
                    <a:pt x="3322115" y="7865268"/>
                    <a:pt x="3322136" y="7866903"/>
                  </a:cubicBezTo>
                  <a:cubicBezTo>
                    <a:pt x="3129301" y="7870194"/>
                    <a:pt x="3083882" y="7866262"/>
                    <a:pt x="2994989" y="7865475"/>
                  </a:cubicBezTo>
                  <a:cubicBezTo>
                    <a:pt x="2993043" y="7754152"/>
                    <a:pt x="2987723" y="7646389"/>
                    <a:pt x="2987888" y="7492225"/>
                  </a:cubicBezTo>
                  <a:cubicBezTo>
                    <a:pt x="2989358" y="7492246"/>
                    <a:pt x="3283507" y="7491232"/>
                    <a:pt x="3314083" y="7490942"/>
                  </a:cubicBezTo>
                  <a:close/>
                  <a:moveTo>
                    <a:pt x="3322530" y="7889938"/>
                  </a:moveTo>
                  <a:cubicBezTo>
                    <a:pt x="3329133" y="8311119"/>
                    <a:pt x="3332590" y="8263167"/>
                    <a:pt x="3314083" y="8262960"/>
                  </a:cubicBezTo>
                  <a:cubicBezTo>
                    <a:pt x="2937128" y="8258924"/>
                    <a:pt x="2999978" y="8293238"/>
                    <a:pt x="2998094" y="8172188"/>
                  </a:cubicBezTo>
                  <a:cubicBezTo>
                    <a:pt x="2995900" y="8031787"/>
                    <a:pt x="2997680" y="8034561"/>
                    <a:pt x="2995403" y="7889565"/>
                  </a:cubicBezTo>
                  <a:cubicBezTo>
                    <a:pt x="2995299" y="7882052"/>
                    <a:pt x="3322509" y="7888324"/>
                    <a:pt x="3322530" y="7889938"/>
                  </a:cubicBezTo>
                  <a:close/>
                  <a:moveTo>
                    <a:pt x="3325531" y="7095320"/>
                  </a:moveTo>
                  <a:cubicBezTo>
                    <a:pt x="3388588" y="7093747"/>
                    <a:pt x="3399664" y="7094016"/>
                    <a:pt x="3654480" y="7093974"/>
                  </a:cubicBezTo>
                  <a:cubicBezTo>
                    <a:pt x="3657419" y="7266102"/>
                    <a:pt x="3655473" y="7112290"/>
                    <a:pt x="3660876" y="7472605"/>
                  </a:cubicBezTo>
                  <a:cubicBezTo>
                    <a:pt x="3294831" y="7471881"/>
                    <a:pt x="3332756" y="7473123"/>
                    <a:pt x="3332694" y="7465859"/>
                  </a:cubicBezTo>
                  <a:cubicBezTo>
                    <a:pt x="3330831" y="7242447"/>
                    <a:pt x="3327664" y="7199089"/>
                    <a:pt x="3325531" y="7095320"/>
                  </a:cubicBezTo>
                  <a:close/>
                  <a:moveTo>
                    <a:pt x="3661166" y="7491832"/>
                  </a:moveTo>
                  <a:cubicBezTo>
                    <a:pt x="3666487" y="7846476"/>
                    <a:pt x="3663940" y="7660586"/>
                    <a:pt x="3667232" y="7867690"/>
                  </a:cubicBezTo>
                  <a:cubicBezTo>
                    <a:pt x="3556437" y="7867503"/>
                    <a:pt x="3477791" y="7864523"/>
                    <a:pt x="3339111" y="7866613"/>
                  </a:cubicBezTo>
                  <a:cubicBezTo>
                    <a:pt x="3337311" y="7756470"/>
                    <a:pt x="3334122" y="7630039"/>
                    <a:pt x="3332922" y="7490756"/>
                  </a:cubicBezTo>
                  <a:cubicBezTo>
                    <a:pt x="3501598" y="7489286"/>
                    <a:pt x="3555961" y="7491646"/>
                    <a:pt x="3661166" y="7491832"/>
                  </a:cubicBezTo>
                  <a:close/>
                  <a:moveTo>
                    <a:pt x="3667542" y="7886916"/>
                  </a:moveTo>
                  <a:cubicBezTo>
                    <a:pt x="3669964" y="8061920"/>
                    <a:pt x="3667169" y="7982841"/>
                    <a:pt x="3671517" y="8261760"/>
                  </a:cubicBezTo>
                  <a:cubicBezTo>
                    <a:pt x="3547266" y="8261925"/>
                    <a:pt x="3515427" y="8264740"/>
                    <a:pt x="3344949" y="8263271"/>
                  </a:cubicBezTo>
                  <a:cubicBezTo>
                    <a:pt x="3342072" y="8152527"/>
                    <a:pt x="3341637" y="8028600"/>
                    <a:pt x="3339463" y="7889606"/>
                  </a:cubicBezTo>
                  <a:cubicBezTo>
                    <a:pt x="3339360" y="7881639"/>
                    <a:pt x="3325428" y="7886398"/>
                    <a:pt x="3667542" y="7886916"/>
                  </a:cubicBezTo>
                  <a:close/>
                  <a:moveTo>
                    <a:pt x="3671434" y="7093995"/>
                  </a:moveTo>
                  <a:cubicBezTo>
                    <a:pt x="3777261" y="7093974"/>
                    <a:pt x="3785686" y="7095651"/>
                    <a:pt x="3998685" y="7096189"/>
                  </a:cubicBezTo>
                  <a:cubicBezTo>
                    <a:pt x="3998705" y="7097845"/>
                    <a:pt x="4005247" y="7457228"/>
                    <a:pt x="4005558" y="7472357"/>
                  </a:cubicBezTo>
                  <a:cubicBezTo>
                    <a:pt x="3844354" y="7472316"/>
                    <a:pt x="3735340" y="7472688"/>
                    <a:pt x="3677810" y="7472626"/>
                  </a:cubicBezTo>
                  <a:cubicBezTo>
                    <a:pt x="3672655" y="7128102"/>
                    <a:pt x="3673939" y="7241722"/>
                    <a:pt x="3671434" y="7093995"/>
                  </a:cubicBezTo>
                  <a:close/>
                  <a:moveTo>
                    <a:pt x="3686525" y="7491853"/>
                  </a:moveTo>
                  <a:cubicBezTo>
                    <a:pt x="4072879" y="7491853"/>
                    <a:pt x="4005744" y="7463334"/>
                    <a:pt x="4008001" y="7607356"/>
                  </a:cubicBezTo>
                  <a:cubicBezTo>
                    <a:pt x="4010215" y="7749206"/>
                    <a:pt x="4010650" y="7739417"/>
                    <a:pt x="4012741" y="7868807"/>
                  </a:cubicBezTo>
                  <a:cubicBezTo>
                    <a:pt x="3854602" y="7869738"/>
                    <a:pt x="3822804" y="7867710"/>
                    <a:pt x="3684186" y="7867710"/>
                  </a:cubicBezTo>
                  <a:cubicBezTo>
                    <a:pt x="3677583" y="7447564"/>
                    <a:pt x="3673918" y="7491853"/>
                    <a:pt x="3686525" y="7491853"/>
                  </a:cubicBezTo>
                  <a:close/>
                  <a:moveTo>
                    <a:pt x="3686525" y="7886937"/>
                  </a:moveTo>
                  <a:cubicBezTo>
                    <a:pt x="3687995" y="7886937"/>
                    <a:pt x="4013052" y="7887724"/>
                    <a:pt x="4013093" y="7889938"/>
                  </a:cubicBezTo>
                  <a:cubicBezTo>
                    <a:pt x="4013135" y="7892421"/>
                    <a:pt x="4017627" y="8261739"/>
                    <a:pt x="4017648" y="8264222"/>
                  </a:cubicBezTo>
                  <a:cubicBezTo>
                    <a:pt x="3789868" y="8265402"/>
                    <a:pt x="3845369" y="8261780"/>
                    <a:pt x="3688472" y="8261760"/>
                  </a:cubicBezTo>
                  <a:cubicBezTo>
                    <a:pt x="3681951" y="7845235"/>
                    <a:pt x="3685056" y="7886937"/>
                    <a:pt x="3686525" y="7886937"/>
                  </a:cubicBezTo>
                  <a:close/>
                  <a:moveTo>
                    <a:pt x="4058906" y="7096417"/>
                  </a:moveTo>
                  <a:cubicBezTo>
                    <a:pt x="4181459" y="7096914"/>
                    <a:pt x="4185475" y="7096438"/>
                    <a:pt x="4307097" y="7096914"/>
                  </a:cubicBezTo>
                  <a:cubicBezTo>
                    <a:pt x="4357112" y="7097120"/>
                    <a:pt x="4344298" y="7037827"/>
                    <a:pt x="4349411" y="7471736"/>
                  </a:cubicBezTo>
                  <a:cubicBezTo>
                    <a:pt x="3988790" y="7473392"/>
                    <a:pt x="4022574" y="7475317"/>
                    <a:pt x="4022388" y="7465755"/>
                  </a:cubicBezTo>
                  <a:cubicBezTo>
                    <a:pt x="4013901" y="7037620"/>
                    <a:pt x="4000652" y="7096168"/>
                    <a:pt x="4058906" y="7096417"/>
                  </a:cubicBezTo>
                  <a:close/>
                  <a:moveTo>
                    <a:pt x="4349660" y="7490942"/>
                  </a:moveTo>
                  <a:cubicBezTo>
                    <a:pt x="4350798" y="7586454"/>
                    <a:pt x="4351999" y="7666588"/>
                    <a:pt x="4354483" y="7748792"/>
                  </a:cubicBezTo>
                  <a:cubicBezTo>
                    <a:pt x="4359100" y="7900761"/>
                    <a:pt x="4417354" y="7865558"/>
                    <a:pt x="4058864" y="7868476"/>
                  </a:cubicBezTo>
                  <a:cubicBezTo>
                    <a:pt x="4016882" y="7868807"/>
                    <a:pt x="4031621" y="7926321"/>
                    <a:pt x="4022926" y="7491583"/>
                  </a:cubicBezTo>
                  <a:cubicBezTo>
                    <a:pt x="4324383" y="7491625"/>
                    <a:pt x="4206839" y="7491625"/>
                    <a:pt x="4349660" y="7490942"/>
                  </a:cubicBezTo>
                  <a:close/>
                  <a:moveTo>
                    <a:pt x="4059030" y="7887724"/>
                  </a:moveTo>
                  <a:cubicBezTo>
                    <a:pt x="4060500" y="7887703"/>
                    <a:pt x="4357650" y="7884785"/>
                    <a:pt x="4357733" y="7889938"/>
                  </a:cubicBezTo>
                  <a:cubicBezTo>
                    <a:pt x="4364503" y="8323744"/>
                    <a:pt x="4387606" y="8262339"/>
                    <a:pt x="4307077" y="8263002"/>
                  </a:cubicBezTo>
                  <a:cubicBezTo>
                    <a:pt x="4183219" y="8264015"/>
                    <a:pt x="4175683" y="8263022"/>
                    <a:pt x="4058906" y="8263953"/>
                  </a:cubicBezTo>
                  <a:cubicBezTo>
                    <a:pt x="4026942" y="8264161"/>
                    <a:pt x="4035078" y="8281090"/>
                    <a:pt x="4033381" y="8172188"/>
                  </a:cubicBezTo>
                  <a:cubicBezTo>
                    <a:pt x="4028392" y="7844489"/>
                    <a:pt x="4018475" y="7888054"/>
                    <a:pt x="4059030" y="7887724"/>
                  </a:cubicBezTo>
                  <a:close/>
                  <a:moveTo>
                    <a:pt x="4360818" y="7097058"/>
                  </a:moveTo>
                  <a:cubicBezTo>
                    <a:pt x="4566798" y="7097431"/>
                    <a:pt x="4537195" y="7096148"/>
                    <a:pt x="4679705" y="7096148"/>
                  </a:cubicBezTo>
                  <a:cubicBezTo>
                    <a:pt x="4696598" y="7096148"/>
                    <a:pt x="4688834" y="7051507"/>
                    <a:pt x="4695562" y="7473599"/>
                  </a:cubicBezTo>
                  <a:cubicBezTo>
                    <a:pt x="4567606" y="7473951"/>
                    <a:pt x="4547132" y="7471012"/>
                    <a:pt x="4366407" y="7471633"/>
                  </a:cubicBezTo>
                  <a:cubicBezTo>
                    <a:pt x="4364999" y="7362441"/>
                    <a:pt x="4366552" y="7461058"/>
                    <a:pt x="4360818" y="7097058"/>
                  </a:cubicBezTo>
                  <a:close/>
                  <a:moveTo>
                    <a:pt x="4431307" y="7490776"/>
                  </a:moveTo>
                  <a:cubicBezTo>
                    <a:pt x="4554129" y="7490776"/>
                    <a:pt x="4555413" y="7492867"/>
                    <a:pt x="4679684" y="7492867"/>
                  </a:cubicBezTo>
                  <a:cubicBezTo>
                    <a:pt x="4703926" y="7492867"/>
                    <a:pt x="4695500" y="7446280"/>
                    <a:pt x="4702373" y="7868373"/>
                  </a:cubicBezTo>
                  <a:cubicBezTo>
                    <a:pt x="4578826" y="7868704"/>
                    <a:pt x="4532496" y="7866510"/>
                    <a:pt x="4374315" y="7867069"/>
                  </a:cubicBezTo>
                  <a:cubicBezTo>
                    <a:pt x="4366780" y="7430427"/>
                    <a:pt x="4340406" y="7490776"/>
                    <a:pt x="4431307" y="7490776"/>
                  </a:cubicBezTo>
                  <a:close/>
                  <a:moveTo>
                    <a:pt x="4699868" y="6759736"/>
                  </a:moveTo>
                  <a:cubicBezTo>
                    <a:pt x="4698585" y="6677243"/>
                    <a:pt x="4642732" y="6701581"/>
                    <a:pt x="5030100" y="6700174"/>
                  </a:cubicBezTo>
                  <a:cubicBezTo>
                    <a:pt x="5033578" y="6906739"/>
                    <a:pt x="5031425" y="6910382"/>
                    <a:pt x="5034364" y="7076321"/>
                  </a:cubicBezTo>
                  <a:cubicBezTo>
                    <a:pt x="4965594" y="7077128"/>
                    <a:pt x="4937274" y="7076901"/>
                    <a:pt x="4707424" y="7076942"/>
                  </a:cubicBezTo>
                  <a:cubicBezTo>
                    <a:pt x="4705002" y="6903573"/>
                    <a:pt x="4702083" y="6900882"/>
                    <a:pt x="4699868" y="6759736"/>
                  </a:cubicBezTo>
                  <a:close/>
                  <a:moveTo>
                    <a:pt x="5034716" y="7095548"/>
                  </a:moveTo>
                  <a:cubicBezTo>
                    <a:pt x="5036683" y="7199027"/>
                    <a:pt x="5039768" y="7256500"/>
                    <a:pt x="5041507" y="7466045"/>
                  </a:cubicBezTo>
                  <a:cubicBezTo>
                    <a:pt x="5041548" y="7471716"/>
                    <a:pt x="5079639" y="7471343"/>
                    <a:pt x="4712496" y="7473537"/>
                  </a:cubicBezTo>
                  <a:cubicBezTo>
                    <a:pt x="4706824" y="7117610"/>
                    <a:pt x="4709598" y="7245282"/>
                    <a:pt x="4707693" y="7096148"/>
                  </a:cubicBezTo>
                  <a:cubicBezTo>
                    <a:pt x="4937564" y="7096107"/>
                    <a:pt x="4974496" y="7096293"/>
                    <a:pt x="5034716" y="7095548"/>
                  </a:cubicBezTo>
                  <a:close/>
                  <a:moveTo>
                    <a:pt x="5041735" y="7490673"/>
                  </a:moveTo>
                  <a:cubicBezTo>
                    <a:pt x="5041755" y="7492308"/>
                    <a:pt x="5045895" y="7865434"/>
                    <a:pt x="5045916" y="7866924"/>
                  </a:cubicBezTo>
                  <a:cubicBezTo>
                    <a:pt x="4873161" y="7864627"/>
                    <a:pt x="4802362" y="7867876"/>
                    <a:pt x="4719328" y="7868290"/>
                  </a:cubicBezTo>
                  <a:cubicBezTo>
                    <a:pt x="4717630" y="7763279"/>
                    <a:pt x="4717485" y="7786665"/>
                    <a:pt x="4712807" y="7492763"/>
                  </a:cubicBezTo>
                  <a:cubicBezTo>
                    <a:pt x="4808014" y="7492204"/>
                    <a:pt x="4879434" y="7487217"/>
                    <a:pt x="5041735" y="7490673"/>
                  </a:cubicBezTo>
                  <a:close/>
                  <a:moveTo>
                    <a:pt x="5045626" y="6618342"/>
                  </a:moveTo>
                  <a:cubicBezTo>
                    <a:pt x="5039064" y="6268355"/>
                    <a:pt x="5036000" y="6305938"/>
                    <a:pt x="5052334" y="6305814"/>
                  </a:cubicBezTo>
                  <a:cubicBezTo>
                    <a:pt x="5418751" y="6302834"/>
                    <a:pt x="5368260" y="6297494"/>
                    <a:pt x="5368426" y="6336092"/>
                  </a:cubicBezTo>
                  <a:cubicBezTo>
                    <a:pt x="5370144" y="6741483"/>
                    <a:pt x="5395607" y="6679519"/>
                    <a:pt x="5300628" y="6680161"/>
                  </a:cubicBezTo>
                  <a:cubicBezTo>
                    <a:pt x="5181822" y="6680968"/>
                    <a:pt x="5185486" y="6680347"/>
                    <a:pt x="5052209" y="6680864"/>
                  </a:cubicBezTo>
                  <a:cubicBezTo>
                    <a:pt x="5044819" y="6680906"/>
                    <a:pt x="5046993" y="6690281"/>
                    <a:pt x="5045626" y="6618342"/>
                  </a:cubicBezTo>
                  <a:close/>
                  <a:moveTo>
                    <a:pt x="5052313" y="6700091"/>
                  </a:moveTo>
                  <a:cubicBezTo>
                    <a:pt x="5431794" y="6698538"/>
                    <a:pt x="5372007" y="6681775"/>
                    <a:pt x="5373249" y="6760026"/>
                  </a:cubicBezTo>
                  <a:cubicBezTo>
                    <a:pt x="5379191" y="7140706"/>
                    <a:pt x="5402480" y="7077273"/>
                    <a:pt x="5300774" y="7076032"/>
                  </a:cubicBezTo>
                  <a:cubicBezTo>
                    <a:pt x="5009337" y="7072492"/>
                    <a:pt x="5051567" y="7093251"/>
                    <a:pt x="5050760" y="7042276"/>
                  </a:cubicBezTo>
                  <a:cubicBezTo>
                    <a:pt x="5044757" y="6659382"/>
                    <a:pt x="5046682" y="6700091"/>
                    <a:pt x="5052313" y="6700091"/>
                  </a:cubicBezTo>
                  <a:close/>
                  <a:moveTo>
                    <a:pt x="5052375" y="7095320"/>
                  </a:moveTo>
                  <a:cubicBezTo>
                    <a:pt x="5448955" y="7090497"/>
                    <a:pt x="5379046" y="7076735"/>
                    <a:pt x="5381965" y="7183878"/>
                  </a:cubicBezTo>
                  <a:cubicBezTo>
                    <a:pt x="5384636" y="7282162"/>
                    <a:pt x="5386209" y="7369561"/>
                    <a:pt x="5385899" y="7465921"/>
                  </a:cubicBezTo>
                  <a:cubicBezTo>
                    <a:pt x="5385857" y="7478877"/>
                    <a:pt x="5060034" y="7471798"/>
                    <a:pt x="5058544" y="7471777"/>
                  </a:cubicBezTo>
                  <a:cubicBezTo>
                    <a:pt x="5056102" y="7190417"/>
                    <a:pt x="5049994" y="7095361"/>
                    <a:pt x="5052375" y="7095320"/>
                  </a:cubicBezTo>
                  <a:close/>
                  <a:moveTo>
                    <a:pt x="5385836" y="7492805"/>
                  </a:moveTo>
                  <a:cubicBezTo>
                    <a:pt x="5385753" y="7629460"/>
                    <a:pt x="5390349" y="7749889"/>
                    <a:pt x="5392295" y="7865041"/>
                  </a:cubicBezTo>
                  <a:cubicBezTo>
                    <a:pt x="5295039" y="7865517"/>
                    <a:pt x="5241505" y="7869490"/>
                    <a:pt x="5062850" y="7867151"/>
                  </a:cubicBezTo>
                  <a:cubicBezTo>
                    <a:pt x="5062829" y="7865310"/>
                    <a:pt x="5058709" y="7492515"/>
                    <a:pt x="5058689" y="7491045"/>
                  </a:cubicBezTo>
                  <a:cubicBezTo>
                    <a:pt x="5127646" y="7492515"/>
                    <a:pt x="5383435" y="7492805"/>
                    <a:pt x="5385836" y="7492805"/>
                  </a:cubicBezTo>
                  <a:close/>
                  <a:moveTo>
                    <a:pt x="5392626" y="7884267"/>
                  </a:moveTo>
                  <a:cubicBezTo>
                    <a:pt x="5394883" y="8023198"/>
                    <a:pt x="5394779" y="8107575"/>
                    <a:pt x="5397967" y="8261987"/>
                  </a:cubicBezTo>
                  <a:lnTo>
                    <a:pt x="5069475" y="8262132"/>
                  </a:lnTo>
                  <a:cubicBezTo>
                    <a:pt x="5068419" y="8212110"/>
                    <a:pt x="5063306" y="7895526"/>
                    <a:pt x="5063202" y="7889669"/>
                  </a:cubicBezTo>
                  <a:cubicBezTo>
                    <a:pt x="5063160" y="7886213"/>
                    <a:pt x="5034385" y="7886088"/>
                    <a:pt x="5392626" y="7884267"/>
                  </a:cubicBezTo>
                  <a:close/>
                  <a:moveTo>
                    <a:pt x="5396829" y="7095961"/>
                  </a:moveTo>
                  <a:cubicBezTo>
                    <a:pt x="5539442" y="7096230"/>
                    <a:pt x="5514000" y="7094720"/>
                    <a:pt x="5724970" y="7094637"/>
                  </a:cubicBezTo>
                  <a:cubicBezTo>
                    <a:pt x="5726149" y="7196109"/>
                    <a:pt x="5724970" y="7318132"/>
                    <a:pt x="5731014" y="7469708"/>
                  </a:cubicBezTo>
                  <a:cubicBezTo>
                    <a:pt x="5517374" y="7469605"/>
                    <a:pt x="5567430" y="7473723"/>
                    <a:pt x="5402853" y="7473599"/>
                  </a:cubicBezTo>
                  <a:cubicBezTo>
                    <a:pt x="5403371" y="7301637"/>
                    <a:pt x="5398774" y="7193377"/>
                    <a:pt x="5396829" y="7095961"/>
                  </a:cubicBezTo>
                  <a:close/>
                  <a:moveTo>
                    <a:pt x="5424880" y="7492825"/>
                  </a:moveTo>
                  <a:cubicBezTo>
                    <a:pt x="5791732" y="7492825"/>
                    <a:pt x="5732298" y="7447687"/>
                    <a:pt x="5734782" y="7607315"/>
                  </a:cubicBezTo>
                  <a:cubicBezTo>
                    <a:pt x="5736894" y="7742604"/>
                    <a:pt x="5735362" y="7741859"/>
                    <a:pt x="5737121" y="7866490"/>
                  </a:cubicBezTo>
                  <a:cubicBezTo>
                    <a:pt x="5735652" y="7866469"/>
                    <a:pt x="5449597" y="7864895"/>
                    <a:pt x="5409250" y="7864999"/>
                  </a:cubicBezTo>
                  <a:cubicBezTo>
                    <a:pt x="5402211" y="7450005"/>
                    <a:pt x="5391695" y="7492825"/>
                    <a:pt x="5424880" y="7492825"/>
                  </a:cubicBezTo>
                  <a:close/>
                  <a:moveTo>
                    <a:pt x="5424880" y="7884184"/>
                  </a:moveTo>
                  <a:cubicBezTo>
                    <a:pt x="5772438" y="7884184"/>
                    <a:pt x="5737411" y="7884929"/>
                    <a:pt x="5737473" y="7889959"/>
                  </a:cubicBezTo>
                  <a:cubicBezTo>
                    <a:pt x="5744305" y="8326517"/>
                    <a:pt x="5765400" y="8260559"/>
                    <a:pt x="5673216" y="8260559"/>
                  </a:cubicBezTo>
                  <a:cubicBezTo>
                    <a:pt x="5549420" y="8260559"/>
                    <a:pt x="5546646" y="8261987"/>
                    <a:pt x="5424859" y="8261987"/>
                  </a:cubicBezTo>
                  <a:cubicBezTo>
                    <a:pt x="5411403" y="8261987"/>
                    <a:pt x="5414922" y="8275833"/>
                    <a:pt x="5413287" y="8172229"/>
                  </a:cubicBezTo>
                  <a:cubicBezTo>
                    <a:pt x="5408256" y="7848773"/>
                    <a:pt x="5401610" y="7884184"/>
                    <a:pt x="5424880" y="7884184"/>
                  </a:cubicBezTo>
                  <a:close/>
                  <a:moveTo>
                    <a:pt x="6066318" y="6759985"/>
                  </a:moveTo>
                  <a:cubicBezTo>
                    <a:pt x="6072052" y="7124315"/>
                    <a:pt x="6081327" y="7076673"/>
                    <a:pt x="6046196" y="7076114"/>
                  </a:cubicBezTo>
                  <a:cubicBezTo>
                    <a:pt x="5974589" y="7074955"/>
                    <a:pt x="5912236" y="7074976"/>
                    <a:pt x="5797404" y="7075286"/>
                  </a:cubicBezTo>
                  <a:cubicBezTo>
                    <a:pt x="5722941" y="7075473"/>
                    <a:pt x="5742048" y="7128930"/>
                    <a:pt x="5736293" y="6759695"/>
                  </a:cubicBezTo>
                  <a:cubicBezTo>
                    <a:pt x="5735113" y="6683141"/>
                    <a:pt x="5719235" y="6699491"/>
                    <a:pt x="5797528" y="6698538"/>
                  </a:cubicBezTo>
                  <a:cubicBezTo>
                    <a:pt x="6112896" y="6694731"/>
                    <a:pt x="6065200" y="6687404"/>
                    <a:pt x="6066318" y="6759985"/>
                  </a:cubicBezTo>
                  <a:close/>
                  <a:moveTo>
                    <a:pt x="6058120" y="6336506"/>
                  </a:moveTo>
                  <a:cubicBezTo>
                    <a:pt x="6061557" y="6419455"/>
                    <a:pt x="6061681" y="6443172"/>
                    <a:pt x="6064227" y="6618715"/>
                  </a:cubicBezTo>
                  <a:cubicBezTo>
                    <a:pt x="6065241" y="6693054"/>
                    <a:pt x="6070624" y="6681340"/>
                    <a:pt x="6046362" y="6680575"/>
                  </a:cubicBezTo>
                  <a:cubicBezTo>
                    <a:pt x="5650216" y="6667619"/>
                    <a:pt x="5733809" y="6787489"/>
                    <a:pt x="5730207" y="6303268"/>
                  </a:cubicBezTo>
                  <a:cubicBezTo>
                    <a:pt x="6107266" y="6304738"/>
                    <a:pt x="6056174" y="6289671"/>
                    <a:pt x="6058120" y="6336506"/>
                  </a:cubicBezTo>
                  <a:close/>
                  <a:moveTo>
                    <a:pt x="6050523" y="5912385"/>
                  </a:moveTo>
                  <a:cubicBezTo>
                    <a:pt x="6057044" y="6330400"/>
                    <a:pt x="6058989" y="6284518"/>
                    <a:pt x="6046072" y="6284621"/>
                  </a:cubicBezTo>
                  <a:cubicBezTo>
                    <a:pt x="5664231" y="6287167"/>
                    <a:pt x="5730642" y="6305938"/>
                    <a:pt x="5728903" y="6194553"/>
                  </a:cubicBezTo>
                  <a:cubicBezTo>
                    <a:pt x="5726646" y="6051938"/>
                    <a:pt x="5726046" y="6062141"/>
                    <a:pt x="5723624" y="5912013"/>
                  </a:cubicBezTo>
                  <a:cubicBezTo>
                    <a:pt x="5723562" y="5906901"/>
                    <a:pt x="6050461" y="5908847"/>
                    <a:pt x="6050523" y="5912385"/>
                  </a:cubicBezTo>
                  <a:close/>
                  <a:moveTo>
                    <a:pt x="6050150" y="5889372"/>
                  </a:moveTo>
                  <a:cubicBezTo>
                    <a:pt x="5881763" y="5892704"/>
                    <a:pt x="5816077" y="5889496"/>
                    <a:pt x="5723251" y="5888999"/>
                  </a:cubicBezTo>
                  <a:cubicBezTo>
                    <a:pt x="5721326" y="5773226"/>
                    <a:pt x="5717269" y="5641870"/>
                    <a:pt x="5717041" y="5513017"/>
                  </a:cubicBezTo>
                  <a:cubicBezTo>
                    <a:pt x="5834109" y="5513494"/>
                    <a:pt x="5789517" y="5515066"/>
                    <a:pt x="6043629" y="5514445"/>
                  </a:cubicBezTo>
                  <a:cubicBezTo>
                    <a:pt x="6048142" y="5792598"/>
                    <a:pt x="6048598" y="5793446"/>
                    <a:pt x="6050150" y="5889372"/>
                  </a:cubicBezTo>
                  <a:close/>
                  <a:moveTo>
                    <a:pt x="6043339" y="5495177"/>
                  </a:moveTo>
                  <a:cubicBezTo>
                    <a:pt x="5674603" y="5496150"/>
                    <a:pt x="5717041" y="5494453"/>
                    <a:pt x="5717041" y="5488865"/>
                  </a:cubicBezTo>
                  <a:cubicBezTo>
                    <a:pt x="5716855" y="5306452"/>
                    <a:pt x="5712238" y="5209554"/>
                    <a:pt x="5710292" y="5116050"/>
                  </a:cubicBezTo>
                  <a:cubicBezTo>
                    <a:pt x="5818292" y="5116795"/>
                    <a:pt x="5828146" y="5120934"/>
                    <a:pt x="6037936" y="5118761"/>
                  </a:cubicBezTo>
                  <a:cubicBezTo>
                    <a:pt x="6040048" y="5268703"/>
                    <a:pt x="6037709" y="5147818"/>
                    <a:pt x="6043339" y="5495177"/>
                  </a:cubicBezTo>
                  <a:close/>
                  <a:moveTo>
                    <a:pt x="6035411" y="4782391"/>
                  </a:moveTo>
                  <a:cubicBezTo>
                    <a:pt x="6037605" y="4922212"/>
                    <a:pt x="6034893" y="4923475"/>
                    <a:pt x="6037108" y="5064889"/>
                  </a:cubicBezTo>
                  <a:cubicBezTo>
                    <a:pt x="6037936" y="5116319"/>
                    <a:pt x="6085695" y="5099286"/>
                    <a:pt x="5709899" y="5096844"/>
                  </a:cubicBezTo>
                  <a:cubicBezTo>
                    <a:pt x="5706856" y="4937072"/>
                    <a:pt x="5709878" y="4919956"/>
                    <a:pt x="5706090" y="4722559"/>
                  </a:cubicBezTo>
                  <a:cubicBezTo>
                    <a:pt x="6095776" y="4723139"/>
                    <a:pt x="6034189" y="4704719"/>
                    <a:pt x="6035411" y="4782391"/>
                  </a:cubicBezTo>
                  <a:close/>
                  <a:moveTo>
                    <a:pt x="6025308" y="4326295"/>
                  </a:moveTo>
                  <a:cubicBezTo>
                    <a:pt x="6032140" y="4725995"/>
                    <a:pt x="6029655" y="4548362"/>
                    <a:pt x="6033816" y="4704099"/>
                  </a:cubicBezTo>
                  <a:cubicBezTo>
                    <a:pt x="5645165" y="4704223"/>
                    <a:pt x="5706297" y="4722166"/>
                    <a:pt x="5704268" y="4640687"/>
                  </a:cubicBezTo>
                  <a:cubicBezTo>
                    <a:pt x="5701846" y="4543830"/>
                    <a:pt x="5700376" y="4457383"/>
                    <a:pt x="5699962" y="4358478"/>
                  </a:cubicBezTo>
                  <a:cubicBezTo>
                    <a:pt x="5699734" y="4313154"/>
                    <a:pt x="5648767" y="4323067"/>
                    <a:pt x="6025308" y="4326295"/>
                  </a:cubicBezTo>
                  <a:close/>
                  <a:moveTo>
                    <a:pt x="6021892" y="3935019"/>
                  </a:moveTo>
                  <a:cubicBezTo>
                    <a:pt x="6024439" y="4096923"/>
                    <a:pt x="6020381" y="4028772"/>
                    <a:pt x="6024977" y="4307090"/>
                  </a:cubicBezTo>
                  <a:cubicBezTo>
                    <a:pt x="6022886" y="4307069"/>
                    <a:pt x="5702136" y="4305848"/>
                    <a:pt x="5699631" y="4305827"/>
                  </a:cubicBezTo>
                  <a:cubicBezTo>
                    <a:pt x="5697851" y="4090487"/>
                    <a:pt x="5693855" y="4091108"/>
                    <a:pt x="5691495" y="3930445"/>
                  </a:cubicBezTo>
                  <a:cubicBezTo>
                    <a:pt x="5693006" y="3930445"/>
                    <a:pt x="6021871" y="3933550"/>
                    <a:pt x="6021892" y="3935019"/>
                  </a:cubicBezTo>
                  <a:close/>
                  <a:moveTo>
                    <a:pt x="6013405" y="3536065"/>
                  </a:moveTo>
                  <a:cubicBezTo>
                    <a:pt x="6024253" y="4043714"/>
                    <a:pt x="6020464" y="3851035"/>
                    <a:pt x="6021540" y="3912896"/>
                  </a:cubicBezTo>
                  <a:cubicBezTo>
                    <a:pt x="5885676" y="3916227"/>
                    <a:pt x="5792808" y="3911468"/>
                    <a:pt x="5691226" y="3911240"/>
                  </a:cubicBezTo>
                  <a:cubicBezTo>
                    <a:pt x="5689446" y="3791804"/>
                    <a:pt x="5689363" y="3707179"/>
                    <a:pt x="5685864" y="3535941"/>
                  </a:cubicBezTo>
                  <a:cubicBezTo>
                    <a:pt x="5785480" y="3535982"/>
                    <a:pt x="5919295" y="3537410"/>
                    <a:pt x="6013405" y="3536065"/>
                  </a:cubicBezTo>
                  <a:close/>
                  <a:moveTo>
                    <a:pt x="6012866" y="3511561"/>
                  </a:moveTo>
                  <a:cubicBezTo>
                    <a:pt x="6013074" y="3520543"/>
                    <a:pt x="6039323" y="3516839"/>
                    <a:pt x="5685471" y="3516714"/>
                  </a:cubicBezTo>
                  <a:cubicBezTo>
                    <a:pt x="5685430" y="3514811"/>
                    <a:pt x="5678308" y="3140381"/>
                    <a:pt x="5678288" y="3138849"/>
                  </a:cubicBezTo>
                  <a:cubicBezTo>
                    <a:pt x="5679778" y="3138849"/>
                    <a:pt x="6005580" y="3140691"/>
                    <a:pt x="6007153" y="3140712"/>
                  </a:cubicBezTo>
                  <a:cubicBezTo>
                    <a:pt x="6008354" y="3224592"/>
                    <a:pt x="6009389" y="3352700"/>
                    <a:pt x="6012866" y="3511561"/>
                  </a:cubicBezTo>
                  <a:close/>
                  <a:moveTo>
                    <a:pt x="6002661" y="2805584"/>
                  </a:moveTo>
                  <a:cubicBezTo>
                    <a:pt x="6004876" y="2946688"/>
                    <a:pt x="6004130" y="2946419"/>
                    <a:pt x="6006345" y="3087875"/>
                  </a:cubicBezTo>
                  <a:cubicBezTo>
                    <a:pt x="6007112" y="3136511"/>
                    <a:pt x="6057416" y="3119768"/>
                    <a:pt x="5677956" y="3119623"/>
                  </a:cubicBezTo>
                  <a:cubicBezTo>
                    <a:pt x="5674561" y="2916803"/>
                    <a:pt x="5677563" y="2963514"/>
                    <a:pt x="5673650" y="2746062"/>
                  </a:cubicBezTo>
                  <a:cubicBezTo>
                    <a:pt x="6058141" y="2746062"/>
                    <a:pt x="6001377" y="2722904"/>
                    <a:pt x="6002661" y="2805584"/>
                  </a:cubicBezTo>
                  <a:close/>
                  <a:moveTo>
                    <a:pt x="5997216" y="2381981"/>
                  </a:moveTo>
                  <a:cubicBezTo>
                    <a:pt x="6005787" y="2792525"/>
                    <a:pt x="6020381" y="2726008"/>
                    <a:pt x="5921718" y="2726008"/>
                  </a:cubicBezTo>
                  <a:cubicBezTo>
                    <a:pt x="5797259" y="2726008"/>
                    <a:pt x="5797797" y="2726836"/>
                    <a:pt x="5673278" y="2726836"/>
                  </a:cubicBezTo>
                  <a:cubicBezTo>
                    <a:pt x="5669986" y="2554957"/>
                    <a:pt x="5669427" y="2583662"/>
                    <a:pt x="5667357" y="2348805"/>
                  </a:cubicBezTo>
                  <a:cubicBezTo>
                    <a:pt x="6041600" y="2348826"/>
                    <a:pt x="5996243" y="2335022"/>
                    <a:pt x="5997216" y="2381981"/>
                  </a:cubicBezTo>
                  <a:close/>
                  <a:moveTo>
                    <a:pt x="5989287" y="1958543"/>
                  </a:moveTo>
                  <a:cubicBezTo>
                    <a:pt x="5996202" y="2399448"/>
                    <a:pt x="6020816" y="2329268"/>
                    <a:pt x="5921718" y="2329268"/>
                  </a:cubicBezTo>
                  <a:cubicBezTo>
                    <a:pt x="5798812" y="2329268"/>
                    <a:pt x="5797404" y="2329599"/>
                    <a:pt x="5673216" y="2329599"/>
                  </a:cubicBezTo>
                  <a:cubicBezTo>
                    <a:pt x="5664976" y="2329599"/>
                    <a:pt x="5667522" y="2340982"/>
                    <a:pt x="5665949" y="2240462"/>
                  </a:cubicBezTo>
                  <a:cubicBezTo>
                    <a:pt x="5660816" y="1910963"/>
                    <a:pt x="5658952" y="1953949"/>
                    <a:pt x="5673216" y="1953949"/>
                  </a:cubicBezTo>
                  <a:cubicBezTo>
                    <a:pt x="6012059" y="1953949"/>
                    <a:pt x="5989122" y="1947492"/>
                    <a:pt x="5989287" y="1958543"/>
                  </a:cubicBezTo>
                  <a:close/>
                  <a:moveTo>
                    <a:pt x="5988915" y="1933398"/>
                  </a:moveTo>
                  <a:cubicBezTo>
                    <a:pt x="5871992" y="1932052"/>
                    <a:pt x="5795148" y="1934701"/>
                    <a:pt x="5662865" y="1934722"/>
                  </a:cubicBezTo>
                  <a:cubicBezTo>
                    <a:pt x="5655557" y="1510229"/>
                    <a:pt x="5644958" y="1556609"/>
                    <a:pt x="5673236" y="1556609"/>
                  </a:cubicBezTo>
                  <a:cubicBezTo>
                    <a:pt x="5777697" y="1556609"/>
                    <a:pt x="5805644" y="1556857"/>
                    <a:pt x="5921738" y="1556857"/>
                  </a:cubicBezTo>
                  <a:cubicBezTo>
                    <a:pt x="6004689" y="1556878"/>
                    <a:pt x="5982187" y="1488705"/>
                    <a:pt x="5988915" y="1933398"/>
                  </a:cubicBezTo>
                  <a:close/>
                  <a:moveTo>
                    <a:pt x="5977715" y="1252814"/>
                  </a:moveTo>
                  <a:cubicBezTo>
                    <a:pt x="5980324" y="1338764"/>
                    <a:pt x="5980365" y="1357763"/>
                    <a:pt x="5983304" y="1538024"/>
                  </a:cubicBezTo>
                  <a:cubicBezTo>
                    <a:pt x="5946642" y="1537548"/>
                    <a:pt x="5680378" y="1537362"/>
                    <a:pt x="5654812" y="1537444"/>
                  </a:cubicBezTo>
                  <a:cubicBezTo>
                    <a:pt x="5647960" y="1106391"/>
                    <a:pt x="5637008" y="1164174"/>
                    <a:pt x="5673236" y="1164174"/>
                  </a:cubicBezTo>
                  <a:cubicBezTo>
                    <a:pt x="6037357" y="1164174"/>
                    <a:pt x="5974030" y="1130584"/>
                    <a:pt x="5977715" y="1252814"/>
                  </a:cubicBezTo>
                  <a:close/>
                  <a:moveTo>
                    <a:pt x="5971794" y="829045"/>
                  </a:moveTo>
                  <a:cubicBezTo>
                    <a:pt x="5977425" y="1198860"/>
                    <a:pt x="5989867" y="1142215"/>
                    <a:pt x="5921718" y="1142215"/>
                  </a:cubicBezTo>
                  <a:cubicBezTo>
                    <a:pt x="5607115" y="1142215"/>
                    <a:pt x="5647877" y="1161152"/>
                    <a:pt x="5647111" y="1111213"/>
                  </a:cubicBezTo>
                  <a:cubicBezTo>
                    <a:pt x="5640901" y="714991"/>
                    <a:pt x="5633945" y="767682"/>
                    <a:pt x="5673236" y="767682"/>
                  </a:cubicBezTo>
                  <a:cubicBezTo>
                    <a:pt x="6025391" y="767682"/>
                    <a:pt x="5970532" y="748456"/>
                    <a:pt x="5971794" y="829045"/>
                  </a:cubicBezTo>
                  <a:close/>
                  <a:moveTo>
                    <a:pt x="5673236" y="370839"/>
                  </a:moveTo>
                  <a:cubicBezTo>
                    <a:pt x="6011024" y="370839"/>
                    <a:pt x="5965046" y="362788"/>
                    <a:pt x="5965087" y="405256"/>
                  </a:cubicBezTo>
                  <a:cubicBezTo>
                    <a:pt x="5965087" y="806073"/>
                    <a:pt x="5991461" y="747752"/>
                    <a:pt x="5921718" y="747752"/>
                  </a:cubicBezTo>
                  <a:cubicBezTo>
                    <a:pt x="5591444" y="747752"/>
                    <a:pt x="5643447" y="765633"/>
                    <a:pt x="5641645" y="687444"/>
                  </a:cubicBezTo>
                  <a:cubicBezTo>
                    <a:pt x="5633593" y="320093"/>
                    <a:pt x="5622579" y="370839"/>
                    <a:pt x="5673236" y="370839"/>
                  </a:cubicBezTo>
                  <a:close/>
                  <a:moveTo>
                    <a:pt x="5637857" y="1537527"/>
                  </a:moveTo>
                  <a:cubicBezTo>
                    <a:pt x="5550455" y="1538086"/>
                    <a:pt x="5310296" y="1547399"/>
                    <a:pt x="5309779" y="1534402"/>
                  </a:cubicBezTo>
                  <a:cubicBezTo>
                    <a:pt x="5304437" y="1402238"/>
                    <a:pt x="5304706" y="1275290"/>
                    <a:pt x="5303216" y="1163718"/>
                  </a:cubicBezTo>
                  <a:cubicBezTo>
                    <a:pt x="5657441" y="1163842"/>
                    <a:pt x="5484955" y="1164049"/>
                    <a:pt x="5631025" y="1164174"/>
                  </a:cubicBezTo>
                  <a:cubicBezTo>
                    <a:pt x="5634172" y="1340275"/>
                    <a:pt x="5631585" y="1142671"/>
                    <a:pt x="5637857" y="1537527"/>
                  </a:cubicBezTo>
                  <a:close/>
                  <a:moveTo>
                    <a:pt x="5630156" y="1111544"/>
                  </a:moveTo>
                  <a:cubicBezTo>
                    <a:pt x="5630881" y="1158234"/>
                    <a:pt x="5682325" y="1144637"/>
                    <a:pt x="5302947" y="1144513"/>
                  </a:cubicBezTo>
                  <a:cubicBezTo>
                    <a:pt x="5298890" y="860565"/>
                    <a:pt x="5302906" y="1072015"/>
                    <a:pt x="5298351" y="766461"/>
                  </a:cubicBezTo>
                  <a:cubicBezTo>
                    <a:pt x="5756374" y="768137"/>
                    <a:pt x="5587676" y="767537"/>
                    <a:pt x="5626347" y="767641"/>
                  </a:cubicBezTo>
                  <a:cubicBezTo>
                    <a:pt x="5630073" y="969550"/>
                    <a:pt x="5627589" y="947716"/>
                    <a:pt x="5630156" y="1111544"/>
                  </a:cubicBezTo>
                  <a:close/>
                  <a:moveTo>
                    <a:pt x="5300732" y="372722"/>
                  </a:moveTo>
                  <a:cubicBezTo>
                    <a:pt x="5668310" y="371998"/>
                    <a:pt x="5617798" y="356786"/>
                    <a:pt x="5619081" y="405546"/>
                  </a:cubicBezTo>
                  <a:cubicBezTo>
                    <a:pt x="5629763" y="814393"/>
                    <a:pt x="5644523" y="748725"/>
                    <a:pt x="5549130" y="747938"/>
                  </a:cubicBezTo>
                  <a:cubicBezTo>
                    <a:pt x="5247363" y="745496"/>
                    <a:pt x="5298413" y="768179"/>
                    <a:pt x="5297275" y="691956"/>
                  </a:cubicBezTo>
                  <a:cubicBezTo>
                    <a:pt x="5292244" y="334662"/>
                    <a:pt x="5287814" y="372764"/>
                    <a:pt x="5300732" y="372722"/>
                  </a:cubicBezTo>
                  <a:close/>
                  <a:moveTo>
                    <a:pt x="5292844" y="1535271"/>
                  </a:moveTo>
                  <a:cubicBezTo>
                    <a:pt x="5293011" y="1539390"/>
                    <a:pt x="5331909" y="1537672"/>
                    <a:pt x="4965863" y="1539679"/>
                  </a:cubicBezTo>
                  <a:cubicBezTo>
                    <a:pt x="4960812" y="1321773"/>
                    <a:pt x="4962075" y="1268667"/>
                    <a:pt x="4960708" y="1161690"/>
                  </a:cubicBezTo>
                  <a:cubicBezTo>
                    <a:pt x="5123195" y="1162270"/>
                    <a:pt x="4962882" y="1163615"/>
                    <a:pt x="5286282" y="1163718"/>
                  </a:cubicBezTo>
                  <a:cubicBezTo>
                    <a:pt x="5287773" y="1276656"/>
                    <a:pt x="5287524" y="1403211"/>
                    <a:pt x="5292844" y="1535271"/>
                  </a:cubicBezTo>
                  <a:close/>
                  <a:moveTo>
                    <a:pt x="5282349" y="829045"/>
                  </a:moveTo>
                  <a:cubicBezTo>
                    <a:pt x="5284523" y="967687"/>
                    <a:pt x="5283322" y="970812"/>
                    <a:pt x="5285517" y="1111544"/>
                  </a:cubicBezTo>
                  <a:cubicBezTo>
                    <a:pt x="5286282" y="1160159"/>
                    <a:pt x="5335718" y="1143747"/>
                    <a:pt x="4960439" y="1142464"/>
                  </a:cubicBezTo>
                  <a:cubicBezTo>
                    <a:pt x="4958638" y="1012618"/>
                    <a:pt x="4957748" y="1010693"/>
                    <a:pt x="4953815" y="766751"/>
                  </a:cubicBezTo>
                  <a:cubicBezTo>
                    <a:pt x="5339361" y="766503"/>
                    <a:pt x="5281086" y="745165"/>
                    <a:pt x="5282349" y="829045"/>
                  </a:cubicBezTo>
                  <a:close/>
                  <a:moveTo>
                    <a:pt x="5176460" y="372888"/>
                  </a:moveTo>
                  <a:cubicBezTo>
                    <a:pt x="5292782" y="372888"/>
                    <a:pt x="5274627" y="363761"/>
                    <a:pt x="5275497" y="405442"/>
                  </a:cubicBezTo>
                  <a:cubicBezTo>
                    <a:pt x="5277546" y="503541"/>
                    <a:pt x="5278829" y="588766"/>
                    <a:pt x="5280279" y="692266"/>
                  </a:cubicBezTo>
                  <a:cubicBezTo>
                    <a:pt x="5281355" y="764288"/>
                    <a:pt x="5341141" y="747214"/>
                    <a:pt x="4953525" y="747524"/>
                  </a:cubicBezTo>
                  <a:cubicBezTo>
                    <a:pt x="4949447" y="493441"/>
                    <a:pt x="4949467" y="486963"/>
                    <a:pt x="4947418" y="404946"/>
                  </a:cubicBezTo>
                  <a:cubicBezTo>
                    <a:pt x="4946341" y="361960"/>
                    <a:pt x="4906036" y="372681"/>
                    <a:pt x="5176460" y="372888"/>
                  </a:cubicBezTo>
                  <a:close/>
                  <a:moveTo>
                    <a:pt x="4928082" y="1539783"/>
                  </a:moveTo>
                  <a:cubicBezTo>
                    <a:pt x="4805177" y="1539783"/>
                    <a:pt x="4805860" y="1537320"/>
                    <a:pt x="4679705" y="1537320"/>
                  </a:cubicBezTo>
                  <a:cubicBezTo>
                    <a:pt x="4597230" y="1537320"/>
                    <a:pt x="4620478" y="1608224"/>
                    <a:pt x="4612942" y="1163304"/>
                  </a:cubicBezTo>
                  <a:cubicBezTo>
                    <a:pt x="4753278" y="1164795"/>
                    <a:pt x="4803521" y="1161400"/>
                    <a:pt x="4943754" y="1161628"/>
                  </a:cubicBezTo>
                  <a:cubicBezTo>
                    <a:pt x="4949157" y="1595724"/>
                    <a:pt x="4958059" y="1539783"/>
                    <a:pt x="4928082" y="1539783"/>
                  </a:cubicBezTo>
                  <a:close/>
                  <a:moveTo>
                    <a:pt x="4937874" y="829004"/>
                  </a:moveTo>
                  <a:cubicBezTo>
                    <a:pt x="4943588" y="1190478"/>
                    <a:pt x="4949840" y="1142422"/>
                    <a:pt x="4928082" y="1142422"/>
                  </a:cubicBezTo>
                  <a:cubicBezTo>
                    <a:pt x="4565743" y="1142422"/>
                    <a:pt x="4612860" y="1159724"/>
                    <a:pt x="4612094" y="1111213"/>
                  </a:cubicBezTo>
                  <a:cubicBezTo>
                    <a:pt x="4609837" y="966611"/>
                    <a:pt x="4611535" y="969322"/>
                    <a:pt x="4609320" y="828714"/>
                  </a:cubicBezTo>
                  <a:cubicBezTo>
                    <a:pt x="4608119" y="754209"/>
                    <a:pt x="4589819" y="767103"/>
                    <a:pt x="4679684" y="767103"/>
                  </a:cubicBezTo>
                  <a:cubicBezTo>
                    <a:pt x="4988945" y="767103"/>
                    <a:pt x="4936487" y="743282"/>
                    <a:pt x="4937874" y="829004"/>
                  </a:cubicBezTo>
                  <a:close/>
                  <a:moveTo>
                    <a:pt x="4930463" y="405504"/>
                  </a:moveTo>
                  <a:cubicBezTo>
                    <a:pt x="4932595" y="490275"/>
                    <a:pt x="4932658" y="503831"/>
                    <a:pt x="4936570" y="747545"/>
                  </a:cubicBezTo>
                  <a:cubicBezTo>
                    <a:pt x="4900301" y="747545"/>
                    <a:pt x="4644595" y="747835"/>
                    <a:pt x="4608015" y="748228"/>
                  </a:cubicBezTo>
                  <a:lnTo>
                    <a:pt x="4601908" y="371398"/>
                  </a:lnTo>
                  <a:cubicBezTo>
                    <a:pt x="4992320" y="365189"/>
                    <a:pt x="4929449" y="365292"/>
                    <a:pt x="4930463" y="405504"/>
                  </a:cubicBezTo>
                  <a:close/>
                  <a:moveTo>
                    <a:pt x="4597603" y="1252648"/>
                  </a:moveTo>
                  <a:cubicBezTo>
                    <a:pt x="4599279" y="1341765"/>
                    <a:pt x="4598700" y="1308362"/>
                    <a:pt x="4602385" y="1537982"/>
                  </a:cubicBezTo>
                  <a:cubicBezTo>
                    <a:pt x="4495544" y="1540073"/>
                    <a:pt x="4538707" y="1542556"/>
                    <a:pt x="4273747" y="1540031"/>
                  </a:cubicBezTo>
                  <a:cubicBezTo>
                    <a:pt x="4268944" y="1153764"/>
                    <a:pt x="4271739" y="1281209"/>
                    <a:pt x="4270517" y="1161193"/>
                  </a:cubicBezTo>
                  <a:cubicBezTo>
                    <a:pt x="4663330" y="1161007"/>
                    <a:pt x="4595470" y="1145030"/>
                    <a:pt x="4597603" y="1252648"/>
                  </a:cubicBezTo>
                  <a:close/>
                  <a:moveTo>
                    <a:pt x="4592365" y="829045"/>
                  </a:moveTo>
                  <a:cubicBezTo>
                    <a:pt x="4597934" y="1194721"/>
                    <a:pt x="4607519" y="1144223"/>
                    <a:pt x="4555640" y="1143167"/>
                  </a:cubicBezTo>
                  <a:cubicBezTo>
                    <a:pt x="4478009" y="1141594"/>
                    <a:pt x="4463684" y="1141905"/>
                    <a:pt x="4270290" y="1141988"/>
                  </a:cubicBezTo>
                  <a:cubicBezTo>
                    <a:pt x="4267971" y="960009"/>
                    <a:pt x="4264266" y="961023"/>
                    <a:pt x="4262237" y="767931"/>
                  </a:cubicBezTo>
                  <a:cubicBezTo>
                    <a:pt x="4649874" y="771718"/>
                    <a:pt x="4590999" y="743799"/>
                    <a:pt x="4592365" y="829045"/>
                  </a:cubicBezTo>
                  <a:close/>
                  <a:moveTo>
                    <a:pt x="4307035" y="373095"/>
                  </a:moveTo>
                  <a:cubicBezTo>
                    <a:pt x="4391249" y="374212"/>
                    <a:pt x="4472462" y="374399"/>
                    <a:pt x="4555682" y="372391"/>
                  </a:cubicBezTo>
                  <a:cubicBezTo>
                    <a:pt x="4596795" y="371356"/>
                    <a:pt x="4584064" y="315374"/>
                    <a:pt x="4591061" y="748456"/>
                  </a:cubicBezTo>
                  <a:cubicBezTo>
                    <a:pt x="4443521" y="750567"/>
                    <a:pt x="4501423" y="751084"/>
                    <a:pt x="4262051" y="748745"/>
                  </a:cubicBezTo>
                  <a:cubicBezTo>
                    <a:pt x="4258490" y="309579"/>
                    <a:pt x="4238534" y="372205"/>
                    <a:pt x="4307035" y="373095"/>
                  </a:cubicBezTo>
                  <a:close/>
                  <a:moveTo>
                    <a:pt x="4263065" y="1936564"/>
                  </a:moveTo>
                  <a:cubicBezTo>
                    <a:pt x="4181935" y="1937144"/>
                    <a:pt x="4076709" y="1936564"/>
                    <a:pt x="3937657" y="1936564"/>
                  </a:cubicBezTo>
                  <a:cubicBezTo>
                    <a:pt x="3937429" y="1922822"/>
                    <a:pt x="3931860" y="1600960"/>
                    <a:pt x="3930825" y="1557623"/>
                  </a:cubicBezTo>
                  <a:cubicBezTo>
                    <a:pt x="3932336" y="1557623"/>
                    <a:pt x="4254722" y="1559092"/>
                    <a:pt x="4256999" y="1559113"/>
                  </a:cubicBezTo>
                  <a:cubicBezTo>
                    <a:pt x="4258697" y="1696927"/>
                    <a:pt x="4261616" y="1845771"/>
                    <a:pt x="4263065" y="1936564"/>
                  </a:cubicBezTo>
                  <a:close/>
                  <a:moveTo>
                    <a:pt x="4253832" y="1252442"/>
                  </a:moveTo>
                  <a:cubicBezTo>
                    <a:pt x="4253107" y="1597731"/>
                    <a:pt x="4290639" y="1539659"/>
                    <a:pt x="4183032" y="1539659"/>
                  </a:cubicBezTo>
                  <a:cubicBezTo>
                    <a:pt x="3901698" y="1539659"/>
                    <a:pt x="3930390" y="1539638"/>
                    <a:pt x="3930266" y="1534609"/>
                  </a:cubicBezTo>
                  <a:cubicBezTo>
                    <a:pt x="3928610" y="1465961"/>
                    <a:pt x="3917990" y="1162083"/>
                    <a:pt x="3934862" y="1162083"/>
                  </a:cubicBezTo>
                  <a:cubicBezTo>
                    <a:pt x="4318524" y="1162083"/>
                    <a:pt x="4254080" y="1133834"/>
                    <a:pt x="4253832" y="1252442"/>
                  </a:cubicBezTo>
                  <a:close/>
                  <a:moveTo>
                    <a:pt x="4246110" y="829045"/>
                  </a:moveTo>
                  <a:cubicBezTo>
                    <a:pt x="4251886" y="1197432"/>
                    <a:pt x="4276542" y="1141988"/>
                    <a:pt x="4183032" y="1142029"/>
                  </a:cubicBezTo>
                  <a:cubicBezTo>
                    <a:pt x="3887041" y="1142029"/>
                    <a:pt x="3924573" y="1156868"/>
                    <a:pt x="3923849" y="1111172"/>
                  </a:cubicBezTo>
                  <a:cubicBezTo>
                    <a:pt x="3923683" y="1100120"/>
                    <a:pt x="3918797" y="783018"/>
                    <a:pt x="3918528" y="765447"/>
                  </a:cubicBezTo>
                  <a:cubicBezTo>
                    <a:pt x="4311714" y="764619"/>
                    <a:pt x="4244889" y="751974"/>
                    <a:pt x="4246110" y="829045"/>
                  </a:cubicBezTo>
                  <a:close/>
                  <a:moveTo>
                    <a:pt x="3934862" y="373322"/>
                  </a:moveTo>
                  <a:cubicBezTo>
                    <a:pt x="4287037" y="373322"/>
                    <a:pt x="4239776" y="358670"/>
                    <a:pt x="4240790" y="404511"/>
                  </a:cubicBezTo>
                  <a:cubicBezTo>
                    <a:pt x="4250147" y="816007"/>
                    <a:pt x="4257931" y="748394"/>
                    <a:pt x="4183032" y="748394"/>
                  </a:cubicBezTo>
                  <a:cubicBezTo>
                    <a:pt x="4059278" y="748394"/>
                    <a:pt x="4059154" y="746221"/>
                    <a:pt x="3934862" y="746221"/>
                  </a:cubicBezTo>
                  <a:cubicBezTo>
                    <a:pt x="3912732" y="746221"/>
                    <a:pt x="3918383" y="757024"/>
                    <a:pt x="3917431" y="687486"/>
                  </a:cubicBezTo>
                  <a:cubicBezTo>
                    <a:pt x="3912525" y="324956"/>
                    <a:pt x="3903085" y="373322"/>
                    <a:pt x="3934862" y="373322"/>
                  </a:cubicBezTo>
                  <a:close/>
                  <a:moveTo>
                    <a:pt x="3907639" y="1162125"/>
                  </a:moveTo>
                  <a:cubicBezTo>
                    <a:pt x="3909067" y="1265935"/>
                    <a:pt x="3909088" y="1362523"/>
                    <a:pt x="3913394" y="1538438"/>
                  </a:cubicBezTo>
                  <a:cubicBezTo>
                    <a:pt x="3567491" y="1539059"/>
                    <a:pt x="3585916" y="1543136"/>
                    <a:pt x="3585709" y="1535416"/>
                  </a:cubicBezTo>
                  <a:cubicBezTo>
                    <a:pt x="3584922" y="1502034"/>
                    <a:pt x="3578629" y="1164815"/>
                    <a:pt x="3578608" y="1163304"/>
                  </a:cubicBezTo>
                  <a:cubicBezTo>
                    <a:pt x="3752046" y="1164774"/>
                    <a:pt x="3802475" y="1162352"/>
                    <a:pt x="3907639" y="1162125"/>
                  </a:cubicBezTo>
                  <a:close/>
                  <a:moveTo>
                    <a:pt x="3907370" y="1142898"/>
                  </a:moveTo>
                  <a:cubicBezTo>
                    <a:pt x="3528117" y="1143705"/>
                    <a:pt x="3578505" y="1158110"/>
                    <a:pt x="3577759" y="1111172"/>
                  </a:cubicBezTo>
                  <a:cubicBezTo>
                    <a:pt x="3575544" y="969798"/>
                    <a:pt x="3576145" y="969715"/>
                    <a:pt x="3573930" y="828714"/>
                  </a:cubicBezTo>
                  <a:cubicBezTo>
                    <a:pt x="3572688" y="750029"/>
                    <a:pt x="3508368" y="767724"/>
                    <a:pt x="3901553" y="765530"/>
                  </a:cubicBezTo>
                  <a:cubicBezTo>
                    <a:pt x="3901574" y="767103"/>
                    <a:pt x="3906853" y="1106970"/>
                    <a:pt x="3907370" y="1142898"/>
                  </a:cubicBezTo>
                  <a:close/>
                  <a:moveTo>
                    <a:pt x="3895156" y="373219"/>
                  </a:moveTo>
                  <a:cubicBezTo>
                    <a:pt x="3899338" y="584151"/>
                    <a:pt x="3899007" y="590898"/>
                    <a:pt x="3901284" y="746303"/>
                  </a:cubicBezTo>
                  <a:cubicBezTo>
                    <a:pt x="3520871" y="748311"/>
                    <a:pt x="3573184" y="773332"/>
                    <a:pt x="3571218" y="687403"/>
                  </a:cubicBezTo>
                  <a:cubicBezTo>
                    <a:pt x="3568133" y="552859"/>
                    <a:pt x="3567347" y="475705"/>
                    <a:pt x="3567057" y="405194"/>
                  </a:cubicBezTo>
                  <a:cubicBezTo>
                    <a:pt x="3566850" y="357159"/>
                    <a:pt x="3518532" y="371356"/>
                    <a:pt x="3895156" y="373219"/>
                  </a:cubicBezTo>
                  <a:close/>
                  <a:moveTo>
                    <a:pt x="3562482" y="1538831"/>
                  </a:moveTo>
                  <a:cubicBezTo>
                    <a:pt x="3360103" y="1534464"/>
                    <a:pt x="3238357" y="1542039"/>
                    <a:pt x="3238274" y="1534775"/>
                  </a:cubicBezTo>
                  <a:cubicBezTo>
                    <a:pt x="3233678" y="1094429"/>
                    <a:pt x="3206249" y="1160304"/>
                    <a:pt x="3313918" y="1161752"/>
                  </a:cubicBezTo>
                  <a:cubicBezTo>
                    <a:pt x="3416059" y="1163118"/>
                    <a:pt x="3443054" y="1162021"/>
                    <a:pt x="3561674" y="1163118"/>
                  </a:cubicBezTo>
                  <a:cubicBezTo>
                    <a:pt x="3568858" y="1587590"/>
                    <a:pt x="3572625" y="1539017"/>
                    <a:pt x="3562482" y="1538831"/>
                  </a:cubicBezTo>
                  <a:close/>
                  <a:moveTo>
                    <a:pt x="3556975" y="829045"/>
                  </a:moveTo>
                  <a:cubicBezTo>
                    <a:pt x="3559190" y="970108"/>
                    <a:pt x="3558590" y="969964"/>
                    <a:pt x="3560805" y="1111503"/>
                  </a:cubicBezTo>
                  <a:cubicBezTo>
                    <a:pt x="3561550" y="1158337"/>
                    <a:pt x="3612641" y="1143147"/>
                    <a:pt x="3232850" y="1141781"/>
                  </a:cubicBezTo>
                  <a:cubicBezTo>
                    <a:pt x="3229807" y="941527"/>
                    <a:pt x="3232685" y="943597"/>
                    <a:pt x="3229041" y="768572"/>
                  </a:cubicBezTo>
                  <a:cubicBezTo>
                    <a:pt x="3606928" y="766316"/>
                    <a:pt x="3555629" y="742143"/>
                    <a:pt x="3556975" y="829045"/>
                  </a:cubicBezTo>
                  <a:close/>
                  <a:moveTo>
                    <a:pt x="3549895" y="372619"/>
                  </a:moveTo>
                  <a:cubicBezTo>
                    <a:pt x="3551199" y="585662"/>
                    <a:pt x="3552855" y="615857"/>
                    <a:pt x="3555547" y="747814"/>
                  </a:cubicBezTo>
                  <a:cubicBezTo>
                    <a:pt x="3478661" y="746179"/>
                    <a:pt x="3396372" y="746158"/>
                    <a:pt x="3313835" y="748042"/>
                  </a:cubicBezTo>
                  <a:cubicBezTo>
                    <a:pt x="3202481" y="750587"/>
                    <a:pt x="3231546" y="811640"/>
                    <a:pt x="3220926" y="404987"/>
                  </a:cubicBezTo>
                  <a:cubicBezTo>
                    <a:pt x="3219436" y="348425"/>
                    <a:pt x="3178281" y="380318"/>
                    <a:pt x="3549895" y="372619"/>
                  </a:cubicBezTo>
                  <a:close/>
                  <a:moveTo>
                    <a:pt x="3189812" y="1538065"/>
                  </a:moveTo>
                  <a:cubicBezTo>
                    <a:pt x="2946671" y="1538107"/>
                    <a:pt x="2924686" y="1538065"/>
                    <a:pt x="2893779" y="1538210"/>
                  </a:cubicBezTo>
                  <a:cubicBezTo>
                    <a:pt x="2888024" y="1334728"/>
                    <a:pt x="2890632" y="1257367"/>
                    <a:pt x="2889701" y="1162828"/>
                  </a:cubicBezTo>
                  <a:cubicBezTo>
                    <a:pt x="3068666" y="1162290"/>
                    <a:pt x="3114230" y="1160717"/>
                    <a:pt x="3216165" y="1160945"/>
                  </a:cubicBezTo>
                  <a:cubicBezTo>
                    <a:pt x="3222665" y="1605534"/>
                    <a:pt x="3235231" y="1538065"/>
                    <a:pt x="3189812" y="1538065"/>
                  </a:cubicBezTo>
                  <a:close/>
                  <a:moveTo>
                    <a:pt x="3213184" y="829004"/>
                  </a:moveTo>
                  <a:cubicBezTo>
                    <a:pt x="3218835" y="1190809"/>
                    <a:pt x="3222085" y="1141698"/>
                    <a:pt x="3189832" y="1141698"/>
                  </a:cubicBezTo>
                  <a:cubicBezTo>
                    <a:pt x="2843454" y="1141698"/>
                    <a:pt x="2889783" y="1158462"/>
                    <a:pt x="2889059" y="1111172"/>
                  </a:cubicBezTo>
                  <a:cubicBezTo>
                    <a:pt x="2882704" y="705367"/>
                    <a:pt x="2863182" y="767020"/>
                    <a:pt x="2941455" y="767020"/>
                  </a:cubicBezTo>
                  <a:cubicBezTo>
                    <a:pt x="3065499" y="767020"/>
                    <a:pt x="3065540" y="768696"/>
                    <a:pt x="3189832" y="768696"/>
                  </a:cubicBezTo>
                  <a:cubicBezTo>
                    <a:pt x="3217717" y="768676"/>
                    <a:pt x="3212004" y="756548"/>
                    <a:pt x="3213184" y="829004"/>
                  </a:cubicBezTo>
                  <a:close/>
                  <a:moveTo>
                    <a:pt x="2941434" y="371418"/>
                  </a:moveTo>
                  <a:cubicBezTo>
                    <a:pt x="2951329" y="371418"/>
                    <a:pt x="3187824" y="371563"/>
                    <a:pt x="3203102" y="371584"/>
                  </a:cubicBezTo>
                  <a:cubicBezTo>
                    <a:pt x="3204386" y="424917"/>
                    <a:pt x="3199314" y="215516"/>
                    <a:pt x="3211631" y="749449"/>
                  </a:cubicBezTo>
                  <a:cubicBezTo>
                    <a:pt x="3073490" y="749842"/>
                    <a:pt x="3016270" y="746821"/>
                    <a:pt x="2882310" y="748042"/>
                  </a:cubicBezTo>
                  <a:cubicBezTo>
                    <a:pt x="2877135" y="303163"/>
                    <a:pt x="2853080" y="371418"/>
                    <a:pt x="2941434" y="371418"/>
                  </a:cubicBezTo>
                  <a:close/>
                  <a:moveTo>
                    <a:pt x="2872746" y="1162890"/>
                  </a:moveTo>
                  <a:cubicBezTo>
                    <a:pt x="2873988" y="1294454"/>
                    <a:pt x="2870428" y="1265501"/>
                    <a:pt x="2876804" y="1538293"/>
                  </a:cubicBezTo>
                  <a:cubicBezTo>
                    <a:pt x="2494466" y="1540694"/>
                    <a:pt x="2590459" y="1540073"/>
                    <a:pt x="2550650" y="1540445"/>
                  </a:cubicBezTo>
                  <a:cubicBezTo>
                    <a:pt x="2549429" y="1384771"/>
                    <a:pt x="2546800" y="1279532"/>
                    <a:pt x="2544833" y="1161876"/>
                  </a:cubicBezTo>
                  <a:cubicBezTo>
                    <a:pt x="2705291" y="1164919"/>
                    <a:pt x="2745928" y="1163449"/>
                    <a:pt x="2872746" y="1162890"/>
                  </a:cubicBezTo>
                  <a:close/>
                  <a:moveTo>
                    <a:pt x="2866494" y="829045"/>
                  </a:moveTo>
                  <a:cubicBezTo>
                    <a:pt x="2872270" y="1197970"/>
                    <a:pt x="2891005" y="1143395"/>
                    <a:pt x="2817204" y="1143995"/>
                  </a:cubicBezTo>
                  <a:cubicBezTo>
                    <a:pt x="2500884" y="1146561"/>
                    <a:pt x="2544647" y="1150018"/>
                    <a:pt x="2544026" y="1111172"/>
                  </a:cubicBezTo>
                  <a:cubicBezTo>
                    <a:pt x="2538643" y="776064"/>
                    <a:pt x="2539016" y="797194"/>
                    <a:pt x="2538416" y="768055"/>
                  </a:cubicBezTo>
                  <a:cubicBezTo>
                    <a:pt x="2923548" y="773622"/>
                    <a:pt x="2865107" y="740115"/>
                    <a:pt x="2866494" y="829045"/>
                  </a:cubicBezTo>
                  <a:close/>
                  <a:moveTo>
                    <a:pt x="2569054" y="373302"/>
                  </a:moveTo>
                  <a:cubicBezTo>
                    <a:pt x="2905144" y="370363"/>
                    <a:pt x="2858628" y="362416"/>
                    <a:pt x="2859870" y="405567"/>
                  </a:cubicBezTo>
                  <a:cubicBezTo>
                    <a:pt x="2871504" y="803031"/>
                    <a:pt x="2873119" y="747897"/>
                    <a:pt x="2817142" y="749097"/>
                  </a:cubicBezTo>
                  <a:cubicBezTo>
                    <a:pt x="2732659" y="750918"/>
                    <a:pt x="2652792" y="750815"/>
                    <a:pt x="2569095" y="749346"/>
                  </a:cubicBezTo>
                  <a:cubicBezTo>
                    <a:pt x="2529824" y="748663"/>
                    <a:pt x="2538498" y="761204"/>
                    <a:pt x="2536490" y="687361"/>
                  </a:cubicBezTo>
                  <a:cubicBezTo>
                    <a:pt x="2526636" y="324791"/>
                    <a:pt x="2522041" y="373736"/>
                    <a:pt x="2569054" y="373302"/>
                  </a:cubicBezTo>
                  <a:close/>
                  <a:moveTo>
                    <a:pt x="2533633" y="1534071"/>
                  </a:moveTo>
                  <a:cubicBezTo>
                    <a:pt x="2533737" y="1545723"/>
                    <a:pt x="2559510" y="1539514"/>
                    <a:pt x="2205037" y="1539307"/>
                  </a:cubicBezTo>
                  <a:cubicBezTo>
                    <a:pt x="2204706" y="1470907"/>
                    <a:pt x="2200648" y="1163718"/>
                    <a:pt x="2200607" y="1161359"/>
                  </a:cubicBezTo>
                  <a:cubicBezTo>
                    <a:pt x="2374210" y="1161359"/>
                    <a:pt x="2454967" y="1160511"/>
                    <a:pt x="2527878" y="1161628"/>
                  </a:cubicBezTo>
                  <a:cubicBezTo>
                    <a:pt x="2529949" y="1285927"/>
                    <a:pt x="2532598" y="1391849"/>
                    <a:pt x="2533633" y="1534071"/>
                  </a:cubicBezTo>
                  <a:close/>
                  <a:moveTo>
                    <a:pt x="2527568" y="1142381"/>
                  </a:moveTo>
                  <a:cubicBezTo>
                    <a:pt x="2153842" y="1136710"/>
                    <a:pt x="2200648" y="1160842"/>
                    <a:pt x="2199862" y="1111130"/>
                  </a:cubicBezTo>
                  <a:cubicBezTo>
                    <a:pt x="2195142" y="811971"/>
                    <a:pt x="2195059" y="803341"/>
                    <a:pt x="2194231" y="765385"/>
                  </a:cubicBezTo>
                  <a:cubicBezTo>
                    <a:pt x="2196550" y="765385"/>
                    <a:pt x="2519846" y="767827"/>
                    <a:pt x="2521461" y="767848"/>
                  </a:cubicBezTo>
                  <a:cubicBezTo>
                    <a:pt x="2522310" y="809260"/>
                    <a:pt x="2522413" y="821429"/>
                    <a:pt x="2527568" y="1142381"/>
                  </a:cubicBezTo>
                  <a:close/>
                  <a:moveTo>
                    <a:pt x="2196508" y="374150"/>
                  </a:moveTo>
                  <a:cubicBezTo>
                    <a:pt x="2564334" y="374150"/>
                    <a:pt x="2514443" y="361526"/>
                    <a:pt x="2514816" y="405339"/>
                  </a:cubicBezTo>
                  <a:cubicBezTo>
                    <a:pt x="2517755" y="809902"/>
                    <a:pt x="2547297" y="748269"/>
                    <a:pt x="2444844" y="748269"/>
                  </a:cubicBezTo>
                  <a:cubicBezTo>
                    <a:pt x="2323057" y="748269"/>
                    <a:pt x="2319931" y="746179"/>
                    <a:pt x="2196487" y="746179"/>
                  </a:cubicBezTo>
                  <a:cubicBezTo>
                    <a:pt x="2192740" y="746158"/>
                    <a:pt x="2176842" y="374150"/>
                    <a:pt x="2196508" y="374150"/>
                  </a:cubicBezTo>
                  <a:close/>
                  <a:moveTo>
                    <a:pt x="2188021" y="1534899"/>
                  </a:moveTo>
                  <a:cubicBezTo>
                    <a:pt x="2188062" y="1541480"/>
                    <a:pt x="1924241" y="1541004"/>
                    <a:pt x="1860977" y="1540135"/>
                  </a:cubicBezTo>
                  <a:cubicBezTo>
                    <a:pt x="1854539" y="1170610"/>
                    <a:pt x="1855594" y="1270447"/>
                    <a:pt x="1853566" y="1163035"/>
                  </a:cubicBezTo>
                  <a:cubicBezTo>
                    <a:pt x="2006550" y="1165415"/>
                    <a:pt x="2061285" y="1161525"/>
                    <a:pt x="2183673" y="1161359"/>
                  </a:cubicBezTo>
                  <a:cubicBezTo>
                    <a:pt x="2183673" y="1162849"/>
                    <a:pt x="2187813" y="1482621"/>
                    <a:pt x="2188021" y="1534899"/>
                  </a:cubicBezTo>
                  <a:close/>
                  <a:moveTo>
                    <a:pt x="2183383" y="1142133"/>
                  </a:moveTo>
                  <a:cubicBezTo>
                    <a:pt x="1805662" y="1142691"/>
                    <a:pt x="1853421" y="1159455"/>
                    <a:pt x="1852675" y="1111172"/>
                  </a:cubicBezTo>
                  <a:cubicBezTo>
                    <a:pt x="1850833" y="992667"/>
                    <a:pt x="1850771" y="967687"/>
                    <a:pt x="1848576" y="828714"/>
                  </a:cubicBezTo>
                  <a:cubicBezTo>
                    <a:pt x="1847334" y="746924"/>
                    <a:pt x="1790012" y="765530"/>
                    <a:pt x="2177276" y="765385"/>
                  </a:cubicBezTo>
                  <a:cubicBezTo>
                    <a:pt x="2178311" y="812344"/>
                    <a:pt x="2183363" y="1140580"/>
                    <a:pt x="2183383" y="1142133"/>
                  </a:cubicBezTo>
                  <a:close/>
                  <a:moveTo>
                    <a:pt x="2170445" y="374088"/>
                  </a:moveTo>
                  <a:cubicBezTo>
                    <a:pt x="2171646" y="627592"/>
                    <a:pt x="2174357" y="648329"/>
                    <a:pt x="2176800" y="746179"/>
                  </a:cubicBezTo>
                  <a:cubicBezTo>
                    <a:pt x="1939001" y="746283"/>
                    <a:pt x="1891967" y="746510"/>
                    <a:pt x="1847314" y="747607"/>
                  </a:cubicBezTo>
                  <a:cubicBezTo>
                    <a:pt x="1842780" y="450953"/>
                    <a:pt x="1843857" y="511612"/>
                    <a:pt x="1840648" y="371625"/>
                  </a:cubicBezTo>
                  <a:cubicBezTo>
                    <a:pt x="2001872" y="367279"/>
                    <a:pt x="2064991" y="373550"/>
                    <a:pt x="2170445" y="374088"/>
                  </a:cubicBezTo>
                  <a:close/>
                  <a:moveTo>
                    <a:pt x="1838660" y="1252731"/>
                  </a:moveTo>
                  <a:cubicBezTo>
                    <a:pt x="1847334" y="1584900"/>
                    <a:pt x="1850605" y="1539990"/>
                    <a:pt x="1824252" y="1539535"/>
                  </a:cubicBezTo>
                  <a:cubicBezTo>
                    <a:pt x="1516440" y="1533760"/>
                    <a:pt x="1515571" y="1544584"/>
                    <a:pt x="1515405" y="1534733"/>
                  </a:cubicBezTo>
                  <a:cubicBezTo>
                    <a:pt x="1508077" y="1096001"/>
                    <a:pt x="1482862" y="1161959"/>
                    <a:pt x="1575895" y="1161587"/>
                  </a:cubicBezTo>
                  <a:cubicBezTo>
                    <a:pt x="1689899" y="1161131"/>
                    <a:pt x="1743288" y="1160986"/>
                    <a:pt x="1823942" y="1162497"/>
                  </a:cubicBezTo>
                  <a:cubicBezTo>
                    <a:pt x="1841041" y="1162828"/>
                    <a:pt x="1835949" y="1148673"/>
                    <a:pt x="1838660" y="1252731"/>
                  </a:cubicBezTo>
                  <a:close/>
                  <a:moveTo>
                    <a:pt x="1831622" y="829045"/>
                  </a:moveTo>
                  <a:cubicBezTo>
                    <a:pt x="1837129" y="1181123"/>
                    <a:pt x="1840586" y="1143561"/>
                    <a:pt x="1824252" y="1143250"/>
                  </a:cubicBezTo>
                  <a:cubicBezTo>
                    <a:pt x="1461974" y="1136441"/>
                    <a:pt x="1507000" y="1160511"/>
                    <a:pt x="1506234" y="1111213"/>
                  </a:cubicBezTo>
                  <a:cubicBezTo>
                    <a:pt x="1504040" y="971143"/>
                    <a:pt x="1507394" y="971557"/>
                    <a:pt x="1505158" y="828673"/>
                  </a:cubicBezTo>
                  <a:cubicBezTo>
                    <a:pt x="1503750" y="739577"/>
                    <a:pt x="1454087" y="777595"/>
                    <a:pt x="1824314" y="767475"/>
                  </a:cubicBezTo>
                  <a:cubicBezTo>
                    <a:pt x="1833278" y="767227"/>
                    <a:pt x="1830545" y="758038"/>
                    <a:pt x="1831622" y="829045"/>
                  </a:cubicBezTo>
                  <a:close/>
                  <a:moveTo>
                    <a:pt x="1823693" y="372101"/>
                  </a:moveTo>
                  <a:cubicBezTo>
                    <a:pt x="1833154" y="789910"/>
                    <a:pt x="1832326" y="748000"/>
                    <a:pt x="1823880" y="748207"/>
                  </a:cubicBezTo>
                  <a:cubicBezTo>
                    <a:pt x="1742191" y="750567"/>
                    <a:pt x="1727866" y="749718"/>
                    <a:pt x="1575833" y="750132"/>
                  </a:cubicBezTo>
                  <a:cubicBezTo>
                    <a:pt x="1480502" y="750380"/>
                    <a:pt x="1507394" y="812944"/>
                    <a:pt x="1496774" y="404946"/>
                  </a:cubicBezTo>
                  <a:cubicBezTo>
                    <a:pt x="1495345" y="348384"/>
                    <a:pt x="1456447" y="382636"/>
                    <a:pt x="1823693" y="372101"/>
                  </a:cubicBezTo>
                  <a:close/>
                  <a:moveTo>
                    <a:pt x="1498471" y="1535106"/>
                  </a:moveTo>
                  <a:cubicBezTo>
                    <a:pt x="1498595" y="1542846"/>
                    <a:pt x="1169792" y="1537300"/>
                    <a:pt x="1169689" y="1534485"/>
                  </a:cubicBezTo>
                  <a:cubicBezTo>
                    <a:pt x="1153976" y="1099541"/>
                    <a:pt x="1159255" y="1160883"/>
                    <a:pt x="1203474" y="1160883"/>
                  </a:cubicBezTo>
                  <a:cubicBezTo>
                    <a:pt x="1321949" y="1160883"/>
                    <a:pt x="1325158" y="1161835"/>
                    <a:pt x="1451748" y="1161835"/>
                  </a:cubicBezTo>
                  <a:cubicBezTo>
                    <a:pt x="1501866" y="1161835"/>
                    <a:pt x="1490770" y="1101382"/>
                    <a:pt x="1498471" y="1535106"/>
                  </a:cubicBezTo>
                  <a:close/>
                  <a:moveTo>
                    <a:pt x="1488224" y="829004"/>
                  </a:moveTo>
                  <a:cubicBezTo>
                    <a:pt x="1493958" y="1194038"/>
                    <a:pt x="1498471" y="1142629"/>
                    <a:pt x="1451748" y="1142629"/>
                  </a:cubicBezTo>
                  <a:cubicBezTo>
                    <a:pt x="1118142" y="1142629"/>
                    <a:pt x="1163706" y="1150142"/>
                    <a:pt x="1163106" y="1111172"/>
                  </a:cubicBezTo>
                  <a:cubicBezTo>
                    <a:pt x="1156833" y="710789"/>
                    <a:pt x="1140044" y="768137"/>
                    <a:pt x="1203474" y="768137"/>
                  </a:cubicBezTo>
                  <a:cubicBezTo>
                    <a:pt x="1542027" y="768137"/>
                    <a:pt x="1487085" y="755906"/>
                    <a:pt x="1488224" y="829004"/>
                  </a:cubicBezTo>
                  <a:close/>
                  <a:moveTo>
                    <a:pt x="1203474" y="372350"/>
                  </a:moveTo>
                  <a:cubicBezTo>
                    <a:pt x="1457379" y="372412"/>
                    <a:pt x="1458062" y="372412"/>
                    <a:pt x="1478991" y="372453"/>
                  </a:cubicBezTo>
                  <a:cubicBezTo>
                    <a:pt x="1480978" y="455009"/>
                    <a:pt x="1486796" y="748704"/>
                    <a:pt x="1486837" y="750339"/>
                  </a:cubicBezTo>
                  <a:cubicBezTo>
                    <a:pt x="1379934" y="750442"/>
                    <a:pt x="1477066" y="750442"/>
                    <a:pt x="1155984" y="748828"/>
                  </a:cubicBezTo>
                  <a:cubicBezTo>
                    <a:pt x="1148966" y="304074"/>
                    <a:pt x="1134972" y="372350"/>
                    <a:pt x="1203474" y="372350"/>
                  </a:cubicBezTo>
                  <a:close/>
                  <a:moveTo>
                    <a:pt x="1147579" y="1252566"/>
                  </a:moveTo>
                  <a:cubicBezTo>
                    <a:pt x="1148076" y="1348574"/>
                    <a:pt x="1149277" y="1440443"/>
                    <a:pt x="1152693" y="1535230"/>
                  </a:cubicBezTo>
                  <a:cubicBezTo>
                    <a:pt x="1152775" y="1537444"/>
                    <a:pt x="824800" y="1550379"/>
                    <a:pt x="824800" y="1535313"/>
                  </a:cubicBezTo>
                  <a:cubicBezTo>
                    <a:pt x="824800" y="1130253"/>
                    <a:pt x="805610" y="1162580"/>
                    <a:pt x="831093" y="1162746"/>
                  </a:cubicBezTo>
                  <a:cubicBezTo>
                    <a:pt x="1210367" y="1165333"/>
                    <a:pt x="1146938" y="1129053"/>
                    <a:pt x="1147579" y="1252566"/>
                  </a:cubicBezTo>
                  <a:close/>
                  <a:moveTo>
                    <a:pt x="1140292" y="829087"/>
                  </a:moveTo>
                  <a:cubicBezTo>
                    <a:pt x="1146068" y="1199460"/>
                    <a:pt x="1167639" y="1141118"/>
                    <a:pt x="1079244" y="1142795"/>
                  </a:cubicBezTo>
                  <a:cubicBezTo>
                    <a:pt x="770417" y="1148196"/>
                    <a:pt x="817762" y="1150245"/>
                    <a:pt x="817161" y="1111213"/>
                  </a:cubicBezTo>
                  <a:cubicBezTo>
                    <a:pt x="811116" y="725028"/>
                    <a:pt x="807659" y="767724"/>
                    <a:pt x="831280" y="767351"/>
                  </a:cubicBezTo>
                  <a:cubicBezTo>
                    <a:pt x="1202584" y="761349"/>
                    <a:pt x="1139175" y="758286"/>
                    <a:pt x="1140292" y="829087"/>
                  </a:cubicBezTo>
                  <a:close/>
                  <a:moveTo>
                    <a:pt x="831197" y="371480"/>
                  </a:moveTo>
                  <a:cubicBezTo>
                    <a:pt x="1180433" y="369370"/>
                    <a:pt x="1132633" y="361671"/>
                    <a:pt x="1133482" y="408423"/>
                  </a:cubicBezTo>
                  <a:cubicBezTo>
                    <a:pt x="1135241" y="504451"/>
                    <a:pt x="1136276" y="574486"/>
                    <a:pt x="1139030" y="748704"/>
                  </a:cubicBezTo>
                  <a:cubicBezTo>
                    <a:pt x="1059825" y="748104"/>
                    <a:pt x="996479" y="745620"/>
                    <a:pt x="812897" y="748414"/>
                  </a:cubicBezTo>
                  <a:cubicBezTo>
                    <a:pt x="807763" y="319865"/>
                    <a:pt x="793748" y="371687"/>
                    <a:pt x="831197" y="371480"/>
                  </a:cubicBezTo>
                  <a:close/>
                  <a:moveTo>
                    <a:pt x="807846" y="1535313"/>
                  </a:moveTo>
                  <a:cubicBezTo>
                    <a:pt x="807846" y="1544688"/>
                    <a:pt x="836455" y="1540673"/>
                    <a:pt x="479912" y="1540342"/>
                  </a:cubicBezTo>
                  <a:cubicBezTo>
                    <a:pt x="480409" y="1370098"/>
                    <a:pt x="475813" y="1259478"/>
                    <a:pt x="473950" y="1162932"/>
                  </a:cubicBezTo>
                  <a:cubicBezTo>
                    <a:pt x="577271" y="1162890"/>
                    <a:pt x="675645" y="1161876"/>
                    <a:pt x="801138" y="1162580"/>
                  </a:cubicBezTo>
                  <a:cubicBezTo>
                    <a:pt x="803126" y="1262334"/>
                    <a:pt x="807846" y="1354886"/>
                    <a:pt x="807846" y="1535313"/>
                  </a:cubicBezTo>
                  <a:close/>
                  <a:moveTo>
                    <a:pt x="800207" y="1111544"/>
                  </a:moveTo>
                  <a:cubicBezTo>
                    <a:pt x="800869" y="1153308"/>
                    <a:pt x="854445" y="1143519"/>
                    <a:pt x="473556" y="1143705"/>
                  </a:cubicBezTo>
                  <a:cubicBezTo>
                    <a:pt x="469437" y="911063"/>
                    <a:pt x="467884" y="883620"/>
                    <a:pt x="466683" y="768200"/>
                  </a:cubicBezTo>
                  <a:cubicBezTo>
                    <a:pt x="700756" y="768365"/>
                    <a:pt x="739323" y="768593"/>
                    <a:pt x="796170" y="767868"/>
                  </a:cubicBezTo>
                  <a:cubicBezTo>
                    <a:pt x="799068" y="983561"/>
                    <a:pt x="798716" y="1016012"/>
                    <a:pt x="800207" y="1111544"/>
                  </a:cubicBezTo>
                  <a:close/>
                  <a:moveTo>
                    <a:pt x="788697" y="371687"/>
                  </a:moveTo>
                  <a:cubicBezTo>
                    <a:pt x="794741" y="561510"/>
                    <a:pt x="792878" y="503934"/>
                    <a:pt x="795922" y="748663"/>
                  </a:cubicBezTo>
                  <a:cubicBezTo>
                    <a:pt x="745472" y="749284"/>
                    <a:pt x="726447" y="749159"/>
                    <a:pt x="466518" y="748994"/>
                  </a:cubicBezTo>
                  <a:cubicBezTo>
                    <a:pt x="465566" y="630924"/>
                    <a:pt x="467615" y="662340"/>
                    <a:pt x="461694" y="373736"/>
                  </a:cubicBezTo>
                  <a:cubicBezTo>
                    <a:pt x="567521" y="373674"/>
                    <a:pt x="482748" y="372929"/>
                    <a:pt x="788697" y="371687"/>
                  </a:cubicBezTo>
                  <a:close/>
                  <a:moveTo>
                    <a:pt x="210708" y="371874"/>
                  </a:moveTo>
                  <a:cubicBezTo>
                    <a:pt x="332434" y="371874"/>
                    <a:pt x="331730" y="373571"/>
                    <a:pt x="444719" y="373695"/>
                  </a:cubicBezTo>
                  <a:cubicBezTo>
                    <a:pt x="450805" y="671860"/>
                    <a:pt x="448590" y="634132"/>
                    <a:pt x="449563" y="748952"/>
                  </a:cubicBezTo>
                  <a:cubicBezTo>
                    <a:pt x="216360" y="748787"/>
                    <a:pt x="179615" y="748642"/>
                    <a:pt x="122457" y="749077"/>
                  </a:cubicBezTo>
                  <a:cubicBezTo>
                    <a:pt x="117924" y="293974"/>
                    <a:pt x="85857" y="371874"/>
                    <a:pt x="210708" y="371874"/>
                  </a:cubicBezTo>
                  <a:close/>
                  <a:moveTo>
                    <a:pt x="210708" y="768013"/>
                  </a:moveTo>
                  <a:cubicBezTo>
                    <a:pt x="495417" y="768200"/>
                    <a:pt x="449273" y="747856"/>
                    <a:pt x="450536" y="829087"/>
                  </a:cubicBezTo>
                  <a:cubicBezTo>
                    <a:pt x="452772" y="972778"/>
                    <a:pt x="453848" y="970357"/>
                    <a:pt x="456064" y="1111503"/>
                  </a:cubicBezTo>
                  <a:cubicBezTo>
                    <a:pt x="456788" y="1157799"/>
                    <a:pt x="508107" y="1143312"/>
                    <a:pt x="127674" y="1143126"/>
                  </a:cubicBezTo>
                  <a:cubicBezTo>
                    <a:pt x="120097" y="698931"/>
                    <a:pt x="98485" y="768013"/>
                    <a:pt x="210708" y="768013"/>
                  </a:cubicBezTo>
                  <a:close/>
                  <a:moveTo>
                    <a:pt x="133968" y="1534319"/>
                  </a:moveTo>
                  <a:cubicBezTo>
                    <a:pt x="132581" y="1092897"/>
                    <a:pt x="95401" y="1162332"/>
                    <a:pt x="210708" y="1162394"/>
                  </a:cubicBezTo>
                  <a:cubicBezTo>
                    <a:pt x="318584" y="1162394"/>
                    <a:pt x="335953" y="1162932"/>
                    <a:pt x="456954" y="1162932"/>
                  </a:cubicBezTo>
                  <a:cubicBezTo>
                    <a:pt x="459127" y="1277070"/>
                    <a:pt x="463413" y="1365006"/>
                    <a:pt x="462895" y="1540342"/>
                  </a:cubicBezTo>
                  <a:cubicBezTo>
                    <a:pt x="460825" y="1540342"/>
                    <a:pt x="133988" y="1540342"/>
                    <a:pt x="133968" y="1534319"/>
                  </a:cubicBezTo>
                  <a:close/>
                  <a:moveTo>
                    <a:pt x="137735" y="1817066"/>
                  </a:moveTo>
                  <a:cubicBezTo>
                    <a:pt x="136286" y="1740057"/>
                    <a:pt x="134402" y="1635584"/>
                    <a:pt x="134071" y="1558389"/>
                  </a:cubicBezTo>
                  <a:cubicBezTo>
                    <a:pt x="322890" y="1557623"/>
                    <a:pt x="306702" y="1559548"/>
                    <a:pt x="462874" y="1559548"/>
                  </a:cubicBezTo>
                  <a:cubicBezTo>
                    <a:pt x="462378" y="1955335"/>
                    <a:pt x="478131" y="1933563"/>
                    <a:pt x="458838" y="1933563"/>
                  </a:cubicBezTo>
                  <a:cubicBezTo>
                    <a:pt x="72587" y="1933563"/>
                    <a:pt x="140468" y="1963903"/>
                    <a:pt x="137735" y="1817066"/>
                  </a:cubicBezTo>
                  <a:close/>
                  <a:moveTo>
                    <a:pt x="140157" y="1958253"/>
                  </a:moveTo>
                  <a:cubicBezTo>
                    <a:pt x="140033" y="1950782"/>
                    <a:pt x="468464" y="1950389"/>
                    <a:pt x="468588" y="1958585"/>
                  </a:cubicBezTo>
                  <a:cubicBezTo>
                    <a:pt x="475088" y="2373144"/>
                    <a:pt x="487716" y="2328254"/>
                    <a:pt x="458817" y="2328254"/>
                  </a:cubicBezTo>
                  <a:cubicBezTo>
                    <a:pt x="231762" y="2328213"/>
                    <a:pt x="191435" y="2328068"/>
                    <a:pt x="146947" y="2328482"/>
                  </a:cubicBezTo>
                  <a:cubicBezTo>
                    <a:pt x="145809" y="2283137"/>
                    <a:pt x="140344" y="1969967"/>
                    <a:pt x="140157" y="1958253"/>
                  </a:cubicBezTo>
                  <a:close/>
                  <a:moveTo>
                    <a:pt x="153820" y="2664024"/>
                  </a:moveTo>
                  <a:cubicBezTo>
                    <a:pt x="149142" y="2289967"/>
                    <a:pt x="128523" y="2347439"/>
                    <a:pt x="210708" y="2347439"/>
                  </a:cubicBezTo>
                  <a:cubicBezTo>
                    <a:pt x="227911" y="2347439"/>
                    <a:pt x="462088" y="2347481"/>
                    <a:pt x="476703" y="2347501"/>
                  </a:cubicBezTo>
                  <a:cubicBezTo>
                    <a:pt x="477883" y="2446800"/>
                    <a:pt x="477096" y="2397854"/>
                    <a:pt x="482003" y="2726753"/>
                  </a:cubicBezTo>
                  <a:cubicBezTo>
                    <a:pt x="94179" y="2727043"/>
                    <a:pt x="154773" y="2739150"/>
                    <a:pt x="153820" y="2664024"/>
                  </a:cubicBezTo>
                  <a:close/>
                  <a:moveTo>
                    <a:pt x="160279" y="3087503"/>
                  </a:moveTo>
                  <a:cubicBezTo>
                    <a:pt x="156367" y="2841760"/>
                    <a:pt x="155580" y="2794636"/>
                    <a:pt x="154876" y="2743703"/>
                  </a:cubicBezTo>
                  <a:cubicBezTo>
                    <a:pt x="284427" y="2742337"/>
                    <a:pt x="334255" y="2746083"/>
                    <a:pt x="482313" y="2745980"/>
                  </a:cubicBezTo>
                  <a:cubicBezTo>
                    <a:pt x="485977" y="2986155"/>
                    <a:pt x="482686" y="2958692"/>
                    <a:pt x="485957" y="3123017"/>
                  </a:cubicBezTo>
                  <a:cubicBezTo>
                    <a:pt x="104344" y="3124259"/>
                    <a:pt x="160880" y="3126308"/>
                    <a:pt x="160279" y="3087503"/>
                  </a:cubicBezTo>
                  <a:close/>
                  <a:moveTo>
                    <a:pt x="166179" y="3511065"/>
                  </a:moveTo>
                  <a:cubicBezTo>
                    <a:pt x="156739" y="3078769"/>
                    <a:pt x="146906" y="3139677"/>
                    <a:pt x="210729" y="3139677"/>
                  </a:cubicBezTo>
                  <a:cubicBezTo>
                    <a:pt x="332827" y="3139677"/>
                    <a:pt x="335104" y="3142264"/>
                    <a:pt x="458858" y="3142264"/>
                  </a:cubicBezTo>
                  <a:cubicBezTo>
                    <a:pt x="491091" y="3142264"/>
                    <a:pt x="490449" y="3082267"/>
                    <a:pt x="494527" y="3510361"/>
                  </a:cubicBezTo>
                  <a:cubicBezTo>
                    <a:pt x="494610" y="3519777"/>
                    <a:pt x="501027" y="3517335"/>
                    <a:pt x="458858" y="3517335"/>
                  </a:cubicBezTo>
                  <a:cubicBezTo>
                    <a:pt x="131752" y="3517335"/>
                    <a:pt x="166345" y="3518412"/>
                    <a:pt x="166179" y="3511065"/>
                  </a:cubicBezTo>
                  <a:close/>
                  <a:moveTo>
                    <a:pt x="166738" y="3535982"/>
                  </a:moveTo>
                  <a:cubicBezTo>
                    <a:pt x="217540" y="3535941"/>
                    <a:pt x="493202" y="3536603"/>
                    <a:pt x="494755" y="3536603"/>
                  </a:cubicBezTo>
                  <a:cubicBezTo>
                    <a:pt x="499144" y="3972499"/>
                    <a:pt x="520011" y="3913165"/>
                    <a:pt x="458838" y="3913165"/>
                  </a:cubicBezTo>
                  <a:cubicBezTo>
                    <a:pt x="212054" y="3913123"/>
                    <a:pt x="198350" y="3913144"/>
                    <a:pt x="170609" y="3913082"/>
                  </a:cubicBezTo>
                  <a:cubicBezTo>
                    <a:pt x="168663" y="3772309"/>
                    <a:pt x="171789" y="3766803"/>
                    <a:pt x="166738" y="3535982"/>
                  </a:cubicBezTo>
                  <a:close/>
                  <a:moveTo>
                    <a:pt x="179221" y="4309159"/>
                  </a:moveTo>
                  <a:cubicBezTo>
                    <a:pt x="171727" y="3941332"/>
                    <a:pt x="172410" y="4040630"/>
                    <a:pt x="170879" y="3932288"/>
                  </a:cubicBezTo>
                  <a:cubicBezTo>
                    <a:pt x="526552" y="3933198"/>
                    <a:pt x="501131" y="3930259"/>
                    <a:pt x="501193" y="3935040"/>
                  </a:cubicBezTo>
                  <a:cubicBezTo>
                    <a:pt x="507880" y="4362865"/>
                    <a:pt x="526201" y="4306759"/>
                    <a:pt x="458817" y="4306759"/>
                  </a:cubicBezTo>
                  <a:cubicBezTo>
                    <a:pt x="324029" y="4306779"/>
                    <a:pt x="322621" y="4309822"/>
                    <a:pt x="179221" y="4309159"/>
                  </a:cubicBezTo>
                  <a:close/>
                  <a:moveTo>
                    <a:pt x="179635" y="4328386"/>
                  </a:moveTo>
                  <a:cubicBezTo>
                    <a:pt x="292687" y="4328882"/>
                    <a:pt x="309331" y="4326523"/>
                    <a:pt x="507321" y="4325923"/>
                  </a:cubicBezTo>
                  <a:cubicBezTo>
                    <a:pt x="514359" y="4774899"/>
                    <a:pt x="530776" y="4702567"/>
                    <a:pt x="458838" y="4702567"/>
                  </a:cubicBezTo>
                  <a:cubicBezTo>
                    <a:pt x="334732" y="4702567"/>
                    <a:pt x="334607" y="4704906"/>
                    <a:pt x="210708" y="4704906"/>
                  </a:cubicBezTo>
                  <a:cubicBezTo>
                    <a:pt x="173301" y="4704906"/>
                    <a:pt x="188661" y="4753251"/>
                    <a:pt x="179635" y="4328386"/>
                  </a:cubicBezTo>
                  <a:close/>
                  <a:moveTo>
                    <a:pt x="188206" y="5064558"/>
                  </a:moveTo>
                  <a:cubicBezTo>
                    <a:pt x="182037" y="4669247"/>
                    <a:pt x="181975" y="4724111"/>
                    <a:pt x="210708" y="4724111"/>
                  </a:cubicBezTo>
                  <a:cubicBezTo>
                    <a:pt x="565451" y="4724111"/>
                    <a:pt x="514049" y="4698842"/>
                    <a:pt x="515394" y="4782391"/>
                  </a:cubicBezTo>
                  <a:cubicBezTo>
                    <a:pt x="517547" y="4920205"/>
                    <a:pt x="514918" y="4923889"/>
                    <a:pt x="517133" y="5064848"/>
                  </a:cubicBezTo>
                  <a:cubicBezTo>
                    <a:pt x="517775" y="5105350"/>
                    <a:pt x="529368" y="5096761"/>
                    <a:pt x="458858" y="5096761"/>
                  </a:cubicBezTo>
                  <a:cubicBezTo>
                    <a:pt x="145271" y="5096761"/>
                    <a:pt x="188889" y="5108931"/>
                    <a:pt x="188206" y="5064558"/>
                  </a:cubicBezTo>
                  <a:close/>
                  <a:moveTo>
                    <a:pt x="195720" y="5488203"/>
                  </a:moveTo>
                  <a:cubicBezTo>
                    <a:pt x="185370" y="5056880"/>
                    <a:pt x="182264" y="5116484"/>
                    <a:pt x="210708" y="5116484"/>
                  </a:cubicBezTo>
                  <a:cubicBezTo>
                    <a:pt x="581536" y="5116484"/>
                    <a:pt x="517630" y="5092022"/>
                    <a:pt x="519079" y="5206077"/>
                  </a:cubicBezTo>
                  <a:cubicBezTo>
                    <a:pt x="520218" y="5296539"/>
                    <a:pt x="521626" y="5398714"/>
                    <a:pt x="523985" y="5488741"/>
                  </a:cubicBezTo>
                  <a:cubicBezTo>
                    <a:pt x="524130" y="5494536"/>
                    <a:pt x="533881" y="5492839"/>
                    <a:pt x="458858" y="5492839"/>
                  </a:cubicBezTo>
                  <a:cubicBezTo>
                    <a:pt x="174087" y="5492839"/>
                    <a:pt x="196093" y="5504325"/>
                    <a:pt x="195720" y="5488203"/>
                  </a:cubicBezTo>
                  <a:close/>
                  <a:moveTo>
                    <a:pt x="203732" y="5890344"/>
                  </a:moveTo>
                  <a:cubicBezTo>
                    <a:pt x="196838" y="5471874"/>
                    <a:pt x="188433" y="5515480"/>
                    <a:pt x="210708" y="5515480"/>
                  </a:cubicBezTo>
                  <a:cubicBezTo>
                    <a:pt x="587001" y="5515480"/>
                    <a:pt x="524400" y="5471605"/>
                    <a:pt x="526884" y="5629804"/>
                  </a:cubicBezTo>
                  <a:cubicBezTo>
                    <a:pt x="529078" y="5770205"/>
                    <a:pt x="530631" y="5767908"/>
                    <a:pt x="532742" y="5890634"/>
                  </a:cubicBezTo>
                  <a:cubicBezTo>
                    <a:pt x="492540" y="5890469"/>
                    <a:pt x="223088" y="5890344"/>
                    <a:pt x="203732" y="5890344"/>
                  </a:cubicBezTo>
                  <a:close/>
                  <a:moveTo>
                    <a:pt x="210708" y="5909550"/>
                  </a:moveTo>
                  <a:cubicBezTo>
                    <a:pt x="502352" y="5909737"/>
                    <a:pt x="498336" y="5909716"/>
                    <a:pt x="533073" y="5909881"/>
                  </a:cubicBezTo>
                  <a:cubicBezTo>
                    <a:pt x="535930" y="6109431"/>
                    <a:pt x="535019" y="6100407"/>
                    <a:pt x="538270" y="6284248"/>
                  </a:cubicBezTo>
                  <a:cubicBezTo>
                    <a:pt x="455339" y="6283276"/>
                    <a:pt x="335001" y="6284352"/>
                    <a:pt x="210460" y="6284352"/>
                  </a:cubicBezTo>
                  <a:cubicBezTo>
                    <a:pt x="208555" y="5880431"/>
                    <a:pt x="195575" y="5909550"/>
                    <a:pt x="210708" y="5909550"/>
                  </a:cubicBezTo>
                  <a:close/>
                  <a:moveTo>
                    <a:pt x="210708" y="6303537"/>
                  </a:moveTo>
                  <a:cubicBezTo>
                    <a:pt x="589734" y="6303537"/>
                    <a:pt x="538373" y="6290685"/>
                    <a:pt x="539222" y="6336195"/>
                  </a:cubicBezTo>
                  <a:cubicBezTo>
                    <a:pt x="546985" y="6748292"/>
                    <a:pt x="561807" y="6681113"/>
                    <a:pt x="458838" y="6681113"/>
                  </a:cubicBezTo>
                  <a:cubicBezTo>
                    <a:pt x="339389" y="6681113"/>
                    <a:pt x="335622" y="6678650"/>
                    <a:pt x="216381" y="6678567"/>
                  </a:cubicBezTo>
                  <a:cubicBezTo>
                    <a:pt x="206920" y="6275060"/>
                    <a:pt x="212178" y="6303537"/>
                    <a:pt x="210708" y="6303537"/>
                  </a:cubicBezTo>
                  <a:close/>
                  <a:moveTo>
                    <a:pt x="219962" y="7042276"/>
                  </a:moveTo>
                  <a:cubicBezTo>
                    <a:pt x="217809" y="6904835"/>
                    <a:pt x="220148" y="6900572"/>
                    <a:pt x="217933" y="6759653"/>
                  </a:cubicBezTo>
                  <a:cubicBezTo>
                    <a:pt x="216629" y="6674863"/>
                    <a:pt x="161625" y="6698828"/>
                    <a:pt x="542638" y="6700505"/>
                  </a:cubicBezTo>
                  <a:cubicBezTo>
                    <a:pt x="544356" y="6894694"/>
                    <a:pt x="549304" y="6895543"/>
                    <a:pt x="551394" y="7075286"/>
                  </a:cubicBezTo>
                  <a:cubicBezTo>
                    <a:pt x="177834" y="7068581"/>
                    <a:pt x="220852" y="7099190"/>
                    <a:pt x="219962" y="7042276"/>
                  </a:cubicBezTo>
                  <a:close/>
                  <a:moveTo>
                    <a:pt x="226338" y="7465755"/>
                  </a:moveTo>
                  <a:cubicBezTo>
                    <a:pt x="224226" y="7364780"/>
                    <a:pt x="222943" y="7289509"/>
                    <a:pt x="221846" y="7183505"/>
                  </a:cubicBezTo>
                  <a:cubicBezTo>
                    <a:pt x="220687" y="7072017"/>
                    <a:pt x="197708" y="7097493"/>
                    <a:pt x="334918" y="7094906"/>
                  </a:cubicBezTo>
                  <a:cubicBezTo>
                    <a:pt x="424142" y="7093333"/>
                    <a:pt x="499206" y="7093561"/>
                    <a:pt x="551601" y="7094533"/>
                  </a:cubicBezTo>
                  <a:cubicBezTo>
                    <a:pt x="552533" y="7201987"/>
                    <a:pt x="549055" y="7254533"/>
                    <a:pt x="555866" y="7472398"/>
                  </a:cubicBezTo>
                  <a:cubicBezTo>
                    <a:pt x="196942" y="7472398"/>
                    <a:pt x="226421" y="7469377"/>
                    <a:pt x="226338" y="7465755"/>
                  </a:cubicBezTo>
                  <a:close/>
                  <a:moveTo>
                    <a:pt x="226835" y="7488996"/>
                  </a:moveTo>
                  <a:cubicBezTo>
                    <a:pt x="337257" y="7489224"/>
                    <a:pt x="303224" y="7491604"/>
                    <a:pt x="556466" y="7491604"/>
                  </a:cubicBezTo>
                  <a:cubicBezTo>
                    <a:pt x="562014" y="7672383"/>
                    <a:pt x="558847" y="7742624"/>
                    <a:pt x="560462" y="7865723"/>
                  </a:cubicBezTo>
                  <a:cubicBezTo>
                    <a:pt x="229795" y="7867069"/>
                    <a:pt x="341149" y="7867751"/>
                    <a:pt x="234225" y="7868020"/>
                  </a:cubicBezTo>
                  <a:cubicBezTo>
                    <a:pt x="234205" y="7865910"/>
                    <a:pt x="226876" y="7490590"/>
                    <a:pt x="226835" y="7488996"/>
                  </a:cubicBezTo>
                  <a:close/>
                  <a:moveTo>
                    <a:pt x="234577" y="7889606"/>
                  </a:moveTo>
                  <a:cubicBezTo>
                    <a:pt x="234536" y="7886937"/>
                    <a:pt x="206340" y="7886523"/>
                    <a:pt x="560731" y="7884950"/>
                  </a:cubicBezTo>
                  <a:cubicBezTo>
                    <a:pt x="562967" y="8029925"/>
                    <a:pt x="566569" y="8036174"/>
                    <a:pt x="569301" y="8263663"/>
                  </a:cubicBezTo>
                  <a:cubicBezTo>
                    <a:pt x="424038" y="8263146"/>
                    <a:pt x="344813" y="8263829"/>
                    <a:pt x="240250" y="8263912"/>
                  </a:cubicBezTo>
                  <a:cubicBezTo>
                    <a:pt x="237641" y="8141310"/>
                    <a:pt x="236544" y="8012437"/>
                    <a:pt x="234577" y="7889606"/>
                  </a:cubicBezTo>
                  <a:close/>
                  <a:moveTo>
                    <a:pt x="245673" y="8596225"/>
                  </a:moveTo>
                  <a:cubicBezTo>
                    <a:pt x="244121" y="8219229"/>
                    <a:pt x="211557" y="8283428"/>
                    <a:pt x="334794" y="8282931"/>
                  </a:cubicBezTo>
                  <a:cubicBezTo>
                    <a:pt x="419008" y="8282704"/>
                    <a:pt x="474985" y="8282621"/>
                    <a:pt x="569529" y="8282890"/>
                  </a:cubicBezTo>
                  <a:cubicBezTo>
                    <a:pt x="574042" y="8690102"/>
                    <a:pt x="569591" y="8194147"/>
                    <a:pt x="573007" y="8659389"/>
                  </a:cubicBezTo>
                  <a:cubicBezTo>
                    <a:pt x="180753" y="8661438"/>
                    <a:pt x="245984" y="8669116"/>
                    <a:pt x="245673" y="8596225"/>
                  </a:cubicBezTo>
                  <a:close/>
                  <a:moveTo>
                    <a:pt x="251822" y="9019952"/>
                  </a:moveTo>
                  <a:cubicBezTo>
                    <a:pt x="245342" y="8606553"/>
                    <a:pt x="220335" y="8674269"/>
                    <a:pt x="334566" y="8677250"/>
                  </a:cubicBezTo>
                  <a:cubicBezTo>
                    <a:pt x="405013" y="8679174"/>
                    <a:pt x="464468" y="8679174"/>
                    <a:pt x="573172" y="8678636"/>
                  </a:cubicBezTo>
                  <a:cubicBezTo>
                    <a:pt x="575180" y="8882139"/>
                    <a:pt x="580025" y="8870176"/>
                    <a:pt x="582178" y="9052300"/>
                  </a:cubicBezTo>
                  <a:cubicBezTo>
                    <a:pt x="203504" y="9047706"/>
                    <a:pt x="252691" y="9073141"/>
                    <a:pt x="251822" y="9019952"/>
                  </a:cubicBezTo>
                  <a:close/>
                  <a:moveTo>
                    <a:pt x="257784" y="9450779"/>
                  </a:moveTo>
                  <a:cubicBezTo>
                    <a:pt x="257432" y="9347134"/>
                    <a:pt x="257577" y="9370127"/>
                    <a:pt x="252712" y="9073410"/>
                  </a:cubicBezTo>
                  <a:cubicBezTo>
                    <a:pt x="353073" y="9072789"/>
                    <a:pt x="380544" y="9069105"/>
                    <a:pt x="582385" y="9071568"/>
                  </a:cubicBezTo>
                  <a:cubicBezTo>
                    <a:pt x="583296" y="9175006"/>
                    <a:pt x="584745" y="9408062"/>
                    <a:pt x="585304" y="9450799"/>
                  </a:cubicBezTo>
                  <a:lnTo>
                    <a:pt x="257784" y="9450779"/>
                  </a:lnTo>
                  <a:close/>
                  <a:moveTo>
                    <a:pt x="582964" y="7884847"/>
                  </a:moveTo>
                  <a:cubicBezTo>
                    <a:pt x="932552" y="7883419"/>
                    <a:pt x="905619" y="7887661"/>
                    <a:pt x="905661" y="7889979"/>
                  </a:cubicBezTo>
                  <a:cubicBezTo>
                    <a:pt x="912409" y="8321302"/>
                    <a:pt x="950273" y="8261760"/>
                    <a:pt x="831093" y="8263208"/>
                  </a:cubicBezTo>
                  <a:cubicBezTo>
                    <a:pt x="750482" y="8264078"/>
                    <a:pt x="701895" y="8264057"/>
                    <a:pt x="586297" y="8263726"/>
                  </a:cubicBezTo>
                  <a:cubicBezTo>
                    <a:pt x="581267" y="7855106"/>
                    <a:pt x="570895" y="7884909"/>
                    <a:pt x="582964" y="7884847"/>
                  </a:cubicBezTo>
                  <a:close/>
                  <a:moveTo>
                    <a:pt x="589817" y="8596267"/>
                  </a:moveTo>
                  <a:cubicBezTo>
                    <a:pt x="589817" y="8217884"/>
                    <a:pt x="550111" y="8283139"/>
                    <a:pt x="707008" y="8283139"/>
                  </a:cubicBezTo>
                  <a:cubicBezTo>
                    <a:pt x="823972" y="8283139"/>
                    <a:pt x="819335" y="8282104"/>
                    <a:pt x="914397" y="8281772"/>
                  </a:cubicBezTo>
                  <a:cubicBezTo>
                    <a:pt x="913983" y="8517457"/>
                    <a:pt x="917564" y="8552226"/>
                    <a:pt x="920276" y="8658458"/>
                  </a:cubicBezTo>
                  <a:cubicBezTo>
                    <a:pt x="531355" y="8658872"/>
                    <a:pt x="589817" y="8680416"/>
                    <a:pt x="589817" y="8596267"/>
                  </a:cubicBezTo>
                  <a:close/>
                  <a:moveTo>
                    <a:pt x="598698" y="9019911"/>
                  </a:moveTo>
                  <a:cubicBezTo>
                    <a:pt x="592301" y="8610133"/>
                    <a:pt x="551933" y="8678264"/>
                    <a:pt x="707008" y="8678264"/>
                  </a:cubicBezTo>
                  <a:cubicBezTo>
                    <a:pt x="830679" y="8678264"/>
                    <a:pt x="813642" y="8677829"/>
                    <a:pt x="920731" y="8677705"/>
                  </a:cubicBezTo>
                  <a:cubicBezTo>
                    <a:pt x="924540" y="8846666"/>
                    <a:pt x="921145" y="8867879"/>
                    <a:pt x="924147" y="9052445"/>
                  </a:cubicBezTo>
                  <a:cubicBezTo>
                    <a:pt x="547254" y="9052838"/>
                    <a:pt x="599381" y="9064407"/>
                    <a:pt x="598698" y="9019911"/>
                  </a:cubicBezTo>
                  <a:close/>
                  <a:moveTo>
                    <a:pt x="602279" y="9450820"/>
                  </a:moveTo>
                  <a:cubicBezTo>
                    <a:pt x="601658" y="9403737"/>
                    <a:pt x="600209" y="9169997"/>
                    <a:pt x="599339" y="9071775"/>
                  </a:cubicBezTo>
                  <a:cubicBezTo>
                    <a:pt x="712991" y="9073079"/>
                    <a:pt x="838525" y="9071755"/>
                    <a:pt x="924478" y="9071651"/>
                  </a:cubicBezTo>
                  <a:cubicBezTo>
                    <a:pt x="929612" y="9386973"/>
                    <a:pt x="928991" y="9356240"/>
                    <a:pt x="931144" y="9447902"/>
                  </a:cubicBezTo>
                  <a:cubicBezTo>
                    <a:pt x="814822" y="9448295"/>
                    <a:pt x="865893" y="9450840"/>
                    <a:pt x="602279" y="9450820"/>
                  </a:cubicBezTo>
                  <a:close/>
                  <a:moveTo>
                    <a:pt x="935430" y="8595915"/>
                  </a:moveTo>
                  <a:cubicBezTo>
                    <a:pt x="923650" y="8232475"/>
                    <a:pt x="929178" y="8281710"/>
                    <a:pt x="955324" y="8281710"/>
                  </a:cubicBezTo>
                  <a:cubicBezTo>
                    <a:pt x="1307044" y="8281710"/>
                    <a:pt x="1259140" y="8273680"/>
                    <a:pt x="1259306" y="8313665"/>
                  </a:cubicBezTo>
                  <a:cubicBezTo>
                    <a:pt x="1261024" y="8719780"/>
                    <a:pt x="1284893" y="8656947"/>
                    <a:pt x="1203494" y="8656947"/>
                  </a:cubicBezTo>
                  <a:cubicBezTo>
                    <a:pt x="892557" y="8656947"/>
                    <a:pt x="938162" y="8680768"/>
                    <a:pt x="935430" y="8595915"/>
                  </a:cubicBezTo>
                  <a:close/>
                  <a:moveTo>
                    <a:pt x="940584" y="9019994"/>
                  </a:moveTo>
                  <a:cubicBezTo>
                    <a:pt x="934519" y="8632091"/>
                    <a:pt x="934684" y="8677684"/>
                    <a:pt x="955324" y="8677684"/>
                  </a:cubicBezTo>
                  <a:cubicBezTo>
                    <a:pt x="1319320" y="8677684"/>
                    <a:pt x="1263425" y="8655912"/>
                    <a:pt x="1264709" y="8737785"/>
                  </a:cubicBezTo>
                  <a:cubicBezTo>
                    <a:pt x="1270485" y="9108490"/>
                    <a:pt x="1296175" y="9054204"/>
                    <a:pt x="1203474" y="9054204"/>
                  </a:cubicBezTo>
                  <a:cubicBezTo>
                    <a:pt x="897732" y="9054204"/>
                    <a:pt x="941247" y="9061634"/>
                    <a:pt x="940584" y="9019994"/>
                  </a:cubicBezTo>
                  <a:close/>
                  <a:moveTo>
                    <a:pt x="1276385" y="9444300"/>
                  </a:moveTo>
                  <a:cubicBezTo>
                    <a:pt x="1276364" y="9455455"/>
                    <a:pt x="1304622" y="9447840"/>
                    <a:pt x="955303" y="9447840"/>
                  </a:cubicBezTo>
                  <a:cubicBezTo>
                    <a:pt x="944373" y="9447840"/>
                    <a:pt x="948223" y="9490101"/>
                    <a:pt x="941412" y="9071609"/>
                  </a:cubicBezTo>
                  <a:cubicBezTo>
                    <a:pt x="1088890" y="9071527"/>
                    <a:pt x="1054981" y="9073679"/>
                    <a:pt x="1272617" y="9073348"/>
                  </a:cubicBezTo>
                  <a:cubicBezTo>
                    <a:pt x="1272658" y="9075770"/>
                    <a:pt x="1276468" y="9375342"/>
                    <a:pt x="1276385" y="9444300"/>
                  </a:cubicBezTo>
                  <a:close/>
                  <a:moveTo>
                    <a:pt x="1279676" y="8596142"/>
                  </a:moveTo>
                  <a:cubicBezTo>
                    <a:pt x="1275081" y="8230757"/>
                    <a:pt x="1258581" y="8283449"/>
                    <a:pt x="1327725" y="8282518"/>
                  </a:cubicBezTo>
                  <a:cubicBezTo>
                    <a:pt x="1647647" y="8278192"/>
                    <a:pt x="1604360" y="8276495"/>
                    <a:pt x="1605291" y="8313892"/>
                  </a:cubicBezTo>
                  <a:cubicBezTo>
                    <a:pt x="1614918" y="8714233"/>
                    <a:pt x="1614690" y="8658603"/>
                    <a:pt x="1575957" y="8658168"/>
                  </a:cubicBezTo>
                  <a:cubicBezTo>
                    <a:pt x="1227301" y="8654401"/>
                    <a:pt x="1280670" y="8676836"/>
                    <a:pt x="1279676" y="8596142"/>
                  </a:cubicBezTo>
                  <a:close/>
                  <a:moveTo>
                    <a:pt x="1288806" y="9019911"/>
                  </a:moveTo>
                  <a:cubicBezTo>
                    <a:pt x="1282616" y="8624434"/>
                    <a:pt x="1259285" y="8676194"/>
                    <a:pt x="1327559" y="8676463"/>
                  </a:cubicBezTo>
                  <a:cubicBezTo>
                    <a:pt x="1662614" y="8677809"/>
                    <a:pt x="1609535" y="8661645"/>
                    <a:pt x="1610715" y="8737785"/>
                  </a:cubicBezTo>
                  <a:cubicBezTo>
                    <a:pt x="1612910" y="8877482"/>
                    <a:pt x="1614110" y="8886692"/>
                    <a:pt x="1616201" y="9020242"/>
                  </a:cubicBezTo>
                  <a:cubicBezTo>
                    <a:pt x="1616884" y="9064863"/>
                    <a:pt x="1647254" y="9053687"/>
                    <a:pt x="1451748" y="9053832"/>
                  </a:cubicBezTo>
                  <a:cubicBezTo>
                    <a:pt x="1258581" y="9053832"/>
                    <a:pt x="1289530" y="9065401"/>
                    <a:pt x="1288806" y="9019911"/>
                  </a:cubicBezTo>
                  <a:close/>
                  <a:moveTo>
                    <a:pt x="1575792" y="9449495"/>
                  </a:moveTo>
                  <a:cubicBezTo>
                    <a:pt x="1498182" y="9450116"/>
                    <a:pt x="1485657" y="9450012"/>
                    <a:pt x="1293319" y="9449951"/>
                  </a:cubicBezTo>
                  <a:cubicBezTo>
                    <a:pt x="1293422" y="9378178"/>
                    <a:pt x="1289634" y="9075852"/>
                    <a:pt x="1289592" y="9073348"/>
                  </a:cubicBezTo>
                  <a:cubicBezTo>
                    <a:pt x="1444896" y="9073037"/>
                    <a:pt x="1262038" y="9073183"/>
                    <a:pt x="1616884" y="9072934"/>
                  </a:cubicBezTo>
                  <a:cubicBezTo>
                    <a:pt x="1621170" y="9519903"/>
                    <a:pt x="1638393" y="9448978"/>
                    <a:pt x="1575792" y="9449495"/>
                  </a:cubicBezTo>
                  <a:close/>
                  <a:moveTo>
                    <a:pt x="1619389" y="8172188"/>
                  </a:moveTo>
                  <a:cubicBezTo>
                    <a:pt x="1617236" y="8034643"/>
                    <a:pt x="1617981" y="8037044"/>
                    <a:pt x="1615663" y="7889565"/>
                  </a:cubicBezTo>
                  <a:cubicBezTo>
                    <a:pt x="1615622" y="7886192"/>
                    <a:pt x="1588088" y="7886254"/>
                    <a:pt x="1943887" y="7886192"/>
                  </a:cubicBezTo>
                  <a:cubicBezTo>
                    <a:pt x="1943907" y="7887724"/>
                    <a:pt x="1945067" y="7946851"/>
                    <a:pt x="1947923" y="8262174"/>
                  </a:cubicBezTo>
                  <a:cubicBezTo>
                    <a:pt x="1556063" y="8262174"/>
                    <a:pt x="1621315" y="8295163"/>
                    <a:pt x="1619389" y="8172188"/>
                  </a:cubicBezTo>
                  <a:close/>
                  <a:moveTo>
                    <a:pt x="1699981" y="8283552"/>
                  </a:moveTo>
                  <a:cubicBezTo>
                    <a:pt x="1824169" y="8283552"/>
                    <a:pt x="1824563" y="8281380"/>
                    <a:pt x="1948068" y="8281380"/>
                  </a:cubicBezTo>
                  <a:cubicBezTo>
                    <a:pt x="1949911" y="8526956"/>
                    <a:pt x="1951919" y="8552205"/>
                    <a:pt x="1954134" y="8657506"/>
                  </a:cubicBezTo>
                  <a:cubicBezTo>
                    <a:pt x="1818704" y="8657506"/>
                    <a:pt x="1772312" y="8659575"/>
                    <a:pt x="1626676" y="8658623"/>
                  </a:cubicBezTo>
                  <a:cubicBezTo>
                    <a:pt x="1623033" y="8218650"/>
                    <a:pt x="1595789" y="8283552"/>
                    <a:pt x="1699981" y="8283552"/>
                  </a:cubicBezTo>
                  <a:close/>
                  <a:moveTo>
                    <a:pt x="1633156" y="9019911"/>
                  </a:moveTo>
                  <a:cubicBezTo>
                    <a:pt x="1626842" y="8615204"/>
                    <a:pt x="1604381" y="8678057"/>
                    <a:pt x="1699981" y="8678057"/>
                  </a:cubicBezTo>
                  <a:cubicBezTo>
                    <a:pt x="2005081" y="8678057"/>
                    <a:pt x="1954237" y="8651193"/>
                    <a:pt x="1955583" y="8737785"/>
                  </a:cubicBezTo>
                  <a:cubicBezTo>
                    <a:pt x="1960531" y="9050727"/>
                    <a:pt x="1960158" y="9027900"/>
                    <a:pt x="1960593" y="9054308"/>
                  </a:cubicBezTo>
                  <a:cubicBezTo>
                    <a:pt x="1580615" y="9054825"/>
                    <a:pt x="1633860" y="9064614"/>
                    <a:pt x="1633156" y="9019911"/>
                  </a:cubicBezTo>
                  <a:close/>
                  <a:moveTo>
                    <a:pt x="1948275" y="9449330"/>
                  </a:moveTo>
                  <a:cubicBezTo>
                    <a:pt x="1600986" y="9449330"/>
                    <a:pt x="1637193" y="9450840"/>
                    <a:pt x="1637110" y="9444280"/>
                  </a:cubicBezTo>
                  <a:cubicBezTo>
                    <a:pt x="1631065" y="8996835"/>
                    <a:pt x="1615663" y="9072955"/>
                    <a:pt x="1700001" y="9072893"/>
                  </a:cubicBezTo>
                  <a:cubicBezTo>
                    <a:pt x="1824521" y="9072893"/>
                    <a:pt x="1824045" y="9073555"/>
                    <a:pt x="1948275" y="9073555"/>
                  </a:cubicBezTo>
                  <a:cubicBezTo>
                    <a:pt x="1965375" y="9073555"/>
                    <a:pt x="1960427" y="9060040"/>
                    <a:pt x="1962746" y="9161740"/>
                  </a:cubicBezTo>
                  <a:cubicBezTo>
                    <a:pt x="1970364" y="9493412"/>
                    <a:pt x="1972641" y="9449330"/>
                    <a:pt x="1948275" y="9449330"/>
                  </a:cubicBezTo>
                  <a:close/>
                  <a:moveTo>
                    <a:pt x="1965292" y="8313582"/>
                  </a:moveTo>
                  <a:cubicBezTo>
                    <a:pt x="1964982" y="8263684"/>
                    <a:pt x="1918154" y="8286077"/>
                    <a:pt x="2291777" y="8281069"/>
                  </a:cubicBezTo>
                  <a:cubicBezTo>
                    <a:pt x="2295545" y="8511890"/>
                    <a:pt x="2295462" y="8517167"/>
                    <a:pt x="2297863" y="8596598"/>
                  </a:cubicBezTo>
                  <a:cubicBezTo>
                    <a:pt x="2300554" y="8685487"/>
                    <a:pt x="2352495" y="8658437"/>
                    <a:pt x="1971109" y="8657526"/>
                  </a:cubicBezTo>
                  <a:cubicBezTo>
                    <a:pt x="1969495" y="8580849"/>
                    <a:pt x="1966389" y="8490428"/>
                    <a:pt x="1965292" y="8313582"/>
                  </a:cubicBezTo>
                  <a:close/>
                  <a:moveTo>
                    <a:pt x="1971482" y="8676732"/>
                  </a:moveTo>
                  <a:cubicBezTo>
                    <a:pt x="2361707" y="8677705"/>
                    <a:pt x="2299954" y="8662618"/>
                    <a:pt x="2301113" y="8737723"/>
                  </a:cubicBezTo>
                  <a:cubicBezTo>
                    <a:pt x="2303308" y="8879303"/>
                    <a:pt x="2304550" y="8873550"/>
                    <a:pt x="2306930" y="9020221"/>
                  </a:cubicBezTo>
                  <a:cubicBezTo>
                    <a:pt x="2307614" y="9063827"/>
                    <a:pt x="2360403" y="9052714"/>
                    <a:pt x="1977547" y="9054246"/>
                  </a:cubicBezTo>
                  <a:cubicBezTo>
                    <a:pt x="1976595" y="8997849"/>
                    <a:pt x="1972496" y="8729031"/>
                    <a:pt x="1971482" y="8676732"/>
                  </a:cubicBezTo>
                  <a:close/>
                  <a:moveTo>
                    <a:pt x="1983758" y="9449268"/>
                  </a:moveTo>
                  <a:cubicBezTo>
                    <a:pt x="1983282" y="9285998"/>
                    <a:pt x="1979555" y="9165424"/>
                    <a:pt x="1977899" y="9073472"/>
                  </a:cubicBezTo>
                  <a:cubicBezTo>
                    <a:pt x="2091696" y="9072996"/>
                    <a:pt x="2129414" y="9069064"/>
                    <a:pt x="2307572" y="9071588"/>
                  </a:cubicBezTo>
                  <a:cubicBezTo>
                    <a:pt x="2308607" y="9204456"/>
                    <a:pt x="2304591" y="9134856"/>
                    <a:pt x="2310388" y="9444508"/>
                  </a:cubicBezTo>
                  <a:cubicBezTo>
                    <a:pt x="2310470" y="9449143"/>
                    <a:pt x="2339184" y="9448481"/>
                    <a:pt x="1983758" y="9449268"/>
                  </a:cubicBezTo>
                  <a:close/>
                  <a:moveTo>
                    <a:pt x="2314838" y="8595977"/>
                  </a:moveTo>
                  <a:cubicBezTo>
                    <a:pt x="2312168" y="8507792"/>
                    <a:pt x="2312333" y="8501811"/>
                    <a:pt x="2308731" y="8280841"/>
                  </a:cubicBezTo>
                  <a:cubicBezTo>
                    <a:pt x="2536097" y="8277282"/>
                    <a:pt x="2538229" y="8282041"/>
                    <a:pt x="2637100" y="8283387"/>
                  </a:cubicBezTo>
                  <a:cubicBezTo>
                    <a:pt x="2638901" y="8384279"/>
                    <a:pt x="2643559" y="8656740"/>
                    <a:pt x="2643580" y="8658272"/>
                  </a:cubicBezTo>
                  <a:cubicBezTo>
                    <a:pt x="2260807" y="8659948"/>
                    <a:pt x="2317467" y="8682837"/>
                    <a:pt x="2314838" y="8595977"/>
                  </a:cubicBezTo>
                  <a:close/>
                  <a:moveTo>
                    <a:pt x="2317012" y="8678947"/>
                  </a:moveTo>
                  <a:cubicBezTo>
                    <a:pt x="2455133" y="8679009"/>
                    <a:pt x="2493597" y="8679237"/>
                    <a:pt x="2569075" y="8678222"/>
                  </a:cubicBezTo>
                  <a:cubicBezTo>
                    <a:pt x="2663598" y="8676940"/>
                    <a:pt x="2643621" y="8612782"/>
                    <a:pt x="2650018" y="9020284"/>
                  </a:cubicBezTo>
                  <a:cubicBezTo>
                    <a:pt x="2650701" y="9063414"/>
                    <a:pt x="2703055" y="9058199"/>
                    <a:pt x="2324340" y="9052631"/>
                  </a:cubicBezTo>
                  <a:cubicBezTo>
                    <a:pt x="2323968" y="9020159"/>
                    <a:pt x="2317054" y="8680582"/>
                    <a:pt x="2317012" y="8678947"/>
                  </a:cubicBezTo>
                  <a:close/>
                  <a:moveTo>
                    <a:pt x="2327425" y="9447695"/>
                  </a:moveTo>
                  <a:cubicBezTo>
                    <a:pt x="2321401" y="9154000"/>
                    <a:pt x="2325562" y="9202532"/>
                    <a:pt x="2324527" y="9071857"/>
                  </a:cubicBezTo>
                  <a:cubicBezTo>
                    <a:pt x="2419733" y="9073265"/>
                    <a:pt x="2431740" y="9072251"/>
                    <a:pt x="2568930" y="9073183"/>
                  </a:cubicBezTo>
                  <a:cubicBezTo>
                    <a:pt x="2684714" y="9073969"/>
                    <a:pt x="2641489" y="9009066"/>
                    <a:pt x="2656870" y="9445066"/>
                  </a:cubicBezTo>
                  <a:cubicBezTo>
                    <a:pt x="2657243" y="9455787"/>
                    <a:pt x="2667552" y="9445439"/>
                    <a:pt x="2327425" y="9447695"/>
                  </a:cubicBezTo>
                  <a:close/>
                  <a:moveTo>
                    <a:pt x="2659416" y="8596142"/>
                  </a:moveTo>
                  <a:cubicBezTo>
                    <a:pt x="2652999" y="8233138"/>
                    <a:pt x="2640868" y="8283739"/>
                    <a:pt x="2693118" y="8283739"/>
                  </a:cubicBezTo>
                  <a:cubicBezTo>
                    <a:pt x="3027884" y="8283739"/>
                    <a:pt x="2982961" y="8267306"/>
                    <a:pt x="2984431" y="8314017"/>
                  </a:cubicBezTo>
                  <a:cubicBezTo>
                    <a:pt x="2996521" y="8713343"/>
                    <a:pt x="2997846" y="8656967"/>
                    <a:pt x="2941434" y="8656967"/>
                  </a:cubicBezTo>
                  <a:cubicBezTo>
                    <a:pt x="2609877" y="8656947"/>
                    <a:pt x="2660948" y="8677374"/>
                    <a:pt x="2659416" y="8596142"/>
                  </a:cubicBezTo>
                  <a:close/>
                  <a:moveTo>
                    <a:pt x="2666972" y="9019952"/>
                  </a:moveTo>
                  <a:cubicBezTo>
                    <a:pt x="2660783" y="8624599"/>
                    <a:pt x="2647471" y="8677374"/>
                    <a:pt x="2693139" y="8677374"/>
                  </a:cubicBezTo>
                  <a:cubicBezTo>
                    <a:pt x="3044259" y="8677374"/>
                    <a:pt x="2989917" y="8656947"/>
                    <a:pt x="2991180" y="8737723"/>
                  </a:cubicBezTo>
                  <a:cubicBezTo>
                    <a:pt x="2996997" y="9109566"/>
                    <a:pt x="3010909" y="9052218"/>
                    <a:pt x="2941434" y="9052218"/>
                  </a:cubicBezTo>
                  <a:cubicBezTo>
                    <a:pt x="2623996" y="9052238"/>
                    <a:pt x="2667738" y="9069001"/>
                    <a:pt x="2666972" y="9019952"/>
                  </a:cubicBezTo>
                  <a:close/>
                  <a:moveTo>
                    <a:pt x="2674011" y="9449785"/>
                  </a:moveTo>
                  <a:cubicBezTo>
                    <a:pt x="2668463" y="9283701"/>
                    <a:pt x="2669374" y="9197440"/>
                    <a:pt x="2667738" y="9073555"/>
                  </a:cubicBezTo>
                  <a:cubicBezTo>
                    <a:pt x="2833951" y="9073721"/>
                    <a:pt x="2769052" y="9071692"/>
                    <a:pt x="2996107" y="9071403"/>
                  </a:cubicBezTo>
                  <a:lnTo>
                    <a:pt x="3002152" y="9449868"/>
                  </a:lnTo>
                  <a:cubicBezTo>
                    <a:pt x="2949342" y="9450158"/>
                    <a:pt x="2675646" y="9449806"/>
                    <a:pt x="2674011" y="9449785"/>
                  </a:cubicBezTo>
                  <a:close/>
                  <a:moveTo>
                    <a:pt x="3006416" y="8597136"/>
                  </a:moveTo>
                  <a:cubicBezTo>
                    <a:pt x="3003353" y="8226970"/>
                    <a:pt x="2979090" y="8281959"/>
                    <a:pt x="3065623" y="8281710"/>
                  </a:cubicBezTo>
                  <a:cubicBezTo>
                    <a:pt x="3373021" y="8280882"/>
                    <a:pt x="3328160" y="8272625"/>
                    <a:pt x="3329403" y="8313996"/>
                  </a:cubicBezTo>
                  <a:cubicBezTo>
                    <a:pt x="3341347" y="8708687"/>
                    <a:pt x="3333957" y="8659224"/>
                    <a:pt x="3314104" y="8658913"/>
                  </a:cubicBezTo>
                  <a:cubicBezTo>
                    <a:pt x="2953896" y="8652622"/>
                    <a:pt x="3007120" y="8679775"/>
                    <a:pt x="3006416" y="8597136"/>
                  </a:cubicBezTo>
                  <a:close/>
                  <a:moveTo>
                    <a:pt x="3012254" y="9019952"/>
                  </a:moveTo>
                  <a:cubicBezTo>
                    <a:pt x="3005878" y="8612596"/>
                    <a:pt x="2990870" y="8676132"/>
                    <a:pt x="3065561" y="8676629"/>
                  </a:cubicBezTo>
                  <a:cubicBezTo>
                    <a:pt x="3379521" y="8679174"/>
                    <a:pt x="3333005" y="8659141"/>
                    <a:pt x="3334247" y="8737785"/>
                  </a:cubicBezTo>
                  <a:cubicBezTo>
                    <a:pt x="3339857" y="9096299"/>
                    <a:pt x="3356998" y="9052631"/>
                    <a:pt x="3314104" y="9052280"/>
                  </a:cubicBezTo>
                  <a:cubicBezTo>
                    <a:pt x="2966524" y="9049465"/>
                    <a:pt x="3013000" y="9066746"/>
                    <a:pt x="3012254" y="9019952"/>
                  </a:cubicBezTo>
                  <a:close/>
                  <a:moveTo>
                    <a:pt x="3346957" y="9444300"/>
                  </a:moveTo>
                  <a:cubicBezTo>
                    <a:pt x="3346937" y="9455704"/>
                    <a:pt x="3377886" y="9446453"/>
                    <a:pt x="3065561" y="9449392"/>
                  </a:cubicBezTo>
                  <a:cubicBezTo>
                    <a:pt x="3000351" y="9450012"/>
                    <a:pt x="3020017" y="9506989"/>
                    <a:pt x="3013082" y="9071382"/>
                  </a:cubicBezTo>
                  <a:cubicBezTo>
                    <a:pt x="3151886" y="9071113"/>
                    <a:pt x="3148719" y="9070429"/>
                    <a:pt x="3342155" y="9071734"/>
                  </a:cubicBezTo>
                  <a:cubicBezTo>
                    <a:pt x="3345902" y="9302865"/>
                    <a:pt x="3347185" y="9332439"/>
                    <a:pt x="3346957" y="9444300"/>
                  </a:cubicBezTo>
                  <a:close/>
                  <a:moveTo>
                    <a:pt x="3438169" y="8282849"/>
                  </a:moveTo>
                  <a:cubicBezTo>
                    <a:pt x="3563765" y="8282849"/>
                    <a:pt x="3559376" y="8281152"/>
                    <a:pt x="3671827" y="8280986"/>
                  </a:cubicBezTo>
                  <a:cubicBezTo>
                    <a:pt x="3675181" y="8495602"/>
                    <a:pt x="3675160" y="8510420"/>
                    <a:pt x="3677934" y="8597053"/>
                  </a:cubicBezTo>
                  <a:cubicBezTo>
                    <a:pt x="3680253" y="8670999"/>
                    <a:pt x="3745173" y="8664542"/>
                    <a:pt x="3350373" y="8659472"/>
                  </a:cubicBezTo>
                  <a:cubicBezTo>
                    <a:pt x="3348427" y="8212627"/>
                    <a:pt x="3316174" y="8282849"/>
                    <a:pt x="3438169" y="8282849"/>
                  </a:cubicBezTo>
                  <a:close/>
                  <a:moveTo>
                    <a:pt x="3358260" y="9019911"/>
                  </a:moveTo>
                  <a:cubicBezTo>
                    <a:pt x="3351967" y="8616548"/>
                    <a:pt x="3320998" y="8679174"/>
                    <a:pt x="3438169" y="8679174"/>
                  </a:cubicBezTo>
                  <a:cubicBezTo>
                    <a:pt x="3560577" y="8679174"/>
                    <a:pt x="3560639" y="8677891"/>
                    <a:pt x="3680170" y="8677850"/>
                  </a:cubicBezTo>
                  <a:cubicBezTo>
                    <a:pt x="3681847" y="8752438"/>
                    <a:pt x="3682675" y="8841099"/>
                    <a:pt x="3685946" y="9053087"/>
                  </a:cubicBezTo>
                  <a:cubicBezTo>
                    <a:pt x="3306713" y="9053066"/>
                    <a:pt x="3358944" y="9064055"/>
                    <a:pt x="3358260" y="9019911"/>
                  </a:cubicBezTo>
                  <a:close/>
                  <a:moveTo>
                    <a:pt x="3686525" y="9447364"/>
                  </a:moveTo>
                  <a:cubicBezTo>
                    <a:pt x="3527848" y="9447364"/>
                    <a:pt x="3363912" y="9457504"/>
                    <a:pt x="3363933" y="9444363"/>
                  </a:cubicBezTo>
                  <a:cubicBezTo>
                    <a:pt x="3364843" y="9006335"/>
                    <a:pt x="3326483" y="9072044"/>
                    <a:pt x="3438169" y="9072044"/>
                  </a:cubicBezTo>
                  <a:cubicBezTo>
                    <a:pt x="3545693" y="9072044"/>
                    <a:pt x="3569147" y="9072293"/>
                    <a:pt x="3686256" y="9072293"/>
                  </a:cubicBezTo>
                  <a:cubicBezTo>
                    <a:pt x="3692343" y="9479090"/>
                    <a:pt x="3693088" y="9447364"/>
                    <a:pt x="3686525" y="9447364"/>
                  </a:cubicBezTo>
                  <a:close/>
                  <a:moveTo>
                    <a:pt x="3688782" y="8280965"/>
                  </a:moveTo>
                  <a:cubicBezTo>
                    <a:pt x="3810735" y="8281007"/>
                    <a:pt x="3811149" y="8283635"/>
                    <a:pt x="3934883" y="8283635"/>
                  </a:cubicBezTo>
                  <a:cubicBezTo>
                    <a:pt x="4048865" y="8283635"/>
                    <a:pt x="4009180" y="8229619"/>
                    <a:pt x="4023568" y="8596660"/>
                  </a:cubicBezTo>
                  <a:cubicBezTo>
                    <a:pt x="4026570" y="8673152"/>
                    <a:pt x="4088198" y="8658230"/>
                    <a:pt x="3696732" y="8658603"/>
                  </a:cubicBezTo>
                  <a:cubicBezTo>
                    <a:pt x="3693046" y="8511373"/>
                    <a:pt x="3694661" y="8657444"/>
                    <a:pt x="3688782" y="8280965"/>
                  </a:cubicBezTo>
                  <a:close/>
                  <a:moveTo>
                    <a:pt x="3702404" y="9019952"/>
                  </a:moveTo>
                  <a:cubicBezTo>
                    <a:pt x="3700230" y="8880649"/>
                    <a:pt x="3700479" y="8878310"/>
                    <a:pt x="3698284" y="8737413"/>
                  </a:cubicBezTo>
                  <a:cubicBezTo>
                    <a:pt x="3697125" y="8664046"/>
                    <a:pt x="3632163" y="8674042"/>
                    <a:pt x="4026197" y="8676132"/>
                  </a:cubicBezTo>
                  <a:cubicBezTo>
                    <a:pt x="4028226" y="8757404"/>
                    <a:pt x="4028474" y="8835573"/>
                    <a:pt x="4031642" y="9053397"/>
                  </a:cubicBezTo>
                  <a:cubicBezTo>
                    <a:pt x="3647627" y="9060165"/>
                    <a:pt x="3703025" y="9058530"/>
                    <a:pt x="3702404" y="9019952"/>
                  </a:cubicBezTo>
                  <a:close/>
                  <a:moveTo>
                    <a:pt x="3707848" y="9447364"/>
                  </a:moveTo>
                  <a:cubicBezTo>
                    <a:pt x="3707848" y="9379564"/>
                    <a:pt x="3704246" y="9140382"/>
                    <a:pt x="3703211" y="9072293"/>
                  </a:cubicBezTo>
                  <a:cubicBezTo>
                    <a:pt x="3803531" y="9072375"/>
                    <a:pt x="3925339" y="9074465"/>
                    <a:pt x="4031890" y="9072624"/>
                  </a:cubicBezTo>
                  <a:cubicBezTo>
                    <a:pt x="4033629" y="9198869"/>
                    <a:pt x="4033236" y="9251746"/>
                    <a:pt x="4037231" y="9444549"/>
                  </a:cubicBezTo>
                  <a:cubicBezTo>
                    <a:pt x="4037418" y="9452372"/>
                    <a:pt x="4063646" y="9447881"/>
                    <a:pt x="3707848" y="9447364"/>
                  </a:cubicBezTo>
                  <a:close/>
                  <a:moveTo>
                    <a:pt x="4040481" y="8595832"/>
                  </a:moveTo>
                  <a:cubicBezTo>
                    <a:pt x="4026280" y="8234358"/>
                    <a:pt x="4033339" y="8283387"/>
                    <a:pt x="4059009" y="8283180"/>
                  </a:cubicBezTo>
                  <a:cubicBezTo>
                    <a:pt x="4412737" y="8280800"/>
                    <a:pt x="4364958" y="8270348"/>
                    <a:pt x="4365269" y="8313706"/>
                  </a:cubicBezTo>
                  <a:cubicBezTo>
                    <a:pt x="4365972" y="8410873"/>
                    <a:pt x="4366573" y="8434798"/>
                    <a:pt x="4370154" y="8659886"/>
                  </a:cubicBezTo>
                  <a:cubicBezTo>
                    <a:pt x="3985912" y="8656037"/>
                    <a:pt x="4043690" y="8677540"/>
                    <a:pt x="4040481" y="8595832"/>
                  </a:cubicBezTo>
                  <a:close/>
                  <a:moveTo>
                    <a:pt x="4048079" y="9019911"/>
                  </a:moveTo>
                  <a:cubicBezTo>
                    <a:pt x="4042034" y="8633830"/>
                    <a:pt x="4037956" y="8676194"/>
                    <a:pt x="4058906" y="8676339"/>
                  </a:cubicBezTo>
                  <a:cubicBezTo>
                    <a:pt x="4429444" y="8678822"/>
                    <a:pt x="4370196" y="8662845"/>
                    <a:pt x="4371396" y="8737744"/>
                  </a:cubicBezTo>
                  <a:cubicBezTo>
                    <a:pt x="4373591" y="8877772"/>
                    <a:pt x="4371955" y="8875102"/>
                    <a:pt x="4374232" y="9020284"/>
                  </a:cubicBezTo>
                  <a:cubicBezTo>
                    <a:pt x="4374895" y="9062131"/>
                    <a:pt x="4410025" y="9051659"/>
                    <a:pt x="4183032" y="9051617"/>
                  </a:cubicBezTo>
                  <a:cubicBezTo>
                    <a:pt x="4022926" y="9051617"/>
                    <a:pt x="4048783" y="9064552"/>
                    <a:pt x="4048079" y="9019911"/>
                  </a:cubicBezTo>
                  <a:close/>
                  <a:moveTo>
                    <a:pt x="4054227" y="9444094"/>
                  </a:moveTo>
                  <a:cubicBezTo>
                    <a:pt x="4045553" y="9027196"/>
                    <a:pt x="4047085" y="9072355"/>
                    <a:pt x="4059092" y="9072127"/>
                  </a:cubicBezTo>
                  <a:cubicBezTo>
                    <a:pt x="4145086" y="9070388"/>
                    <a:pt x="4160136" y="9070823"/>
                    <a:pt x="4375040" y="9070865"/>
                  </a:cubicBezTo>
                  <a:cubicBezTo>
                    <a:pt x="4375081" y="9073203"/>
                    <a:pt x="4379615" y="9348375"/>
                    <a:pt x="4381768" y="9447964"/>
                  </a:cubicBezTo>
                  <a:cubicBezTo>
                    <a:pt x="4067414" y="9449205"/>
                    <a:pt x="4054455" y="9454110"/>
                    <a:pt x="4054227" y="9444094"/>
                  </a:cubicBezTo>
                  <a:close/>
                  <a:moveTo>
                    <a:pt x="4380608" y="8172146"/>
                  </a:moveTo>
                  <a:cubicBezTo>
                    <a:pt x="4375247" y="7829113"/>
                    <a:pt x="4352247" y="7886171"/>
                    <a:pt x="4431307" y="7886171"/>
                  </a:cubicBezTo>
                  <a:cubicBezTo>
                    <a:pt x="4432859" y="7886171"/>
                    <a:pt x="4702663" y="7886295"/>
                    <a:pt x="4702725" y="7889938"/>
                  </a:cubicBezTo>
                  <a:cubicBezTo>
                    <a:pt x="4709412" y="8316604"/>
                    <a:pt x="4723654" y="8260497"/>
                    <a:pt x="4679705" y="8260497"/>
                  </a:cubicBezTo>
                  <a:cubicBezTo>
                    <a:pt x="4320739" y="8260497"/>
                    <a:pt x="4382472" y="8290982"/>
                    <a:pt x="4380608" y="8172146"/>
                  </a:cubicBezTo>
                  <a:close/>
                  <a:moveTo>
                    <a:pt x="4381975" y="8281793"/>
                  </a:moveTo>
                  <a:cubicBezTo>
                    <a:pt x="4613212" y="8281110"/>
                    <a:pt x="4572036" y="8279351"/>
                    <a:pt x="4709950" y="8279765"/>
                  </a:cubicBezTo>
                  <a:cubicBezTo>
                    <a:pt x="4710488" y="8340446"/>
                    <a:pt x="4710758" y="8337093"/>
                    <a:pt x="4713138" y="8658851"/>
                  </a:cubicBezTo>
                  <a:cubicBezTo>
                    <a:pt x="4554005" y="8658810"/>
                    <a:pt x="4496869" y="8660796"/>
                    <a:pt x="4387109" y="8660031"/>
                  </a:cubicBezTo>
                  <a:cubicBezTo>
                    <a:pt x="4381851" y="8329042"/>
                    <a:pt x="4383093" y="8412198"/>
                    <a:pt x="4381975" y="8281793"/>
                  </a:cubicBezTo>
                  <a:close/>
                  <a:moveTo>
                    <a:pt x="4391187" y="9019952"/>
                  </a:moveTo>
                  <a:cubicBezTo>
                    <a:pt x="4384977" y="8623482"/>
                    <a:pt x="4377317" y="8679381"/>
                    <a:pt x="4431307" y="8679381"/>
                  </a:cubicBezTo>
                  <a:cubicBezTo>
                    <a:pt x="4764706" y="8679381"/>
                    <a:pt x="4712890" y="8659906"/>
                    <a:pt x="4714090" y="8737785"/>
                  </a:cubicBezTo>
                  <a:cubicBezTo>
                    <a:pt x="4719804" y="9103191"/>
                    <a:pt x="4739429" y="9053500"/>
                    <a:pt x="4679684" y="9053500"/>
                  </a:cubicBezTo>
                  <a:cubicBezTo>
                    <a:pt x="4345292" y="9053500"/>
                    <a:pt x="4391829" y="9059006"/>
                    <a:pt x="4391187" y="9019952"/>
                  </a:cubicBezTo>
                  <a:close/>
                  <a:moveTo>
                    <a:pt x="4679684" y="9449951"/>
                  </a:moveTo>
                  <a:cubicBezTo>
                    <a:pt x="4366097" y="9449951"/>
                    <a:pt x="4398764" y="9448233"/>
                    <a:pt x="4398660" y="9443059"/>
                  </a:cubicBezTo>
                  <a:cubicBezTo>
                    <a:pt x="4388661" y="9011364"/>
                    <a:pt x="4380070" y="9070865"/>
                    <a:pt x="4431307" y="9070865"/>
                  </a:cubicBezTo>
                  <a:cubicBezTo>
                    <a:pt x="4555330" y="9070865"/>
                    <a:pt x="4555392" y="9072706"/>
                    <a:pt x="4679684" y="9072706"/>
                  </a:cubicBezTo>
                  <a:cubicBezTo>
                    <a:pt x="4732328" y="9072706"/>
                    <a:pt x="4721874" y="9055197"/>
                    <a:pt x="4722412" y="9161554"/>
                  </a:cubicBezTo>
                  <a:cubicBezTo>
                    <a:pt x="4723841" y="9505581"/>
                    <a:pt x="4748414" y="9449951"/>
                    <a:pt x="4679684" y="9449951"/>
                  </a:cubicBezTo>
                  <a:close/>
                  <a:moveTo>
                    <a:pt x="4725559" y="8172146"/>
                  </a:moveTo>
                  <a:cubicBezTo>
                    <a:pt x="4723344" y="8030731"/>
                    <a:pt x="4721874" y="8030504"/>
                    <a:pt x="4719659" y="7889606"/>
                  </a:cubicBezTo>
                  <a:cubicBezTo>
                    <a:pt x="4719618" y="7887641"/>
                    <a:pt x="4873451" y="7883832"/>
                    <a:pt x="5046206" y="7886150"/>
                  </a:cubicBezTo>
                  <a:cubicBezTo>
                    <a:pt x="5046226" y="7887847"/>
                    <a:pt x="5051464" y="8212586"/>
                    <a:pt x="5052499" y="8262132"/>
                  </a:cubicBezTo>
                  <a:cubicBezTo>
                    <a:pt x="4659231" y="8262277"/>
                    <a:pt x="4727360" y="8284111"/>
                    <a:pt x="4725559" y="8172146"/>
                  </a:cubicBezTo>
                  <a:close/>
                  <a:moveTo>
                    <a:pt x="4803770" y="8280552"/>
                  </a:moveTo>
                  <a:cubicBezTo>
                    <a:pt x="4876825" y="8281524"/>
                    <a:pt x="4894360" y="8281400"/>
                    <a:pt x="5052913" y="8281338"/>
                  </a:cubicBezTo>
                  <a:cubicBezTo>
                    <a:pt x="5062270" y="8699208"/>
                    <a:pt x="5061835" y="8658293"/>
                    <a:pt x="5052188" y="8658375"/>
                  </a:cubicBezTo>
                  <a:cubicBezTo>
                    <a:pt x="4959114" y="8659120"/>
                    <a:pt x="4953608" y="8658934"/>
                    <a:pt x="4730113" y="8658851"/>
                  </a:cubicBezTo>
                  <a:cubicBezTo>
                    <a:pt x="4727008" y="8214180"/>
                    <a:pt x="4703470" y="8279185"/>
                    <a:pt x="4803770" y="8280552"/>
                  </a:cubicBezTo>
                  <a:close/>
                  <a:moveTo>
                    <a:pt x="4737938" y="9019911"/>
                  </a:moveTo>
                  <a:cubicBezTo>
                    <a:pt x="4735703" y="8876696"/>
                    <a:pt x="4733239" y="8877544"/>
                    <a:pt x="4731045" y="8737454"/>
                  </a:cubicBezTo>
                  <a:cubicBezTo>
                    <a:pt x="4729720" y="8652746"/>
                    <a:pt x="4675710" y="8680561"/>
                    <a:pt x="5059786" y="8677581"/>
                  </a:cubicBezTo>
                  <a:cubicBezTo>
                    <a:pt x="5063016" y="8891700"/>
                    <a:pt x="5062167" y="8926386"/>
                    <a:pt x="5064589" y="9055405"/>
                  </a:cubicBezTo>
                  <a:cubicBezTo>
                    <a:pt x="4685626" y="9055570"/>
                    <a:pt x="4738622" y="9064325"/>
                    <a:pt x="4737938" y="9019911"/>
                  </a:cubicBezTo>
                  <a:close/>
                  <a:moveTo>
                    <a:pt x="5052313" y="9449412"/>
                  </a:moveTo>
                  <a:cubicBezTo>
                    <a:pt x="4715664" y="9447592"/>
                    <a:pt x="4743776" y="9454276"/>
                    <a:pt x="4743549" y="9444156"/>
                  </a:cubicBezTo>
                  <a:cubicBezTo>
                    <a:pt x="4733384" y="9000229"/>
                    <a:pt x="4723427" y="9072437"/>
                    <a:pt x="4803790" y="9073721"/>
                  </a:cubicBezTo>
                  <a:cubicBezTo>
                    <a:pt x="4875397" y="9074880"/>
                    <a:pt x="4894857" y="9074693"/>
                    <a:pt x="5065003" y="9074611"/>
                  </a:cubicBezTo>
                  <a:cubicBezTo>
                    <a:pt x="5073905" y="9493184"/>
                    <a:pt x="5082268" y="9449557"/>
                    <a:pt x="5052313" y="9449412"/>
                  </a:cubicBezTo>
                  <a:close/>
                  <a:moveTo>
                    <a:pt x="5069888" y="8281317"/>
                  </a:moveTo>
                  <a:cubicBezTo>
                    <a:pt x="5448023" y="8281152"/>
                    <a:pt x="5398030" y="8268093"/>
                    <a:pt x="5399126" y="8313913"/>
                  </a:cubicBezTo>
                  <a:cubicBezTo>
                    <a:pt x="5401921" y="8435439"/>
                    <a:pt x="5401590" y="8451582"/>
                    <a:pt x="5404323" y="8594404"/>
                  </a:cubicBezTo>
                  <a:cubicBezTo>
                    <a:pt x="5405979" y="8679733"/>
                    <a:pt x="5463612" y="8655395"/>
                    <a:pt x="5076451" y="8658168"/>
                  </a:cubicBezTo>
                  <a:cubicBezTo>
                    <a:pt x="5071876" y="8355160"/>
                    <a:pt x="5072973" y="8420704"/>
                    <a:pt x="5069888" y="8281317"/>
                  </a:cubicBezTo>
                  <a:close/>
                  <a:moveTo>
                    <a:pt x="5077652" y="8737454"/>
                  </a:moveTo>
                  <a:cubicBezTo>
                    <a:pt x="5076451" y="8658478"/>
                    <a:pt x="5017679" y="8676794"/>
                    <a:pt x="5405834" y="8676567"/>
                  </a:cubicBezTo>
                  <a:cubicBezTo>
                    <a:pt x="5406145" y="8694303"/>
                    <a:pt x="5411257" y="9008301"/>
                    <a:pt x="5411444" y="9020263"/>
                  </a:cubicBezTo>
                  <a:cubicBezTo>
                    <a:pt x="5412065" y="9059544"/>
                    <a:pt x="5465827" y="9055197"/>
                    <a:pt x="5081564" y="9055405"/>
                  </a:cubicBezTo>
                  <a:cubicBezTo>
                    <a:pt x="5079246" y="8936341"/>
                    <a:pt x="5079680" y="8867507"/>
                    <a:pt x="5077652" y="8737454"/>
                  </a:cubicBezTo>
                  <a:close/>
                  <a:moveTo>
                    <a:pt x="5089617" y="9449599"/>
                  </a:moveTo>
                  <a:cubicBezTo>
                    <a:pt x="5086698" y="9163126"/>
                    <a:pt x="5084815" y="9206733"/>
                    <a:pt x="5081937" y="9074590"/>
                  </a:cubicBezTo>
                  <a:cubicBezTo>
                    <a:pt x="5288207" y="9074486"/>
                    <a:pt x="5327354" y="9071009"/>
                    <a:pt x="5412168" y="9070802"/>
                  </a:cubicBezTo>
                  <a:cubicBezTo>
                    <a:pt x="5413866" y="9201476"/>
                    <a:pt x="5410533" y="8974753"/>
                    <a:pt x="5416785" y="9446887"/>
                  </a:cubicBezTo>
                  <a:cubicBezTo>
                    <a:pt x="5416785" y="9448378"/>
                    <a:pt x="5177454" y="9450012"/>
                    <a:pt x="5089617" y="9449599"/>
                  </a:cubicBezTo>
                  <a:close/>
                  <a:moveTo>
                    <a:pt x="5424880" y="8281172"/>
                  </a:moveTo>
                  <a:cubicBezTo>
                    <a:pt x="5791153" y="8281172"/>
                    <a:pt x="5742586" y="8264926"/>
                    <a:pt x="5743187" y="8313748"/>
                  </a:cubicBezTo>
                  <a:cubicBezTo>
                    <a:pt x="5748279" y="8721270"/>
                    <a:pt x="5774798" y="8659037"/>
                    <a:pt x="5673236" y="8659037"/>
                  </a:cubicBezTo>
                  <a:cubicBezTo>
                    <a:pt x="5553561" y="8659037"/>
                    <a:pt x="5549462" y="8657319"/>
                    <a:pt x="5424880" y="8657319"/>
                  </a:cubicBezTo>
                  <a:cubicBezTo>
                    <a:pt x="5421960" y="8657319"/>
                    <a:pt x="5409250" y="8281193"/>
                    <a:pt x="5424880" y="8281172"/>
                  </a:cubicBezTo>
                  <a:close/>
                  <a:moveTo>
                    <a:pt x="5428378" y="9019911"/>
                  </a:moveTo>
                  <a:cubicBezTo>
                    <a:pt x="5421339" y="8588320"/>
                    <a:pt x="5423244" y="8702478"/>
                    <a:pt x="5422788" y="8676546"/>
                  </a:cubicBezTo>
                  <a:cubicBezTo>
                    <a:pt x="5560434" y="8676546"/>
                    <a:pt x="5543851" y="8678760"/>
                    <a:pt x="5750453" y="8678160"/>
                  </a:cubicBezTo>
                  <a:cubicBezTo>
                    <a:pt x="5750495" y="8679775"/>
                    <a:pt x="5756726" y="9017221"/>
                    <a:pt x="5757243" y="9055032"/>
                  </a:cubicBezTo>
                  <a:cubicBezTo>
                    <a:pt x="5657192" y="9056377"/>
                    <a:pt x="5594549" y="9055011"/>
                    <a:pt x="5549255" y="9053521"/>
                  </a:cubicBezTo>
                  <a:cubicBezTo>
                    <a:pt x="5406972" y="9049072"/>
                    <a:pt x="5429061" y="9063827"/>
                    <a:pt x="5428378" y="9019911"/>
                  </a:cubicBezTo>
                  <a:close/>
                  <a:moveTo>
                    <a:pt x="5433781" y="9447612"/>
                  </a:moveTo>
                  <a:cubicBezTo>
                    <a:pt x="5429185" y="9132021"/>
                    <a:pt x="5430407" y="9167597"/>
                    <a:pt x="5429123" y="9070802"/>
                  </a:cubicBezTo>
                  <a:cubicBezTo>
                    <a:pt x="5548778" y="9070906"/>
                    <a:pt x="5549545" y="9074755"/>
                    <a:pt x="5673236" y="9074755"/>
                  </a:cubicBezTo>
                  <a:cubicBezTo>
                    <a:pt x="5785356" y="9074755"/>
                    <a:pt x="5755277" y="9003230"/>
                    <a:pt x="5762005" y="9448461"/>
                  </a:cubicBezTo>
                  <a:cubicBezTo>
                    <a:pt x="5533542" y="9448523"/>
                    <a:pt x="5556107" y="9447653"/>
                    <a:pt x="5433781" y="9447612"/>
                  </a:cubicBezTo>
                  <a:close/>
                  <a:moveTo>
                    <a:pt x="5765337" y="8595977"/>
                  </a:moveTo>
                  <a:cubicBezTo>
                    <a:pt x="5754594" y="8229060"/>
                    <a:pt x="5750515" y="8280013"/>
                    <a:pt x="5797363" y="8280634"/>
                  </a:cubicBezTo>
                  <a:cubicBezTo>
                    <a:pt x="5891907" y="8282041"/>
                    <a:pt x="5920972" y="8281090"/>
                    <a:pt x="6046072" y="8281938"/>
                  </a:cubicBezTo>
                  <a:cubicBezTo>
                    <a:pt x="6106355" y="8282352"/>
                    <a:pt x="6089732" y="8223907"/>
                    <a:pt x="6094058" y="8659079"/>
                  </a:cubicBezTo>
                  <a:cubicBezTo>
                    <a:pt x="5711161" y="8657609"/>
                    <a:pt x="5767801" y="8680851"/>
                    <a:pt x="5765337" y="8595977"/>
                  </a:cubicBezTo>
                  <a:close/>
                  <a:moveTo>
                    <a:pt x="5773701" y="9019911"/>
                  </a:moveTo>
                  <a:cubicBezTo>
                    <a:pt x="5767532" y="8626048"/>
                    <a:pt x="5754946" y="8678201"/>
                    <a:pt x="5797508" y="8677974"/>
                  </a:cubicBezTo>
                  <a:cubicBezTo>
                    <a:pt x="6150553" y="8676567"/>
                    <a:pt x="6093934" y="8663777"/>
                    <a:pt x="6095114" y="8737785"/>
                  </a:cubicBezTo>
                  <a:cubicBezTo>
                    <a:pt x="6100911" y="9107558"/>
                    <a:pt x="6119128" y="9052693"/>
                    <a:pt x="6046072" y="9052983"/>
                  </a:cubicBezTo>
                  <a:cubicBezTo>
                    <a:pt x="5726295" y="9053852"/>
                    <a:pt x="5774405" y="9065545"/>
                    <a:pt x="5773701" y="9019911"/>
                  </a:cubicBezTo>
                  <a:close/>
                  <a:moveTo>
                    <a:pt x="6106417" y="9444300"/>
                  </a:moveTo>
                  <a:cubicBezTo>
                    <a:pt x="6106417" y="9449040"/>
                    <a:pt x="6134240" y="9448315"/>
                    <a:pt x="5778960" y="9448440"/>
                  </a:cubicBezTo>
                  <a:cubicBezTo>
                    <a:pt x="5772583" y="9026637"/>
                    <a:pt x="5766269" y="9074155"/>
                    <a:pt x="5797612" y="9073575"/>
                  </a:cubicBezTo>
                  <a:cubicBezTo>
                    <a:pt x="5891390" y="9071816"/>
                    <a:pt x="5913457" y="9072727"/>
                    <a:pt x="6046134" y="9072189"/>
                  </a:cubicBezTo>
                  <a:cubicBezTo>
                    <a:pt x="6113331" y="9072024"/>
                    <a:pt x="6107783" y="9011364"/>
                    <a:pt x="6106417" y="9444300"/>
                  </a:cubicBezTo>
                  <a:close/>
                </a:path>
              </a:pathLst>
            </a:custGeom>
            <a:solidFill>
              <a:srgbClr val="BDDE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 name="Google Shape;1576;p51"/>
          <p:cNvGrpSpPr/>
          <p:nvPr/>
        </p:nvGrpSpPr>
        <p:grpSpPr>
          <a:xfrm>
            <a:off x="7064991" y="447380"/>
            <a:ext cx="1717088" cy="1806656"/>
            <a:chOff x="15541334" y="708637"/>
            <a:chExt cx="1717088" cy="1806656"/>
          </a:xfrm>
        </p:grpSpPr>
        <p:sp>
          <p:nvSpPr>
            <p:cNvPr id="16" name="Google Shape;1577;p51"/>
            <p:cNvSpPr/>
            <p:nvPr/>
          </p:nvSpPr>
          <p:spPr>
            <a:xfrm>
              <a:off x="15541334" y="708637"/>
              <a:ext cx="1717088" cy="1806656"/>
            </a:xfrm>
            <a:custGeom>
              <a:avLst/>
              <a:gdLst/>
              <a:ahLst/>
              <a:cxnLst/>
              <a:rect l="l" t="t" r="r" b="b"/>
              <a:pathLst>
                <a:path w="1717088" h="1806656" extrusionOk="0">
                  <a:moveTo>
                    <a:pt x="1619488" y="1227762"/>
                  </a:moveTo>
                  <a:cubicBezTo>
                    <a:pt x="1498869" y="1305235"/>
                    <a:pt x="1298355" y="1260769"/>
                    <a:pt x="1174625" y="1188308"/>
                  </a:cubicBezTo>
                  <a:cubicBezTo>
                    <a:pt x="1497747" y="1633157"/>
                    <a:pt x="1018233" y="1956227"/>
                    <a:pt x="884452" y="1512729"/>
                  </a:cubicBezTo>
                  <a:cubicBezTo>
                    <a:pt x="846700" y="1389548"/>
                    <a:pt x="886514" y="1408911"/>
                    <a:pt x="814786" y="1568627"/>
                  </a:cubicBezTo>
                  <a:cubicBezTo>
                    <a:pt x="679070" y="1868340"/>
                    <a:pt x="427018" y="1852785"/>
                    <a:pt x="379797" y="1699053"/>
                  </a:cubicBezTo>
                  <a:cubicBezTo>
                    <a:pt x="354487" y="1617779"/>
                    <a:pt x="394279" y="1469904"/>
                    <a:pt x="422580" y="1391069"/>
                  </a:cubicBezTo>
                  <a:cubicBezTo>
                    <a:pt x="449565" y="1312671"/>
                    <a:pt x="466090" y="1339333"/>
                    <a:pt x="378698" y="1369147"/>
                  </a:cubicBezTo>
                  <a:cubicBezTo>
                    <a:pt x="60339" y="1475165"/>
                    <a:pt x="-226373" y="1117888"/>
                    <a:pt x="261308" y="901693"/>
                  </a:cubicBezTo>
                  <a:cubicBezTo>
                    <a:pt x="373728" y="851775"/>
                    <a:pt x="359937" y="905172"/>
                    <a:pt x="232237" y="815652"/>
                  </a:cubicBezTo>
                  <a:cubicBezTo>
                    <a:pt x="16294" y="663369"/>
                    <a:pt x="41908" y="403941"/>
                    <a:pt x="217976" y="339982"/>
                  </a:cubicBezTo>
                  <a:cubicBezTo>
                    <a:pt x="374589" y="281197"/>
                    <a:pt x="535347" y="417371"/>
                    <a:pt x="622247" y="574529"/>
                  </a:cubicBezTo>
                  <a:cubicBezTo>
                    <a:pt x="609932" y="476102"/>
                    <a:pt x="599563" y="395540"/>
                    <a:pt x="611824" y="296687"/>
                  </a:cubicBezTo>
                  <a:cubicBezTo>
                    <a:pt x="648545" y="9920"/>
                    <a:pt x="854896" y="-46014"/>
                    <a:pt x="966184" y="31997"/>
                  </a:cubicBezTo>
                  <a:cubicBezTo>
                    <a:pt x="1037040" y="81547"/>
                    <a:pt x="1055012" y="218441"/>
                    <a:pt x="1064372" y="314771"/>
                  </a:cubicBezTo>
                  <a:cubicBezTo>
                    <a:pt x="1085790" y="573857"/>
                    <a:pt x="1008446" y="515292"/>
                    <a:pt x="1165305" y="360805"/>
                  </a:cubicBezTo>
                  <a:cubicBezTo>
                    <a:pt x="1404131" y="126016"/>
                    <a:pt x="1588091" y="299278"/>
                    <a:pt x="1580000" y="464926"/>
                  </a:cubicBezTo>
                  <a:cubicBezTo>
                    <a:pt x="1572390" y="613105"/>
                    <a:pt x="1401393" y="764296"/>
                    <a:pt x="1277754" y="845795"/>
                  </a:cubicBezTo>
                  <a:cubicBezTo>
                    <a:pt x="1681042" y="780809"/>
                    <a:pt x="1835235" y="1088862"/>
                    <a:pt x="1619488" y="1227762"/>
                  </a:cubicBezTo>
                  <a:close/>
                </a:path>
              </a:pathLst>
            </a:custGeom>
            <a:solidFill>
              <a:srgbClr val="00B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578;p51"/>
            <p:cNvSpPr/>
            <p:nvPr/>
          </p:nvSpPr>
          <p:spPr>
            <a:xfrm>
              <a:off x="16139854" y="1406464"/>
              <a:ext cx="457462" cy="505284"/>
            </a:xfrm>
            <a:custGeom>
              <a:avLst/>
              <a:gdLst/>
              <a:ahLst/>
              <a:cxnLst/>
              <a:rect l="l" t="t" r="r" b="b"/>
              <a:pathLst>
                <a:path w="457462" h="505284" extrusionOk="0">
                  <a:moveTo>
                    <a:pt x="449982" y="191938"/>
                  </a:moveTo>
                  <a:cubicBezTo>
                    <a:pt x="403188" y="-229"/>
                    <a:pt x="138234" y="-82233"/>
                    <a:pt x="37985" y="107946"/>
                  </a:cubicBezTo>
                  <a:cubicBezTo>
                    <a:pt x="-69936" y="312669"/>
                    <a:pt x="65693" y="538404"/>
                    <a:pt x="273845" y="501237"/>
                  </a:cubicBezTo>
                  <a:cubicBezTo>
                    <a:pt x="413318" y="476334"/>
                    <a:pt x="481183" y="320080"/>
                    <a:pt x="449982" y="191938"/>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 name="Google Shape;1579;p51"/>
            <p:cNvGrpSpPr/>
            <p:nvPr/>
          </p:nvGrpSpPr>
          <p:grpSpPr>
            <a:xfrm>
              <a:off x="15955309" y="1268902"/>
              <a:ext cx="795656" cy="795570"/>
              <a:chOff x="15955309" y="1268902"/>
              <a:chExt cx="795656" cy="795570"/>
            </a:xfrm>
          </p:grpSpPr>
          <p:sp>
            <p:nvSpPr>
              <p:cNvPr id="19" name="Google Shape;1580;p51"/>
              <p:cNvSpPr/>
              <p:nvPr/>
            </p:nvSpPr>
            <p:spPr>
              <a:xfrm>
                <a:off x="16536449" y="1268902"/>
                <a:ext cx="50106" cy="104556"/>
              </a:xfrm>
              <a:custGeom>
                <a:avLst/>
                <a:gdLst/>
                <a:ahLst/>
                <a:cxnLst/>
                <a:rect l="l" t="t" r="r" b="b"/>
                <a:pathLst>
                  <a:path w="50106" h="104556" extrusionOk="0">
                    <a:moveTo>
                      <a:pt x="42692" y="508"/>
                    </a:moveTo>
                    <a:cubicBezTo>
                      <a:pt x="30450" y="-2852"/>
                      <a:pt x="29498" y="10188"/>
                      <a:pt x="14999" y="47290"/>
                    </a:cubicBezTo>
                    <a:cubicBezTo>
                      <a:pt x="4192" y="74925"/>
                      <a:pt x="1740" y="78487"/>
                      <a:pt x="293" y="86993"/>
                    </a:cubicBezTo>
                    <a:cubicBezTo>
                      <a:pt x="-2738" y="104843"/>
                      <a:pt x="18579" y="110277"/>
                      <a:pt x="25809" y="97739"/>
                    </a:cubicBezTo>
                    <a:cubicBezTo>
                      <a:pt x="33889" y="83734"/>
                      <a:pt x="46295" y="28710"/>
                      <a:pt x="49828" y="13068"/>
                    </a:cubicBezTo>
                    <a:cubicBezTo>
                      <a:pt x="51047" y="7695"/>
                      <a:pt x="48190" y="2015"/>
                      <a:pt x="42692" y="508"/>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581;p51"/>
              <p:cNvSpPr/>
              <p:nvPr/>
            </p:nvSpPr>
            <p:spPr>
              <a:xfrm>
                <a:off x="16674228" y="1551692"/>
                <a:ext cx="76737" cy="36851"/>
              </a:xfrm>
              <a:custGeom>
                <a:avLst/>
                <a:gdLst/>
                <a:ahLst/>
                <a:cxnLst/>
                <a:rect l="l" t="t" r="r" b="b"/>
                <a:pathLst>
                  <a:path w="76737" h="36851" extrusionOk="0">
                    <a:moveTo>
                      <a:pt x="69146" y="4467"/>
                    </a:moveTo>
                    <a:cubicBezTo>
                      <a:pt x="-5424" y="-17535"/>
                      <a:pt x="-19081" y="49684"/>
                      <a:pt x="25279" y="34631"/>
                    </a:cubicBezTo>
                    <a:cubicBezTo>
                      <a:pt x="35536" y="31147"/>
                      <a:pt x="49493" y="25937"/>
                      <a:pt x="66361" y="25012"/>
                    </a:cubicBezTo>
                    <a:cubicBezTo>
                      <a:pt x="78828" y="24329"/>
                      <a:pt x="80434" y="7795"/>
                      <a:pt x="69146" y="4467"/>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582;p51"/>
              <p:cNvSpPr/>
              <p:nvPr/>
            </p:nvSpPr>
            <p:spPr>
              <a:xfrm>
                <a:off x="16612985" y="1842767"/>
                <a:ext cx="71422" cy="50458"/>
              </a:xfrm>
              <a:custGeom>
                <a:avLst/>
                <a:gdLst/>
                <a:ahLst/>
                <a:cxnLst/>
                <a:rect l="l" t="t" r="r" b="b"/>
                <a:pathLst>
                  <a:path w="71422" h="50458" extrusionOk="0">
                    <a:moveTo>
                      <a:pt x="69487" y="34015"/>
                    </a:moveTo>
                    <a:cubicBezTo>
                      <a:pt x="25713" y="-30190"/>
                      <a:pt x="-27457" y="13199"/>
                      <a:pt x="16414" y="29611"/>
                    </a:cubicBezTo>
                    <a:cubicBezTo>
                      <a:pt x="26563" y="33404"/>
                      <a:pt x="40665" y="38199"/>
                      <a:pt x="54307" y="48158"/>
                    </a:cubicBezTo>
                    <a:cubicBezTo>
                      <a:pt x="64391" y="55511"/>
                      <a:pt x="76116" y="43731"/>
                      <a:pt x="69487" y="34015"/>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583;p51"/>
              <p:cNvSpPr/>
              <p:nvPr/>
            </p:nvSpPr>
            <p:spPr>
              <a:xfrm>
                <a:off x="16422360" y="1976400"/>
                <a:ext cx="36461" cy="88072"/>
              </a:xfrm>
              <a:custGeom>
                <a:avLst/>
                <a:gdLst/>
                <a:ahLst/>
                <a:cxnLst/>
                <a:rect l="l" t="t" r="r" b="b"/>
                <a:pathLst>
                  <a:path w="36461" h="88072" extrusionOk="0">
                    <a:moveTo>
                      <a:pt x="35315" y="53660"/>
                    </a:moveTo>
                    <a:cubicBezTo>
                      <a:pt x="35142" y="52915"/>
                      <a:pt x="29536" y="28305"/>
                      <a:pt x="27322" y="14195"/>
                    </a:cubicBezTo>
                    <a:cubicBezTo>
                      <a:pt x="24389" y="-6817"/>
                      <a:pt x="5159" y="-822"/>
                      <a:pt x="3517" y="8728"/>
                    </a:cubicBezTo>
                    <a:cubicBezTo>
                      <a:pt x="-14882" y="115548"/>
                      <a:pt x="45399" y="97308"/>
                      <a:pt x="35315" y="53660"/>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1584;p51"/>
              <p:cNvSpPr/>
              <p:nvPr/>
            </p:nvSpPr>
            <p:spPr>
              <a:xfrm>
                <a:off x="16030875" y="1868118"/>
                <a:ext cx="67099" cy="71618"/>
              </a:xfrm>
              <a:custGeom>
                <a:avLst/>
                <a:gdLst/>
                <a:ahLst/>
                <a:cxnLst/>
                <a:rect l="l" t="t" r="r" b="b"/>
                <a:pathLst>
                  <a:path w="67099" h="71618" extrusionOk="0">
                    <a:moveTo>
                      <a:pt x="49712" y="1785"/>
                    </a:moveTo>
                    <a:cubicBezTo>
                      <a:pt x="-36693" y="66507"/>
                      <a:pt x="12166" y="84056"/>
                      <a:pt x="29382" y="63428"/>
                    </a:cubicBezTo>
                    <a:cubicBezTo>
                      <a:pt x="37198" y="54059"/>
                      <a:pt x="51108" y="34970"/>
                      <a:pt x="63759" y="19974"/>
                    </a:cubicBezTo>
                    <a:cubicBezTo>
                      <a:pt x="73930" y="7913"/>
                      <a:pt x="58443" y="-4759"/>
                      <a:pt x="49712" y="1785"/>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585;p51"/>
              <p:cNvSpPr/>
              <p:nvPr/>
            </p:nvSpPr>
            <p:spPr>
              <a:xfrm>
                <a:off x="15955309" y="1552160"/>
                <a:ext cx="96116" cy="37075"/>
              </a:xfrm>
              <a:custGeom>
                <a:avLst/>
                <a:gdLst/>
                <a:ahLst/>
                <a:cxnLst/>
                <a:rect l="l" t="t" r="r" b="b"/>
                <a:pathLst>
                  <a:path w="96116" h="37075" extrusionOk="0">
                    <a:moveTo>
                      <a:pt x="95928" y="25014"/>
                    </a:moveTo>
                    <a:cubicBezTo>
                      <a:pt x="98182" y="8266"/>
                      <a:pt x="79997" y="9311"/>
                      <a:pt x="53319" y="4003"/>
                    </a:cubicBezTo>
                    <a:cubicBezTo>
                      <a:pt x="50874" y="3519"/>
                      <a:pt x="21564" y="-2079"/>
                      <a:pt x="13137" y="837"/>
                    </a:cubicBezTo>
                    <a:cubicBezTo>
                      <a:pt x="-2090" y="6106"/>
                      <a:pt x="-17211" y="37849"/>
                      <a:pt x="48867" y="36873"/>
                    </a:cubicBezTo>
                    <a:cubicBezTo>
                      <a:pt x="77349" y="36457"/>
                      <a:pt x="93834" y="40587"/>
                      <a:pt x="95928" y="25014"/>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1586;p51"/>
              <p:cNvSpPr/>
              <p:nvPr/>
            </p:nvSpPr>
            <p:spPr>
              <a:xfrm>
                <a:off x="16187779" y="1308264"/>
                <a:ext cx="50106" cy="69597"/>
              </a:xfrm>
              <a:custGeom>
                <a:avLst/>
                <a:gdLst/>
                <a:ahLst/>
                <a:cxnLst/>
                <a:rect l="l" t="t" r="r" b="b"/>
                <a:pathLst>
                  <a:path w="50106" h="69597" extrusionOk="0">
                    <a:moveTo>
                      <a:pt x="45334" y="37636"/>
                    </a:moveTo>
                    <a:cubicBezTo>
                      <a:pt x="34007" y="17756"/>
                      <a:pt x="38354" y="25228"/>
                      <a:pt x="26270" y="6797"/>
                    </a:cubicBezTo>
                    <a:cubicBezTo>
                      <a:pt x="16549" y="-8025"/>
                      <a:pt x="-4204" y="4079"/>
                      <a:pt x="754" y="17543"/>
                    </a:cubicBezTo>
                    <a:cubicBezTo>
                      <a:pt x="7698" y="36415"/>
                      <a:pt x="16238" y="61965"/>
                      <a:pt x="25598" y="67074"/>
                    </a:cubicBezTo>
                    <a:cubicBezTo>
                      <a:pt x="41490" y="75768"/>
                      <a:pt x="58659" y="61036"/>
                      <a:pt x="45334" y="37636"/>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6" name="Google Shape;1576;p51"/>
          <p:cNvGrpSpPr/>
          <p:nvPr/>
        </p:nvGrpSpPr>
        <p:grpSpPr>
          <a:xfrm rot="17405687">
            <a:off x="-71145" y="3490764"/>
            <a:ext cx="1919228" cy="2278515"/>
            <a:chOff x="15541334" y="708637"/>
            <a:chExt cx="1717088" cy="1806656"/>
          </a:xfrm>
        </p:grpSpPr>
        <p:sp>
          <p:nvSpPr>
            <p:cNvPr id="27" name="Google Shape;1577;p51"/>
            <p:cNvSpPr/>
            <p:nvPr/>
          </p:nvSpPr>
          <p:spPr>
            <a:xfrm>
              <a:off x="15541334" y="708637"/>
              <a:ext cx="1717088" cy="1806656"/>
            </a:xfrm>
            <a:custGeom>
              <a:avLst/>
              <a:gdLst/>
              <a:ahLst/>
              <a:cxnLst/>
              <a:rect l="l" t="t" r="r" b="b"/>
              <a:pathLst>
                <a:path w="1717088" h="1806656" extrusionOk="0">
                  <a:moveTo>
                    <a:pt x="1619488" y="1227762"/>
                  </a:moveTo>
                  <a:cubicBezTo>
                    <a:pt x="1498869" y="1305235"/>
                    <a:pt x="1298355" y="1260769"/>
                    <a:pt x="1174625" y="1188308"/>
                  </a:cubicBezTo>
                  <a:cubicBezTo>
                    <a:pt x="1497747" y="1633157"/>
                    <a:pt x="1018233" y="1956227"/>
                    <a:pt x="884452" y="1512729"/>
                  </a:cubicBezTo>
                  <a:cubicBezTo>
                    <a:pt x="846700" y="1389548"/>
                    <a:pt x="886514" y="1408911"/>
                    <a:pt x="814786" y="1568627"/>
                  </a:cubicBezTo>
                  <a:cubicBezTo>
                    <a:pt x="679070" y="1868340"/>
                    <a:pt x="427018" y="1852785"/>
                    <a:pt x="379797" y="1699053"/>
                  </a:cubicBezTo>
                  <a:cubicBezTo>
                    <a:pt x="354487" y="1617779"/>
                    <a:pt x="394279" y="1469904"/>
                    <a:pt x="422580" y="1391069"/>
                  </a:cubicBezTo>
                  <a:cubicBezTo>
                    <a:pt x="449565" y="1312671"/>
                    <a:pt x="466090" y="1339333"/>
                    <a:pt x="378698" y="1369147"/>
                  </a:cubicBezTo>
                  <a:cubicBezTo>
                    <a:pt x="60339" y="1475165"/>
                    <a:pt x="-226373" y="1117888"/>
                    <a:pt x="261308" y="901693"/>
                  </a:cubicBezTo>
                  <a:cubicBezTo>
                    <a:pt x="373728" y="851775"/>
                    <a:pt x="359937" y="905172"/>
                    <a:pt x="232237" y="815652"/>
                  </a:cubicBezTo>
                  <a:cubicBezTo>
                    <a:pt x="16294" y="663369"/>
                    <a:pt x="41908" y="403941"/>
                    <a:pt x="217976" y="339982"/>
                  </a:cubicBezTo>
                  <a:cubicBezTo>
                    <a:pt x="374589" y="281197"/>
                    <a:pt x="535347" y="417371"/>
                    <a:pt x="622247" y="574529"/>
                  </a:cubicBezTo>
                  <a:cubicBezTo>
                    <a:pt x="609932" y="476102"/>
                    <a:pt x="599563" y="395540"/>
                    <a:pt x="611824" y="296687"/>
                  </a:cubicBezTo>
                  <a:cubicBezTo>
                    <a:pt x="648545" y="9920"/>
                    <a:pt x="854896" y="-46014"/>
                    <a:pt x="966184" y="31997"/>
                  </a:cubicBezTo>
                  <a:cubicBezTo>
                    <a:pt x="1037040" y="81547"/>
                    <a:pt x="1055012" y="218441"/>
                    <a:pt x="1064372" y="314771"/>
                  </a:cubicBezTo>
                  <a:cubicBezTo>
                    <a:pt x="1085790" y="573857"/>
                    <a:pt x="1008446" y="515292"/>
                    <a:pt x="1165305" y="360805"/>
                  </a:cubicBezTo>
                  <a:cubicBezTo>
                    <a:pt x="1404131" y="126016"/>
                    <a:pt x="1588091" y="299278"/>
                    <a:pt x="1580000" y="464926"/>
                  </a:cubicBezTo>
                  <a:cubicBezTo>
                    <a:pt x="1572390" y="613105"/>
                    <a:pt x="1401393" y="764296"/>
                    <a:pt x="1277754" y="845795"/>
                  </a:cubicBezTo>
                  <a:cubicBezTo>
                    <a:pt x="1681042" y="780809"/>
                    <a:pt x="1835235" y="1088862"/>
                    <a:pt x="1619488" y="1227762"/>
                  </a:cubicBezTo>
                  <a:close/>
                </a:path>
              </a:pathLst>
            </a:custGeom>
            <a:solidFill>
              <a:srgbClr val="00B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578;p51"/>
            <p:cNvSpPr/>
            <p:nvPr/>
          </p:nvSpPr>
          <p:spPr>
            <a:xfrm>
              <a:off x="16139854" y="1406464"/>
              <a:ext cx="457462" cy="505284"/>
            </a:xfrm>
            <a:custGeom>
              <a:avLst/>
              <a:gdLst/>
              <a:ahLst/>
              <a:cxnLst/>
              <a:rect l="l" t="t" r="r" b="b"/>
              <a:pathLst>
                <a:path w="457462" h="505284" extrusionOk="0">
                  <a:moveTo>
                    <a:pt x="449982" y="191938"/>
                  </a:moveTo>
                  <a:cubicBezTo>
                    <a:pt x="403188" y="-229"/>
                    <a:pt x="138234" y="-82233"/>
                    <a:pt x="37985" y="107946"/>
                  </a:cubicBezTo>
                  <a:cubicBezTo>
                    <a:pt x="-69936" y="312669"/>
                    <a:pt x="65693" y="538404"/>
                    <a:pt x="273845" y="501237"/>
                  </a:cubicBezTo>
                  <a:cubicBezTo>
                    <a:pt x="413318" y="476334"/>
                    <a:pt x="481183" y="320080"/>
                    <a:pt x="449982" y="191938"/>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9" name="Google Shape;1579;p51"/>
            <p:cNvGrpSpPr/>
            <p:nvPr/>
          </p:nvGrpSpPr>
          <p:grpSpPr>
            <a:xfrm>
              <a:off x="15955309" y="1268902"/>
              <a:ext cx="795656" cy="795570"/>
              <a:chOff x="15955309" y="1268902"/>
              <a:chExt cx="795656" cy="795570"/>
            </a:xfrm>
          </p:grpSpPr>
          <p:sp>
            <p:nvSpPr>
              <p:cNvPr id="30" name="Google Shape;1580;p51"/>
              <p:cNvSpPr/>
              <p:nvPr/>
            </p:nvSpPr>
            <p:spPr>
              <a:xfrm>
                <a:off x="16536449" y="1268902"/>
                <a:ext cx="50106" cy="104556"/>
              </a:xfrm>
              <a:custGeom>
                <a:avLst/>
                <a:gdLst/>
                <a:ahLst/>
                <a:cxnLst/>
                <a:rect l="l" t="t" r="r" b="b"/>
                <a:pathLst>
                  <a:path w="50106" h="104556" extrusionOk="0">
                    <a:moveTo>
                      <a:pt x="42692" y="508"/>
                    </a:moveTo>
                    <a:cubicBezTo>
                      <a:pt x="30450" y="-2852"/>
                      <a:pt x="29498" y="10188"/>
                      <a:pt x="14999" y="47290"/>
                    </a:cubicBezTo>
                    <a:cubicBezTo>
                      <a:pt x="4192" y="74925"/>
                      <a:pt x="1740" y="78487"/>
                      <a:pt x="293" y="86993"/>
                    </a:cubicBezTo>
                    <a:cubicBezTo>
                      <a:pt x="-2738" y="104843"/>
                      <a:pt x="18579" y="110277"/>
                      <a:pt x="25809" y="97739"/>
                    </a:cubicBezTo>
                    <a:cubicBezTo>
                      <a:pt x="33889" y="83734"/>
                      <a:pt x="46295" y="28710"/>
                      <a:pt x="49828" y="13068"/>
                    </a:cubicBezTo>
                    <a:cubicBezTo>
                      <a:pt x="51047" y="7695"/>
                      <a:pt x="48190" y="2015"/>
                      <a:pt x="42692" y="508"/>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1581;p51"/>
              <p:cNvSpPr/>
              <p:nvPr/>
            </p:nvSpPr>
            <p:spPr>
              <a:xfrm>
                <a:off x="16674228" y="1551692"/>
                <a:ext cx="76737" cy="36851"/>
              </a:xfrm>
              <a:custGeom>
                <a:avLst/>
                <a:gdLst/>
                <a:ahLst/>
                <a:cxnLst/>
                <a:rect l="l" t="t" r="r" b="b"/>
                <a:pathLst>
                  <a:path w="76737" h="36851" extrusionOk="0">
                    <a:moveTo>
                      <a:pt x="69146" y="4467"/>
                    </a:moveTo>
                    <a:cubicBezTo>
                      <a:pt x="-5424" y="-17535"/>
                      <a:pt x="-19081" y="49684"/>
                      <a:pt x="25279" y="34631"/>
                    </a:cubicBezTo>
                    <a:cubicBezTo>
                      <a:pt x="35536" y="31147"/>
                      <a:pt x="49493" y="25937"/>
                      <a:pt x="66361" y="25012"/>
                    </a:cubicBezTo>
                    <a:cubicBezTo>
                      <a:pt x="78828" y="24329"/>
                      <a:pt x="80434" y="7795"/>
                      <a:pt x="69146" y="4467"/>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1582;p51"/>
              <p:cNvSpPr/>
              <p:nvPr/>
            </p:nvSpPr>
            <p:spPr>
              <a:xfrm>
                <a:off x="16612985" y="1842767"/>
                <a:ext cx="71422" cy="50458"/>
              </a:xfrm>
              <a:custGeom>
                <a:avLst/>
                <a:gdLst/>
                <a:ahLst/>
                <a:cxnLst/>
                <a:rect l="l" t="t" r="r" b="b"/>
                <a:pathLst>
                  <a:path w="71422" h="50458" extrusionOk="0">
                    <a:moveTo>
                      <a:pt x="69487" y="34015"/>
                    </a:moveTo>
                    <a:cubicBezTo>
                      <a:pt x="25713" y="-30190"/>
                      <a:pt x="-27457" y="13199"/>
                      <a:pt x="16414" y="29611"/>
                    </a:cubicBezTo>
                    <a:cubicBezTo>
                      <a:pt x="26563" y="33404"/>
                      <a:pt x="40665" y="38199"/>
                      <a:pt x="54307" y="48158"/>
                    </a:cubicBezTo>
                    <a:cubicBezTo>
                      <a:pt x="64391" y="55511"/>
                      <a:pt x="76116" y="43731"/>
                      <a:pt x="69487" y="34015"/>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583;p51"/>
              <p:cNvSpPr/>
              <p:nvPr/>
            </p:nvSpPr>
            <p:spPr>
              <a:xfrm>
                <a:off x="16422360" y="1976400"/>
                <a:ext cx="36461" cy="88072"/>
              </a:xfrm>
              <a:custGeom>
                <a:avLst/>
                <a:gdLst/>
                <a:ahLst/>
                <a:cxnLst/>
                <a:rect l="l" t="t" r="r" b="b"/>
                <a:pathLst>
                  <a:path w="36461" h="88072" extrusionOk="0">
                    <a:moveTo>
                      <a:pt x="35315" y="53660"/>
                    </a:moveTo>
                    <a:cubicBezTo>
                      <a:pt x="35142" y="52915"/>
                      <a:pt x="29536" y="28305"/>
                      <a:pt x="27322" y="14195"/>
                    </a:cubicBezTo>
                    <a:cubicBezTo>
                      <a:pt x="24389" y="-6817"/>
                      <a:pt x="5159" y="-822"/>
                      <a:pt x="3517" y="8728"/>
                    </a:cubicBezTo>
                    <a:cubicBezTo>
                      <a:pt x="-14882" y="115548"/>
                      <a:pt x="45399" y="97308"/>
                      <a:pt x="35315" y="53660"/>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1584;p51"/>
              <p:cNvSpPr/>
              <p:nvPr/>
            </p:nvSpPr>
            <p:spPr>
              <a:xfrm>
                <a:off x="16030875" y="1868118"/>
                <a:ext cx="67099" cy="71618"/>
              </a:xfrm>
              <a:custGeom>
                <a:avLst/>
                <a:gdLst/>
                <a:ahLst/>
                <a:cxnLst/>
                <a:rect l="l" t="t" r="r" b="b"/>
                <a:pathLst>
                  <a:path w="67099" h="71618" extrusionOk="0">
                    <a:moveTo>
                      <a:pt x="49712" y="1785"/>
                    </a:moveTo>
                    <a:cubicBezTo>
                      <a:pt x="-36693" y="66507"/>
                      <a:pt x="12166" y="84056"/>
                      <a:pt x="29382" y="63428"/>
                    </a:cubicBezTo>
                    <a:cubicBezTo>
                      <a:pt x="37198" y="54059"/>
                      <a:pt x="51108" y="34970"/>
                      <a:pt x="63759" y="19974"/>
                    </a:cubicBezTo>
                    <a:cubicBezTo>
                      <a:pt x="73930" y="7913"/>
                      <a:pt x="58443" y="-4759"/>
                      <a:pt x="49712" y="1785"/>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1585;p51"/>
              <p:cNvSpPr/>
              <p:nvPr/>
            </p:nvSpPr>
            <p:spPr>
              <a:xfrm>
                <a:off x="15955309" y="1552160"/>
                <a:ext cx="96116" cy="37075"/>
              </a:xfrm>
              <a:custGeom>
                <a:avLst/>
                <a:gdLst/>
                <a:ahLst/>
                <a:cxnLst/>
                <a:rect l="l" t="t" r="r" b="b"/>
                <a:pathLst>
                  <a:path w="96116" h="37075" extrusionOk="0">
                    <a:moveTo>
                      <a:pt x="95928" y="25014"/>
                    </a:moveTo>
                    <a:cubicBezTo>
                      <a:pt x="98182" y="8266"/>
                      <a:pt x="79997" y="9311"/>
                      <a:pt x="53319" y="4003"/>
                    </a:cubicBezTo>
                    <a:cubicBezTo>
                      <a:pt x="50874" y="3519"/>
                      <a:pt x="21564" y="-2079"/>
                      <a:pt x="13137" y="837"/>
                    </a:cubicBezTo>
                    <a:cubicBezTo>
                      <a:pt x="-2090" y="6106"/>
                      <a:pt x="-17211" y="37849"/>
                      <a:pt x="48867" y="36873"/>
                    </a:cubicBezTo>
                    <a:cubicBezTo>
                      <a:pt x="77349" y="36457"/>
                      <a:pt x="93834" y="40587"/>
                      <a:pt x="95928" y="25014"/>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1586;p51"/>
              <p:cNvSpPr/>
              <p:nvPr/>
            </p:nvSpPr>
            <p:spPr>
              <a:xfrm>
                <a:off x="16187779" y="1308264"/>
                <a:ext cx="50106" cy="69597"/>
              </a:xfrm>
              <a:custGeom>
                <a:avLst/>
                <a:gdLst/>
                <a:ahLst/>
                <a:cxnLst/>
                <a:rect l="l" t="t" r="r" b="b"/>
                <a:pathLst>
                  <a:path w="50106" h="69597" extrusionOk="0">
                    <a:moveTo>
                      <a:pt x="45334" y="37636"/>
                    </a:moveTo>
                    <a:cubicBezTo>
                      <a:pt x="34007" y="17756"/>
                      <a:pt x="38354" y="25228"/>
                      <a:pt x="26270" y="6797"/>
                    </a:cubicBezTo>
                    <a:cubicBezTo>
                      <a:pt x="16549" y="-8025"/>
                      <a:pt x="-4204" y="4079"/>
                      <a:pt x="754" y="17543"/>
                    </a:cubicBezTo>
                    <a:cubicBezTo>
                      <a:pt x="7698" y="36415"/>
                      <a:pt x="16238" y="61965"/>
                      <a:pt x="25598" y="67074"/>
                    </a:cubicBezTo>
                    <a:cubicBezTo>
                      <a:pt x="41490" y="75768"/>
                      <a:pt x="58659" y="61036"/>
                      <a:pt x="45334" y="37636"/>
                    </a:cubicBezTo>
                    <a:close/>
                  </a:path>
                </a:pathLst>
              </a:custGeom>
              <a:solidFill>
                <a:srgbClr val="F7ED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7" name="Rounded Rectangle 36"/>
          <p:cNvSpPr/>
          <p:nvPr/>
        </p:nvSpPr>
        <p:spPr>
          <a:xfrm>
            <a:off x="2888343" y="1741714"/>
            <a:ext cx="3672114" cy="1843315"/>
          </a:xfrm>
          <a:prstGeom prst="roundRect">
            <a:avLst>
              <a:gd name="adj" fmla="val 182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000000"/>
                </a:solidFill>
                <a:latin typeface="Times New Roman" panose="02020603050405020304" pitchFamily="18" charset="0"/>
                <a:cs typeface="Times New Roman" panose="02020603050405020304" pitchFamily="18" charset="0"/>
              </a:rPr>
              <a:t>Cảm ơn Cô và các bạn đã theo dõi</a:t>
            </a:r>
            <a:endParaRPr lang="en-US" sz="3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5929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Thành viên</a:t>
            </a:r>
            <a:endParaRPr lang="en-US" dirty="0"/>
          </a:p>
        </p:txBody>
      </p:sp>
      <p:sp>
        <p:nvSpPr>
          <p:cNvPr id="3" name="Text Placeholder 2"/>
          <p:cNvSpPr>
            <a:spLocks noGrp="1"/>
          </p:cNvSpPr>
          <p:nvPr>
            <p:ph type="body" idx="1"/>
          </p:nvPr>
        </p:nvSpPr>
        <p:spPr/>
        <p:txBody>
          <a:bodyPr/>
          <a:lstStyle/>
          <a:p>
            <a:pPr marL="381000" indent="-228600">
              <a:buClr>
                <a:schemeClr val="accent2">
                  <a:lumMod val="75000"/>
                </a:schemeClr>
              </a:buClr>
              <a:buFont typeface="+mj-lt"/>
              <a:buAutoNum type="arabicPeriod"/>
            </a:pPr>
            <a:r>
              <a:rPr lang="en-US" sz="2000" dirty="0" smtClean="0"/>
              <a:t>Nguyễn Hoàng Khánh An (01)</a:t>
            </a:r>
          </a:p>
          <a:p>
            <a:pPr marL="381000" indent="-228600">
              <a:buClr>
                <a:schemeClr val="accent2">
                  <a:lumMod val="75000"/>
                </a:schemeClr>
              </a:buClr>
              <a:buFont typeface="+mj-lt"/>
              <a:buAutoNum type="arabicPeriod"/>
            </a:pPr>
            <a:r>
              <a:rPr lang="en-US" sz="2000" dirty="0" smtClean="0"/>
              <a:t>Trần Ngọc Ánh Minh (18)</a:t>
            </a:r>
          </a:p>
          <a:p>
            <a:pPr marL="381000" indent="-228600">
              <a:buClr>
                <a:schemeClr val="accent2">
                  <a:lumMod val="75000"/>
                </a:schemeClr>
              </a:buClr>
              <a:buFont typeface="+mj-lt"/>
              <a:buAutoNum type="arabicPeriod"/>
            </a:pPr>
            <a:r>
              <a:rPr lang="en-US" sz="2000" dirty="0" smtClean="0"/>
              <a:t>Nguyễn Hải Long (16)</a:t>
            </a:r>
          </a:p>
          <a:p>
            <a:pPr marL="381000" indent="-228600">
              <a:buClr>
                <a:schemeClr val="accent2">
                  <a:lumMod val="75000"/>
                </a:schemeClr>
              </a:buClr>
              <a:buFont typeface="+mj-lt"/>
              <a:buAutoNum type="arabicPeriod"/>
            </a:pPr>
            <a:r>
              <a:rPr lang="en-US" sz="2000" dirty="0" smtClean="0"/>
              <a:t>Hoàng Xuân Trúc (34)</a:t>
            </a:r>
          </a:p>
          <a:p>
            <a:pPr marL="381000" indent="-228600">
              <a:buClr>
                <a:schemeClr val="accent2">
                  <a:lumMod val="75000"/>
                </a:schemeClr>
              </a:buClr>
              <a:buFont typeface="+mj-lt"/>
              <a:buAutoNum type="arabicPeriod"/>
            </a:pPr>
            <a:r>
              <a:rPr lang="en-US" sz="2000" dirty="0" smtClean="0"/>
              <a:t>Nguyễn Lê Thảo Hương (11)</a:t>
            </a:r>
          </a:p>
          <a:p>
            <a:pPr marL="381000" indent="-228600">
              <a:buClr>
                <a:schemeClr val="accent2">
                  <a:lumMod val="75000"/>
                </a:schemeClr>
              </a:buClr>
              <a:buFont typeface="+mj-lt"/>
              <a:buAutoNum type="arabicPeriod"/>
            </a:pPr>
            <a:r>
              <a:rPr lang="en-US" sz="2000" dirty="0" smtClean="0"/>
              <a:t>Đỗ Xuân Nguyên (22)</a:t>
            </a:r>
          </a:p>
          <a:p>
            <a:pPr marL="381000" indent="-228600">
              <a:buClr>
                <a:schemeClr val="accent2">
                  <a:lumMod val="75000"/>
                </a:schemeClr>
              </a:buClr>
              <a:buFont typeface="+mj-lt"/>
              <a:buAutoNum type="arabicPeriod"/>
            </a:pPr>
            <a:r>
              <a:rPr lang="en-US" sz="2000" dirty="0" smtClean="0"/>
              <a:t>Lương Nguyễn Anh Khoa (13)</a:t>
            </a:r>
          </a:p>
          <a:p>
            <a:pPr marL="381000" indent="-228600">
              <a:buClr>
                <a:schemeClr val="accent2">
                  <a:lumMod val="75000"/>
                </a:schemeClr>
              </a:buClr>
              <a:buFont typeface="+mj-lt"/>
              <a:buAutoNum type="arabicPeriod"/>
            </a:pPr>
            <a:r>
              <a:rPr lang="en-US" sz="2000" dirty="0" smtClean="0"/>
              <a:t>Vũ Huỳnh Yến Thảo (30)</a:t>
            </a:r>
          </a:p>
          <a:p>
            <a:pPr marL="381000" indent="-228600">
              <a:buClr>
                <a:schemeClr val="accent2">
                  <a:lumMod val="75000"/>
                </a:schemeClr>
              </a:buClr>
              <a:buFont typeface="+mj-lt"/>
              <a:buAutoNum type="arabicPeriod"/>
            </a:pPr>
            <a:r>
              <a:rPr lang="en-US" sz="2000" dirty="0" smtClean="0"/>
              <a:t>Mai Khánh Nhu (24)</a:t>
            </a:r>
          </a:p>
          <a:p>
            <a:pPr marL="381000" indent="-228600">
              <a:buClr>
                <a:schemeClr val="accent2">
                  <a:lumMod val="75000"/>
                </a:schemeClr>
              </a:buClr>
              <a:buFont typeface="+mj-lt"/>
              <a:buAutoNum type="arabicPeriod"/>
            </a:pPr>
            <a:r>
              <a:rPr lang="en-US" sz="2000" dirty="0" smtClean="0"/>
              <a:t>Phạm Phi Hải (9)</a:t>
            </a:r>
            <a:endParaRPr lang="en-US" sz="2000" dirty="0"/>
          </a:p>
        </p:txBody>
      </p:sp>
    </p:spTree>
    <p:extLst>
      <p:ext uri="{BB962C8B-B14F-4D97-AF65-F5344CB8AC3E}">
        <p14:creationId xmlns:p14="http://schemas.microsoft.com/office/powerpoint/2010/main" val="2420113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up)">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up)">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up)">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up)">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up)">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wipe(up)">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wipe(up)">
                                      <p:cBhvr>
                                        <p:cTn id="6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510" y="1412690"/>
            <a:ext cx="5059800" cy="1662000"/>
          </a:xfrm>
        </p:spPr>
        <p:txBody>
          <a:bodyPr/>
          <a:lstStyle/>
          <a:p>
            <a:r>
              <a:rPr lang="en-US" sz="4000" dirty="0" smtClean="0"/>
              <a:t>1. Các giống Bò</a:t>
            </a:r>
            <a:endParaRPr lang="en-US" sz="4000" dirty="0"/>
          </a:p>
        </p:txBody>
      </p:sp>
      <p:sp>
        <p:nvSpPr>
          <p:cNvPr id="3" name="Subtitle 2"/>
          <p:cNvSpPr>
            <a:spLocks noGrp="1"/>
          </p:cNvSpPr>
          <p:nvPr>
            <p:ph type="subTitle" idx="1"/>
          </p:nvPr>
        </p:nvSpPr>
        <p:spPr>
          <a:xfrm>
            <a:off x="1335700" y="2823154"/>
            <a:ext cx="2219030" cy="845875"/>
          </a:xfrm>
        </p:spPr>
        <p:txBody>
          <a:bodyPr/>
          <a:lstStyle/>
          <a:p>
            <a:pPr>
              <a:buFontTx/>
              <a:buChar char="-"/>
            </a:pPr>
            <a:r>
              <a:rPr lang="en-US" sz="2200" dirty="0" smtClean="0"/>
              <a:t>Bò Hà Lan</a:t>
            </a:r>
          </a:p>
          <a:p>
            <a:pPr>
              <a:buFontTx/>
              <a:buChar char="-"/>
            </a:pPr>
            <a:r>
              <a:rPr lang="en-US" sz="2200" dirty="0" smtClean="0"/>
              <a:t>Bò Sind</a:t>
            </a:r>
            <a:endParaRPr lang="en-US" sz="2200" dirty="0"/>
          </a:p>
        </p:txBody>
      </p:sp>
      <p:pic>
        <p:nvPicPr>
          <p:cNvPr id="3074" name="Picture 2" descr="https://i.pinimg.com/564x/81/e8/11/81e811722745c1335375901f0f3b042a.jpg"/>
          <p:cNvPicPr>
            <a:picLocks noChangeAspect="1" noChangeArrowheads="1"/>
          </p:cNvPicPr>
          <p:nvPr/>
        </p:nvPicPr>
        <p:blipFill rotWithShape="1">
          <a:blip r:embed="rId2">
            <a:extLst>
              <a:ext uri="{28A0092B-C50C-407E-A947-70E740481C1C}">
                <a14:useLocalDpi xmlns:a14="http://schemas.microsoft.com/office/drawing/2010/main" val="0"/>
              </a:ext>
            </a:extLst>
          </a:blip>
          <a:srcRect l="25615" t="25591" r="26087" b="24409"/>
          <a:stretch/>
        </p:blipFill>
        <p:spPr bwMode="auto">
          <a:xfrm>
            <a:off x="5554980" y="231119"/>
            <a:ext cx="1874520" cy="19405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pinimg.com/564x/74/8e/59/748e5918bad24c0ac78b9883107bcc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940" y="2491740"/>
            <a:ext cx="2351404" cy="235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052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par>
                                <p:cTn id="13" presetID="16" presetClass="entr" presetSubtype="21"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arn(inVertical)">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barn(inVertical)">
                                      <p:cBhvr>
                                        <p:cTn id="20" dur="5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38"/>
          <p:cNvSpPr txBox="1">
            <a:spLocks noGrp="1"/>
          </p:cNvSpPr>
          <p:nvPr>
            <p:ph type="title"/>
          </p:nvPr>
        </p:nvSpPr>
        <p:spPr>
          <a:xfrm>
            <a:off x="212010" y="1843220"/>
            <a:ext cx="2766140" cy="166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solidFill>
                  <a:schemeClr val="accent4">
                    <a:lumMod val="75000"/>
                  </a:schemeClr>
                </a:solidFill>
                <a:latin typeface="Bungee" panose="020B0604020202020204" charset="0"/>
                <a:cs typeface="Times New Roman" panose="02020603050405020304" pitchFamily="18" charset="0"/>
              </a:rPr>
              <a:t>Bò sữa </a:t>
            </a:r>
            <a:br>
              <a:rPr lang="en" sz="3200" dirty="0" smtClean="0">
                <a:solidFill>
                  <a:schemeClr val="accent4">
                    <a:lumMod val="75000"/>
                  </a:schemeClr>
                </a:solidFill>
                <a:latin typeface="Bungee" panose="020B0604020202020204" charset="0"/>
                <a:cs typeface="Times New Roman" panose="02020603050405020304" pitchFamily="18" charset="0"/>
              </a:rPr>
            </a:br>
            <a:r>
              <a:rPr lang="en" sz="3200" dirty="0" smtClean="0">
                <a:solidFill>
                  <a:schemeClr val="accent4">
                    <a:lumMod val="75000"/>
                  </a:schemeClr>
                </a:solidFill>
                <a:latin typeface="Bungee" panose="020B0604020202020204" charset="0"/>
                <a:cs typeface="Times New Roman" panose="02020603050405020304" pitchFamily="18" charset="0"/>
              </a:rPr>
              <a:t>Hà lan</a:t>
            </a:r>
            <a:endParaRPr sz="3200" dirty="0">
              <a:solidFill>
                <a:schemeClr val="accent4">
                  <a:lumMod val="75000"/>
                </a:schemeClr>
              </a:solidFill>
              <a:latin typeface="Bungee" panose="020B0604020202020204" charset="0"/>
              <a:cs typeface="Times New Roman" panose="02020603050405020304" pitchFamily="18" charset="0"/>
            </a:endParaRPr>
          </a:p>
        </p:txBody>
      </p:sp>
      <p:grpSp>
        <p:nvGrpSpPr>
          <p:cNvPr id="867" name="Google Shape;867;p38"/>
          <p:cNvGrpSpPr/>
          <p:nvPr/>
        </p:nvGrpSpPr>
        <p:grpSpPr>
          <a:xfrm>
            <a:off x="5744656" y="2686389"/>
            <a:ext cx="448034" cy="447956"/>
            <a:chOff x="10333025" y="2667100"/>
            <a:chExt cx="191100" cy="191075"/>
          </a:xfrm>
        </p:grpSpPr>
        <p:sp>
          <p:nvSpPr>
            <p:cNvPr id="868" name="Google Shape;868;p38"/>
            <p:cNvSpPr/>
            <p:nvPr/>
          </p:nvSpPr>
          <p:spPr>
            <a:xfrm>
              <a:off x="10423075" y="2667100"/>
              <a:ext cx="11050" cy="191075"/>
            </a:xfrm>
            <a:custGeom>
              <a:avLst/>
              <a:gdLst/>
              <a:ahLst/>
              <a:cxnLst/>
              <a:rect l="l" t="t" r="r" b="b"/>
              <a:pathLst>
                <a:path w="442" h="7643" extrusionOk="0">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8"/>
            <p:cNvSpPr/>
            <p:nvPr/>
          </p:nvSpPr>
          <p:spPr>
            <a:xfrm>
              <a:off x="10333025" y="2757100"/>
              <a:ext cx="191100" cy="11050"/>
            </a:xfrm>
            <a:custGeom>
              <a:avLst/>
              <a:gdLst/>
              <a:ahLst/>
              <a:cxnLst/>
              <a:rect l="l" t="t" r="r" b="b"/>
              <a:pathLst>
                <a:path w="7644" h="442" extrusionOk="0">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8"/>
            <p:cNvSpPr/>
            <p:nvPr/>
          </p:nvSpPr>
          <p:spPr>
            <a:xfrm>
              <a:off x="10379450" y="2709800"/>
              <a:ext cx="102325" cy="113000"/>
            </a:xfrm>
            <a:custGeom>
              <a:avLst/>
              <a:gdLst/>
              <a:ahLst/>
              <a:cxnLst/>
              <a:rect l="l" t="t" r="r" b="b"/>
              <a:pathLst>
                <a:path w="4093" h="4520" extrusionOk="0">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8"/>
            <p:cNvSpPr/>
            <p:nvPr/>
          </p:nvSpPr>
          <p:spPr>
            <a:xfrm>
              <a:off x="10373550" y="2715800"/>
              <a:ext cx="114250" cy="101075"/>
            </a:xfrm>
            <a:custGeom>
              <a:avLst/>
              <a:gdLst/>
              <a:ahLst/>
              <a:cxnLst/>
              <a:rect l="l" t="t" r="r" b="b"/>
              <a:pathLst>
                <a:path w="4570" h="4043" extrusionOk="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Bò sữa Hà Lan: Giới thiệu giống bò cung cấp sữa số 1 thế giớ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730617"/>
            <a:ext cx="5895975" cy="3933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barn(inVertical)">
                                      <p:cBhvr>
                                        <p:cTn id="7" dur="5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7090" y="1703071"/>
            <a:ext cx="8595450" cy="1988819"/>
          </a:xfrm>
        </p:spPr>
        <p:txBody>
          <a:bodyPr/>
          <a:lstStyle/>
          <a:p>
            <a:pPr lvl="0" indent="-419100">
              <a:lnSpc>
                <a:spcPct val="115000"/>
              </a:lnSpc>
              <a:buSzPts val="3000"/>
              <a:buFont typeface="Times New Roman"/>
              <a:buChar char="-"/>
            </a:pPr>
            <a:r>
              <a:rPr lang="vi-VN" sz="2000" dirty="0" smtClean="0">
                <a:solidFill>
                  <a:srgbClr val="000000"/>
                </a:solidFill>
                <a:latin typeface="Times New Roman"/>
                <a:ea typeface="Times New Roman"/>
                <a:cs typeface="Times New Roman"/>
                <a:sym typeface="Times New Roman"/>
              </a:rPr>
              <a:t>Bò </a:t>
            </a:r>
            <a:r>
              <a:rPr lang="vi-VN" sz="2000" dirty="0">
                <a:solidFill>
                  <a:srgbClr val="000000"/>
                </a:solidFill>
                <a:latin typeface="Times New Roman"/>
                <a:ea typeface="Times New Roman"/>
                <a:cs typeface="Times New Roman"/>
                <a:sym typeface="Times New Roman"/>
              </a:rPr>
              <a:t>Hà Lan chủ yếu có màu lang trắng đen, nhưng cũng có con lang trắng đỏ.</a:t>
            </a:r>
          </a:p>
          <a:p>
            <a:pPr lvl="0" indent="-419100">
              <a:lnSpc>
                <a:spcPct val="115000"/>
              </a:lnSpc>
              <a:buSzPts val="3000"/>
              <a:buFont typeface="Times New Roman"/>
              <a:buChar char="-"/>
            </a:pPr>
            <a:r>
              <a:rPr lang="en-US" sz="2000" dirty="0" smtClean="0">
                <a:solidFill>
                  <a:srgbClr val="000000"/>
                </a:solidFill>
                <a:latin typeface="Times New Roman"/>
                <a:ea typeface="Times New Roman"/>
                <a:cs typeface="Times New Roman"/>
                <a:sym typeface="Times New Roman"/>
              </a:rPr>
              <a:t>D</a:t>
            </a:r>
            <a:r>
              <a:rPr lang="vi-VN" sz="2000" dirty="0" smtClean="0">
                <a:solidFill>
                  <a:srgbClr val="000000"/>
                </a:solidFill>
                <a:latin typeface="Times New Roman"/>
                <a:ea typeface="Times New Roman"/>
                <a:cs typeface="Times New Roman"/>
                <a:sym typeface="Times New Roman"/>
              </a:rPr>
              <a:t>ùng </a:t>
            </a:r>
            <a:r>
              <a:rPr lang="vi-VN" sz="2000" dirty="0">
                <a:solidFill>
                  <a:srgbClr val="000000"/>
                </a:solidFill>
                <a:latin typeface="Times New Roman"/>
                <a:ea typeface="Times New Roman"/>
                <a:cs typeface="Times New Roman"/>
                <a:sym typeface="Times New Roman"/>
              </a:rPr>
              <a:t>để nuôi thuần lấy sữa và </a:t>
            </a:r>
            <a:r>
              <a:rPr lang="vi-VN" sz="2000" dirty="0" smtClean="0">
                <a:solidFill>
                  <a:srgbClr val="000000"/>
                </a:solidFill>
                <a:latin typeface="Times New Roman"/>
                <a:ea typeface="Times New Roman"/>
                <a:cs typeface="Times New Roman"/>
                <a:sym typeface="Times New Roman"/>
              </a:rPr>
              <a:t>để </a:t>
            </a:r>
            <a:r>
              <a:rPr lang="vi-VN" sz="2000" dirty="0">
                <a:solidFill>
                  <a:srgbClr val="000000"/>
                </a:solidFill>
                <a:latin typeface="Times New Roman"/>
                <a:ea typeface="Times New Roman"/>
                <a:cs typeface="Times New Roman"/>
                <a:sym typeface="Times New Roman"/>
              </a:rPr>
              <a:t>lai nhằm nâng cao </a:t>
            </a:r>
            <a:r>
              <a:rPr lang="vi-VN" sz="2000" dirty="0" smtClean="0">
                <a:solidFill>
                  <a:srgbClr val="000000"/>
                </a:solidFill>
                <a:latin typeface="Times New Roman"/>
                <a:ea typeface="Times New Roman"/>
                <a:cs typeface="Times New Roman"/>
                <a:sym typeface="Times New Roman"/>
              </a:rPr>
              <a:t>giống </a:t>
            </a:r>
            <a:r>
              <a:rPr lang="vi-VN" sz="2000" dirty="0">
                <a:solidFill>
                  <a:srgbClr val="000000"/>
                </a:solidFill>
                <a:latin typeface="Times New Roman"/>
                <a:ea typeface="Times New Roman"/>
                <a:cs typeface="Times New Roman"/>
                <a:sym typeface="Times New Roman"/>
              </a:rPr>
              <a:t>bò.</a:t>
            </a:r>
          </a:p>
          <a:p>
            <a:pPr lvl="0" indent="-419100">
              <a:lnSpc>
                <a:spcPct val="115000"/>
              </a:lnSpc>
              <a:buSzPts val="3000"/>
              <a:buFont typeface="Times New Roman"/>
              <a:buChar char="-"/>
            </a:pPr>
            <a:r>
              <a:rPr lang="vi-VN" sz="2000" dirty="0">
                <a:solidFill>
                  <a:srgbClr val="000000"/>
                </a:solidFill>
                <a:latin typeface="Times New Roman"/>
                <a:ea typeface="Times New Roman"/>
                <a:cs typeface="Times New Roman"/>
                <a:sym typeface="Times New Roman"/>
              </a:rPr>
              <a:t>Dáng thanh, hình nêm, bầu vú phát triển, sinh sản tốt, tính hiền lành, khả năng sản xuất sữa rất cao và vượt trội hơn các giống bò khác.</a:t>
            </a:r>
          </a:p>
          <a:p>
            <a:pPr lvl="0" indent="-419100">
              <a:lnSpc>
                <a:spcPct val="115000"/>
              </a:lnSpc>
              <a:buSzPts val="3000"/>
              <a:buFont typeface="Times New Roman"/>
              <a:buChar char="-"/>
            </a:pPr>
            <a:r>
              <a:rPr lang="vi-VN" sz="2000" dirty="0">
                <a:solidFill>
                  <a:srgbClr val="000000"/>
                </a:solidFill>
                <a:latin typeface="Times New Roman"/>
                <a:ea typeface="Times New Roman"/>
                <a:cs typeface="Times New Roman"/>
                <a:sym typeface="Times New Roman"/>
              </a:rPr>
              <a:t>Sản lượng sữa khi chuyển bò về nuôi ở VN khoảng 15 lít/con/ngày</a:t>
            </a:r>
            <a:r>
              <a:rPr lang="vi-VN" sz="2000" dirty="0" smtClean="0">
                <a:solidFill>
                  <a:srgbClr val="000000"/>
                </a:solidFill>
                <a:latin typeface="Times New Roman"/>
                <a:ea typeface="Times New Roman"/>
                <a:cs typeface="Times New Roman"/>
                <a:sym typeface="Times New Roman"/>
              </a:rPr>
              <a:t>.</a:t>
            </a:r>
            <a:endParaRPr lang="vi-VN" sz="2000" dirty="0">
              <a:solidFill>
                <a:srgbClr val="000000"/>
              </a:solidFill>
              <a:latin typeface="Times New Roman"/>
              <a:ea typeface="Times New Roman"/>
              <a:cs typeface="Times New Roman"/>
              <a:sym typeface="Times New Roman"/>
            </a:endParaRPr>
          </a:p>
        </p:txBody>
      </p:sp>
      <p:pic>
        <p:nvPicPr>
          <p:cNvPr id="5" name="Google Shape;379;p16"/>
          <p:cNvPicPr preferRelativeResize="0"/>
          <p:nvPr/>
        </p:nvPicPr>
        <p:blipFill>
          <a:blip r:embed="rId2">
            <a:alphaModFix/>
          </a:blip>
          <a:stretch>
            <a:fillRect/>
          </a:stretch>
        </p:blipFill>
        <p:spPr>
          <a:xfrm>
            <a:off x="7344320" y="468630"/>
            <a:ext cx="1616800" cy="1108610"/>
          </a:xfrm>
          <a:prstGeom prst="rect">
            <a:avLst/>
          </a:prstGeom>
          <a:noFill/>
          <a:ln>
            <a:noFill/>
          </a:ln>
        </p:spPr>
      </p:pic>
    </p:spTree>
    <p:extLst>
      <p:ext uri="{BB962C8B-B14F-4D97-AF65-F5344CB8AC3E}">
        <p14:creationId xmlns:p14="http://schemas.microsoft.com/office/powerpoint/2010/main" val="9214427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38"/>
          <p:cNvSpPr txBox="1">
            <a:spLocks noGrp="1"/>
          </p:cNvSpPr>
          <p:nvPr>
            <p:ph type="title"/>
          </p:nvPr>
        </p:nvSpPr>
        <p:spPr>
          <a:xfrm>
            <a:off x="6287690" y="1882590"/>
            <a:ext cx="2766140" cy="166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solidFill>
                  <a:schemeClr val="accent4">
                    <a:lumMod val="75000"/>
                  </a:schemeClr>
                </a:solidFill>
                <a:latin typeface="Bungee" panose="020B0604020202020204" charset="0"/>
                <a:cs typeface="Times New Roman" panose="02020603050405020304" pitchFamily="18" charset="0"/>
              </a:rPr>
              <a:t>Bò Sind</a:t>
            </a:r>
            <a:endParaRPr sz="3200" dirty="0">
              <a:solidFill>
                <a:schemeClr val="accent4">
                  <a:lumMod val="75000"/>
                </a:schemeClr>
              </a:solidFill>
              <a:latin typeface="Bungee" panose="020B0604020202020204" charset="0"/>
              <a:cs typeface="Times New Roman" panose="02020603050405020304" pitchFamily="18" charset="0"/>
            </a:endParaRPr>
          </a:p>
        </p:txBody>
      </p:sp>
      <p:grpSp>
        <p:nvGrpSpPr>
          <p:cNvPr id="867" name="Google Shape;867;p38"/>
          <p:cNvGrpSpPr/>
          <p:nvPr/>
        </p:nvGrpSpPr>
        <p:grpSpPr>
          <a:xfrm>
            <a:off x="5744656" y="2686389"/>
            <a:ext cx="448034" cy="447956"/>
            <a:chOff x="10333025" y="2667100"/>
            <a:chExt cx="191100" cy="191075"/>
          </a:xfrm>
        </p:grpSpPr>
        <p:sp>
          <p:nvSpPr>
            <p:cNvPr id="868" name="Google Shape;868;p38"/>
            <p:cNvSpPr/>
            <p:nvPr/>
          </p:nvSpPr>
          <p:spPr>
            <a:xfrm>
              <a:off x="10423075" y="2667100"/>
              <a:ext cx="11050" cy="191075"/>
            </a:xfrm>
            <a:custGeom>
              <a:avLst/>
              <a:gdLst/>
              <a:ahLst/>
              <a:cxnLst/>
              <a:rect l="l" t="t" r="r" b="b"/>
              <a:pathLst>
                <a:path w="442" h="7643" extrusionOk="0">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8"/>
            <p:cNvSpPr/>
            <p:nvPr/>
          </p:nvSpPr>
          <p:spPr>
            <a:xfrm>
              <a:off x="10333025" y="2757100"/>
              <a:ext cx="191100" cy="11050"/>
            </a:xfrm>
            <a:custGeom>
              <a:avLst/>
              <a:gdLst/>
              <a:ahLst/>
              <a:cxnLst/>
              <a:rect l="l" t="t" r="r" b="b"/>
              <a:pathLst>
                <a:path w="7644" h="442" extrusionOk="0">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8"/>
            <p:cNvSpPr/>
            <p:nvPr/>
          </p:nvSpPr>
          <p:spPr>
            <a:xfrm>
              <a:off x="10379450" y="2709800"/>
              <a:ext cx="102325" cy="113000"/>
            </a:xfrm>
            <a:custGeom>
              <a:avLst/>
              <a:gdLst/>
              <a:ahLst/>
              <a:cxnLst/>
              <a:rect l="l" t="t" r="r" b="b"/>
              <a:pathLst>
                <a:path w="4093" h="4520" extrusionOk="0">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8"/>
            <p:cNvSpPr/>
            <p:nvPr/>
          </p:nvSpPr>
          <p:spPr>
            <a:xfrm>
              <a:off x="10373550" y="2715800"/>
              <a:ext cx="114250" cy="101075"/>
            </a:xfrm>
            <a:custGeom>
              <a:avLst/>
              <a:gdLst/>
              <a:ahLst/>
              <a:cxnLst/>
              <a:rect l="l" t="t" r="r" b="b"/>
              <a:pathLst>
                <a:path w="4570" h="4043" extrusionOk="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Bò Sind: Cách chăm sóc và giá bán như thế nào? | Farmvina Nông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4" y="946150"/>
            <a:ext cx="5350055"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9038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barn(inVertical)">
                                      <p:cBhvr>
                                        <p:cTn id="7" dur="5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830" y="1485901"/>
            <a:ext cx="8309700" cy="2777489"/>
          </a:xfrm>
        </p:spPr>
        <p:txBody>
          <a:bodyPr/>
          <a:lstStyle/>
          <a:p>
            <a:pPr lvl="0" indent="-412750">
              <a:lnSpc>
                <a:spcPct val="115000"/>
              </a:lnSpc>
              <a:spcBef>
                <a:spcPts val="600"/>
              </a:spcBef>
              <a:buSzPts val="2900"/>
              <a:buFont typeface="Times New Roman"/>
              <a:buChar char="-"/>
            </a:pPr>
            <a:r>
              <a:rPr lang="vi-VN" sz="2000" dirty="0">
                <a:solidFill>
                  <a:srgbClr val="000000"/>
                </a:solidFill>
                <a:latin typeface="Times New Roman"/>
                <a:ea typeface="Times New Roman"/>
                <a:cs typeface="Times New Roman"/>
                <a:sym typeface="Times New Roman"/>
              </a:rPr>
              <a:t>Bò Sind là một trong những giống bò Zebu được ưa chuộng nhất tại VN.</a:t>
            </a:r>
          </a:p>
          <a:p>
            <a:pPr lvl="0" indent="-412750">
              <a:lnSpc>
                <a:spcPct val="115000"/>
              </a:lnSpc>
              <a:buSzPts val="2900"/>
              <a:buFont typeface="Times New Roman"/>
              <a:buChar char="-"/>
            </a:pPr>
            <a:r>
              <a:rPr lang="en-US" sz="2000" dirty="0" smtClean="0">
                <a:solidFill>
                  <a:srgbClr val="000000"/>
                </a:solidFill>
                <a:latin typeface="Times New Roman"/>
                <a:ea typeface="Times New Roman"/>
                <a:cs typeface="Times New Roman"/>
                <a:sym typeface="Times New Roman"/>
              </a:rPr>
              <a:t>Là </a:t>
            </a:r>
            <a:r>
              <a:rPr lang="vi-VN" sz="2000" dirty="0" smtClean="0">
                <a:solidFill>
                  <a:srgbClr val="000000"/>
                </a:solidFill>
                <a:latin typeface="Times New Roman"/>
                <a:ea typeface="Times New Roman"/>
                <a:cs typeface="Times New Roman"/>
                <a:sym typeface="Times New Roman"/>
              </a:rPr>
              <a:t>giống </a:t>
            </a:r>
            <a:r>
              <a:rPr lang="vi-VN" sz="2000" dirty="0">
                <a:solidFill>
                  <a:srgbClr val="000000"/>
                </a:solidFill>
                <a:latin typeface="Times New Roman"/>
                <a:ea typeface="Times New Roman"/>
                <a:cs typeface="Times New Roman"/>
                <a:sym typeface="Times New Roman"/>
              </a:rPr>
              <a:t>bò hình thành do kết quả lai </a:t>
            </a:r>
            <a:r>
              <a:rPr lang="vi-VN" sz="2000" dirty="0" smtClean="0">
                <a:solidFill>
                  <a:srgbClr val="000000"/>
                </a:solidFill>
                <a:latin typeface="Times New Roman"/>
                <a:ea typeface="Times New Roman"/>
                <a:cs typeface="Times New Roman"/>
                <a:sym typeface="Times New Roman"/>
              </a:rPr>
              <a:t>tạo </a:t>
            </a:r>
            <a:r>
              <a:rPr lang="vi-VN" sz="2000" dirty="0">
                <a:solidFill>
                  <a:srgbClr val="000000"/>
                </a:solidFill>
                <a:latin typeface="Times New Roman"/>
                <a:ea typeface="Times New Roman"/>
                <a:cs typeface="Times New Roman"/>
                <a:sym typeface="Times New Roman"/>
              </a:rPr>
              <a:t>giữa bò </a:t>
            </a:r>
            <a:r>
              <a:rPr lang="vi-VN" sz="2000" dirty="0" smtClean="0">
                <a:solidFill>
                  <a:srgbClr val="000000"/>
                </a:solidFill>
                <a:latin typeface="Times New Roman"/>
                <a:ea typeface="Times New Roman"/>
                <a:cs typeface="Times New Roman"/>
                <a:sym typeface="Times New Roman"/>
              </a:rPr>
              <a:t>Sindhi</a:t>
            </a:r>
            <a:r>
              <a:rPr lang="en-US" sz="2000" dirty="0" smtClean="0">
                <a:solidFill>
                  <a:srgbClr val="000000"/>
                </a:solidFill>
                <a:latin typeface="Times New Roman"/>
                <a:ea typeface="Times New Roman"/>
                <a:cs typeface="Times New Roman"/>
                <a:sym typeface="Times New Roman"/>
              </a:rPr>
              <a:t> đực</a:t>
            </a:r>
            <a:r>
              <a:rPr lang="vi-VN" sz="2000" dirty="0" smtClean="0">
                <a:solidFill>
                  <a:srgbClr val="000000"/>
                </a:solidFill>
                <a:latin typeface="Times New Roman"/>
                <a:ea typeface="Times New Roman"/>
                <a:cs typeface="Times New Roman"/>
                <a:sym typeface="Times New Roman"/>
              </a:rPr>
              <a:t> </a:t>
            </a:r>
            <a:r>
              <a:rPr lang="vi-VN" sz="2000" dirty="0">
                <a:solidFill>
                  <a:srgbClr val="000000"/>
                </a:solidFill>
                <a:latin typeface="Times New Roman"/>
                <a:ea typeface="Times New Roman"/>
                <a:cs typeface="Times New Roman"/>
                <a:sym typeface="Times New Roman"/>
              </a:rPr>
              <a:t>đỏ với bò vàng Việt Nam. </a:t>
            </a:r>
            <a:endParaRPr lang="en-US" sz="2000" dirty="0" smtClean="0">
              <a:solidFill>
                <a:srgbClr val="000000"/>
              </a:solidFill>
              <a:latin typeface="Times New Roman"/>
              <a:ea typeface="Times New Roman"/>
              <a:cs typeface="Times New Roman"/>
              <a:sym typeface="Times New Roman"/>
            </a:endParaRPr>
          </a:p>
          <a:p>
            <a:pPr lvl="0" indent="-412750">
              <a:lnSpc>
                <a:spcPct val="115000"/>
              </a:lnSpc>
              <a:buSzPts val="2900"/>
              <a:buFont typeface="Times New Roman"/>
              <a:buChar char="-"/>
            </a:pPr>
            <a:r>
              <a:rPr lang="vi-VN" sz="2000" dirty="0" smtClean="0">
                <a:solidFill>
                  <a:srgbClr val="000000"/>
                </a:solidFill>
                <a:latin typeface="Times New Roman"/>
                <a:ea typeface="Times New Roman"/>
                <a:cs typeface="Times New Roman"/>
                <a:sym typeface="Times New Roman"/>
              </a:rPr>
              <a:t>Chúng </a:t>
            </a:r>
            <a:r>
              <a:rPr lang="vi-VN" sz="2000" dirty="0">
                <a:solidFill>
                  <a:srgbClr val="000000"/>
                </a:solidFill>
                <a:latin typeface="Times New Roman"/>
                <a:ea typeface="Times New Roman"/>
                <a:cs typeface="Times New Roman"/>
                <a:sym typeface="Times New Roman"/>
              </a:rPr>
              <a:t>thường được nuôi để lấy thịt, sữa và cày kéo</a:t>
            </a:r>
            <a:r>
              <a:rPr lang="vi-VN" sz="2000" dirty="0" smtClean="0">
                <a:solidFill>
                  <a:srgbClr val="000000"/>
                </a:solidFill>
                <a:latin typeface="Times New Roman"/>
                <a:ea typeface="Times New Roman"/>
                <a:cs typeface="Times New Roman"/>
                <a:sym typeface="Times New Roman"/>
              </a:rPr>
              <a:t>.</a:t>
            </a:r>
            <a:r>
              <a:rPr lang="vi-VN" sz="2000" dirty="0">
                <a:solidFill>
                  <a:srgbClr val="000000"/>
                </a:solidFill>
                <a:latin typeface="Times New Roman"/>
                <a:ea typeface="Times New Roman"/>
                <a:cs typeface="Times New Roman"/>
                <a:sym typeface="Times New Roman"/>
              </a:rPr>
              <a:t> Tỷ lệ thịt xẻ 50%.</a:t>
            </a:r>
          </a:p>
          <a:p>
            <a:pPr lvl="0" indent="-412750">
              <a:lnSpc>
                <a:spcPct val="115000"/>
              </a:lnSpc>
              <a:buSzPts val="2900"/>
              <a:buFont typeface="Times New Roman"/>
              <a:buChar char="-"/>
            </a:pPr>
            <a:r>
              <a:rPr lang="vi-VN" sz="2000" dirty="0">
                <a:solidFill>
                  <a:srgbClr val="000000"/>
                </a:solidFill>
                <a:latin typeface="Times New Roman"/>
                <a:ea typeface="Times New Roman"/>
                <a:cs typeface="Times New Roman"/>
                <a:sym typeface="Times New Roman"/>
              </a:rPr>
              <a:t>Bò Sind chịu nóng tốt, sức chóng chịu cao, có tiềm năng về năng suất và trọng lượng. Con đực trưởng thành nặng 450-500kg, con cái nặng 320-350kg</a:t>
            </a:r>
            <a:r>
              <a:rPr lang="vi-VN" sz="2000" dirty="0" smtClean="0">
                <a:solidFill>
                  <a:srgbClr val="000000"/>
                </a:solidFill>
                <a:latin typeface="Times New Roman"/>
                <a:ea typeface="Times New Roman"/>
                <a:cs typeface="Times New Roman"/>
                <a:sym typeface="Times New Roman"/>
              </a:rPr>
              <a:t>,</a:t>
            </a:r>
            <a:r>
              <a:rPr lang="en-US" sz="2000" dirty="0" smtClean="0">
                <a:solidFill>
                  <a:srgbClr val="000000"/>
                </a:solidFill>
                <a:latin typeface="Times New Roman"/>
                <a:ea typeface="Times New Roman"/>
                <a:cs typeface="Times New Roman"/>
                <a:sym typeface="Times New Roman"/>
              </a:rPr>
              <a:t> </a:t>
            </a:r>
            <a:r>
              <a:rPr lang="vi-VN" sz="2000" dirty="0" smtClean="0">
                <a:solidFill>
                  <a:srgbClr val="000000"/>
                </a:solidFill>
                <a:latin typeface="Times New Roman"/>
                <a:ea typeface="Times New Roman"/>
                <a:cs typeface="Times New Roman"/>
                <a:sym typeface="Times New Roman"/>
              </a:rPr>
              <a:t>khối </a:t>
            </a:r>
            <a:r>
              <a:rPr lang="vi-VN" sz="2000" dirty="0">
                <a:solidFill>
                  <a:srgbClr val="000000"/>
                </a:solidFill>
                <a:latin typeface="Times New Roman"/>
                <a:ea typeface="Times New Roman"/>
                <a:cs typeface="Times New Roman"/>
                <a:sym typeface="Times New Roman"/>
              </a:rPr>
              <a:t>lượng sơ sinh 20-21kg</a:t>
            </a:r>
            <a:r>
              <a:rPr lang="vi-VN" sz="2000" dirty="0" smtClean="0">
                <a:solidFill>
                  <a:srgbClr val="000000"/>
                </a:solidFill>
                <a:latin typeface="Times New Roman"/>
                <a:ea typeface="Times New Roman"/>
                <a:cs typeface="Times New Roman"/>
                <a:sym typeface="Times New Roman"/>
              </a:rPr>
              <a:t>.</a:t>
            </a:r>
            <a:endParaRPr lang="vi-VN" sz="2000" dirty="0">
              <a:solidFill>
                <a:srgbClr val="000000"/>
              </a:solidFill>
              <a:latin typeface="Times New Roman"/>
              <a:ea typeface="Times New Roman"/>
              <a:cs typeface="Times New Roman"/>
              <a:sym typeface="Times New Roman"/>
            </a:endParaRPr>
          </a:p>
        </p:txBody>
      </p:sp>
      <p:pic>
        <p:nvPicPr>
          <p:cNvPr id="4" name="Google Shape;438;p17"/>
          <p:cNvPicPr preferRelativeResize="0"/>
          <p:nvPr/>
        </p:nvPicPr>
        <p:blipFill>
          <a:blip r:embed="rId2">
            <a:alphaModFix/>
          </a:blip>
          <a:stretch>
            <a:fillRect/>
          </a:stretch>
        </p:blipFill>
        <p:spPr>
          <a:xfrm>
            <a:off x="7278480" y="198745"/>
            <a:ext cx="1534050" cy="1199525"/>
          </a:xfrm>
          <a:prstGeom prst="rect">
            <a:avLst/>
          </a:prstGeom>
          <a:noFill/>
          <a:ln>
            <a:noFill/>
          </a:ln>
        </p:spPr>
      </p:pic>
    </p:spTree>
    <p:extLst>
      <p:ext uri="{BB962C8B-B14F-4D97-AF65-F5344CB8AC3E}">
        <p14:creationId xmlns:p14="http://schemas.microsoft.com/office/powerpoint/2010/main" val="7566162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750" y="944060"/>
            <a:ext cx="5059800" cy="1662000"/>
          </a:xfrm>
        </p:spPr>
        <p:txBody>
          <a:bodyPr/>
          <a:lstStyle/>
          <a:p>
            <a:r>
              <a:rPr lang="en-US" sz="4000" dirty="0"/>
              <a:t>2</a:t>
            </a:r>
            <a:r>
              <a:rPr lang="en-US" sz="4000" dirty="0" smtClean="0"/>
              <a:t>. Các giống Lợn</a:t>
            </a:r>
            <a:endParaRPr lang="en-US" sz="4000" dirty="0"/>
          </a:p>
        </p:txBody>
      </p:sp>
      <p:sp>
        <p:nvSpPr>
          <p:cNvPr id="3" name="Subtitle 2"/>
          <p:cNvSpPr>
            <a:spLocks noGrp="1"/>
          </p:cNvSpPr>
          <p:nvPr>
            <p:ph type="subTitle" idx="1"/>
          </p:nvPr>
        </p:nvSpPr>
        <p:spPr>
          <a:xfrm>
            <a:off x="5244760" y="2183074"/>
            <a:ext cx="2196170" cy="857306"/>
          </a:xfrm>
        </p:spPr>
        <p:txBody>
          <a:bodyPr/>
          <a:lstStyle/>
          <a:p>
            <a:pPr marL="425450" indent="-285750">
              <a:buFontTx/>
              <a:buChar char="-"/>
            </a:pPr>
            <a:r>
              <a:rPr lang="en-US" sz="2200" dirty="0" smtClean="0"/>
              <a:t>Ỉ </a:t>
            </a:r>
            <a:r>
              <a:rPr lang="en-US" sz="2200" dirty="0" err="1"/>
              <a:t>M</a:t>
            </a:r>
            <a:r>
              <a:rPr lang="en-US" sz="2200" dirty="0" err="1" smtClean="0"/>
              <a:t>óng</a:t>
            </a:r>
            <a:r>
              <a:rPr lang="en-US" sz="2200" dirty="0" smtClean="0"/>
              <a:t> Cái</a:t>
            </a:r>
          </a:p>
          <a:p>
            <a:pPr marL="425450" indent="-285750">
              <a:buFontTx/>
              <a:buChar char="-"/>
            </a:pPr>
            <a:r>
              <a:rPr lang="en-US" sz="2200" dirty="0" err="1" smtClean="0"/>
              <a:t>Bớc</a:t>
            </a:r>
            <a:r>
              <a:rPr lang="en-US" sz="2200" dirty="0" smtClean="0"/>
              <a:t> sai</a:t>
            </a:r>
            <a:endParaRPr lang="en-US" sz="2200" dirty="0"/>
          </a:p>
        </p:txBody>
      </p:sp>
      <p:pic>
        <p:nvPicPr>
          <p:cNvPr id="5122" name="Picture 2" descr="https://i.pinimg.com/564x/b5/0c/ec/b50cec5945e919b39c7e5ef0dc6f778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 y="767080"/>
            <a:ext cx="1850390" cy="18503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pinimg.com/564x/66/08/e8/6608e875cb8772b86b3274c7579421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435" y="2652077"/>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463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par>
                                <p:cTn id="13" presetID="16" presetClass="entr" presetSubtype="21"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barn(inVertical)">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barn(inVertical)">
                                      <p:cBhvr>
                                        <p:cTn id="20" dur="5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38"/>
          <p:cNvSpPr txBox="1">
            <a:spLocks noGrp="1"/>
          </p:cNvSpPr>
          <p:nvPr>
            <p:ph type="title"/>
          </p:nvPr>
        </p:nvSpPr>
        <p:spPr>
          <a:xfrm>
            <a:off x="114300" y="1968950"/>
            <a:ext cx="2896950" cy="1662000"/>
          </a:xfrm>
          <a:prstGeom prst="rect">
            <a:avLst/>
          </a:prstGeom>
        </p:spPr>
        <p:txBody>
          <a:bodyPr spcFirstLastPara="1" wrap="square" lIns="91425" tIns="91425" rIns="91425" bIns="91425" anchor="ctr" anchorCtr="0">
            <a:noAutofit/>
          </a:bodyPr>
          <a:lstStyle/>
          <a:p>
            <a:pPr marL="139700"/>
            <a:r>
              <a:rPr lang="en-US" sz="3200" dirty="0">
                <a:solidFill>
                  <a:schemeClr val="accent3">
                    <a:lumMod val="75000"/>
                  </a:schemeClr>
                </a:solidFill>
              </a:rPr>
              <a:t>Ỉ </a:t>
            </a:r>
            <a:r>
              <a:rPr lang="en-US" sz="3200" dirty="0" err="1">
                <a:solidFill>
                  <a:schemeClr val="accent3">
                    <a:lumMod val="75000"/>
                  </a:schemeClr>
                </a:solidFill>
              </a:rPr>
              <a:t>Móng</a:t>
            </a:r>
            <a:r>
              <a:rPr lang="en-US" sz="3200" dirty="0">
                <a:solidFill>
                  <a:schemeClr val="accent3">
                    <a:lumMod val="75000"/>
                  </a:schemeClr>
                </a:solidFill>
              </a:rPr>
              <a:t> Cái</a:t>
            </a:r>
          </a:p>
        </p:txBody>
      </p:sp>
      <p:grpSp>
        <p:nvGrpSpPr>
          <p:cNvPr id="867" name="Google Shape;867;p38"/>
          <p:cNvGrpSpPr/>
          <p:nvPr/>
        </p:nvGrpSpPr>
        <p:grpSpPr>
          <a:xfrm>
            <a:off x="5744656" y="2686389"/>
            <a:ext cx="448034" cy="447956"/>
            <a:chOff x="10333025" y="2667100"/>
            <a:chExt cx="191100" cy="191075"/>
          </a:xfrm>
        </p:grpSpPr>
        <p:sp>
          <p:nvSpPr>
            <p:cNvPr id="868" name="Google Shape;868;p38"/>
            <p:cNvSpPr/>
            <p:nvPr/>
          </p:nvSpPr>
          <p:spPr>
            <a:xfrm>
              <a:off x="10423075" y="2667100"/>
              <a:ext cx="11050" cy="191075"/>
            </a:xfrm>
            <a:custGeom>
              <a:avLst/>
              <a:gdLst/>
              <a:ahLst/>
              <a:cxnLst/>
              <a:rect l="l" t="t" r="r" b="b"/>
              <a:pathLst>
                <a:path w="442" h="7643" extrusionOk="0">
                  <a:moveTo>
                    <a:pt x="218" y="0"/>
                  </a:moveTo>
                  <a:cubicBezTo>
                    <a:pt x="100" y="0"/>
                    <a:pt x="0" y="98"/>
                    <a:pt x="0" y="224"/>
                  </a:cubicBezTo>
                  <a:lnTo>
                    <a:pt x="0" y="7425"/>
                  </a:lnTo>
                  <a:cubicBezTo>
                    <a:pt x="0" y="7543"/>
                    <a:pt x="100" y="7643"/>
                    <a:pt x="218" y="7643"/>
                  </a:cubicBezTo>
                  <a:cubicBezTo>
                    <a:pt x="342" y="7643"/>
                    <a:pt x="441" y="7543"/>
                    <a:pt x="441" y="7425"/>
                  </a:cubicBezTo>
                  <a:lnTo>
                    <a:pt x="441" y="224"/>
                  </a:lnTo>
                  <a:cubicBezTo>
                    <a:pt x="441" y="98"/>
                    <a:pt x="342"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8"/>
            <p:cNvSpPr/>
            <p:nvPr/>
          </p:nvSpPr>
          <p:spPr>
            <a:xfrm>
              <a:off x="10333025" y="2757100"/>
              <a:ext cx="191100" cy="11050"/>
            </a:xfrm>
            <a:custGeom>
              <a:avLst/>
              <a:gdLst/>
              <a:ahLst/>
              <a:cxnLst/>
              <a:rect l="l" t="t" r="r" b="b"/>
              <a:pathLst>
                <a:path w="7644" h="442" extrusionOk="0">
                  <a:moveTo>
                    <a:pt x="218" y="0"/>
                  </a:moveTo>
                  <a:cubicBezTo>
                    <a:pt x="101" y="0"/>
                    <a:pt x="1" y="100"/>
                    <a:pt x="1" y="224"/>
                  </a:cubicBezTo>
                  <a:cubicBezTo>
                    <a:pt x="1" y="341"/>
                    <a:pt x="101" y="441"/>
                    <a:pt x="218" y="441"/>
                  </a:cubicBezTo>
                  <a:lnTo>
                    <a:pt x="7420" y="441"/>
                  </a:lnTo>
                  <a:cubicBezTo>
                    <a:pt x="7545" y="441"/>
                    <a:pt x="7643" y="341"/>
                    <a:pt x="7643" y="224"/>
                  </a:cubicBezTo>
                  <a:cubicBezTo>
                    <a:pt x="7643" y="100"/>
                    <a:pt x="7545" y="0"/>
                    <a:pt x="7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8"/>
            <p:cNvSpPr/>
            <p:nvPr/>
          </p:nvSpPr>
          <p:spPr>
            <a:xfrm>
              <a:off x="10379450" y="2709800"/>
              <a:ext cx="102325" cy="113000"/>
            </a:xfrm>
            <a:custGeom>
              <a:avLst/>
              <a:gdLst/>
              <a:ahLst/>
              <a:cxnLst/>
              <a:rect l="l" t="t" r="r" b="b"/>
              <a:pathLst>
                <a:path w="4093" h="4520" extrusionOk="0">
                  <a:moveTo>
                    <a:pt x="245" y="1"/>
                  </a:moveTo>
                  <a:cubicBezTo>
                    <a:pt x="194" y="1"/>
                    <a:pt x="142" y="18"/>
                    <a:pt x="100" y="55"/>
                  </a:cubicBezTo>
                  <a:cubicBezTo>
                    <a:pt x="12" y="135"/>
                    <a:pt x="0" y="278"/>
                    <a:pt x="81" y="365"/>
                  </a:cubicBezTo>
                  <a:lnTo>
                    <a:pt x="3682" y="4445"/>
                  </a:lnTo>
                  <a:cubicBezTo>
                    <a:pt x="3726" y="4494"/>
                    <a:pt x="3788" y="4519"/>
                    <a:pt x="3849" y="4519"/>
                  </a:cubicBezTo>
                  <a:cubicBezTo>
                    <a:pt x="3900" y="4519"/>
                    <a:pt x="3955" y="4500"/>
                    <a:pt x="3992" y="4463"/>
                  </a:cubicBezTo>
                  <a:cubicBezTo>
                    <a:pt x="4086" y="4382"/>
                    <a:pt x="4092" y="4245"/>
                    <a:pt x="4012" y="4153"/>
                  </a:cubicBezTo>
                  <a:lnTo>
                    <a:pt x="410" y="73"/>
                  </a:lnTo>
                  <a:cubicBezTo>
                    <a:pt x="366" y="26"/>
                    <a:pt x="306" y="1"/>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8"/>
            <p:cNvSpPr/>
            <p:nvPr/>
          </p:nvSpPr>
          <p:spPr>
            <a:xfrm>
              <a:off x="10373550" y="2715800"/>
              <a:ext cx="114250" cy="101075"/>
            </a:xfrm>
            <a:custGeom>
              <a:avLst/>
              <a:gdLst/>
              <a:ahLst/>
              <a:cxnLst/>
              <a:rect l="l" t="t" r="r" b="b"/>
              <a:pathLst>
                <a:path w="4570" h="4043" extrusionOk="0">
                  <a:moveTo>
                    <a:pt x="4324" y="0"/>
                  </a:moveTo>
                  <a:cubicBezTo>
                    <a:pt x="4271" y="0"/>
                    <a:pt x="4219" y="19"/>
                    <a:pt x="4179" y="56"/>
                  </a:cubicBezTo>
                  <a:lnTo>
                    <a:pt x="99" y="3658"/>
                  </a:lnTo>
                  <a:cubicBezTo>
                    <a:pt x="7" y="3738"/>
                    <a:pt x="1" y="3875"/>
                    <a:pt x="81" y="3968"/>
                  </a:cubicBezTo>
                  <a:cubicBezTo>
                    <a:pt x="125" y="4018"/>
                    <a:pt x="181" y="4042"/>
                    <a:pt x="242" y="4042"/>
                  </a:cubicBezTo>
                  <a:cubicBezTo>
                    <a:pt x="299" y="4042"/>
                    <a:pt x="348" y="4024"/>
                    <a:pt x="391" y="3987"/>
                  </a:cubicBezTo>
                  <a:lnTo>
                    <a:pt x="4471" y="386"/>
                  </a:lnTo>
                  <a:cubicBezTo>
                    <a:pt x="4558" y="305"/>
                    <a:pt x="4570" y="168"/>
                    <a:pt x="4489" y="76"/>
                  </a:cubicBezTo>
                  <a:cubicBezTo>
                    <a:pt x="4446" y="25"/>
                    <a:pt x="4385" y="0"/>
                    <a:pt x="4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46" name="Picture 2" descr="Sắp có thương hiệu lợn Móng Cái- Monca'sp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675" y="929958"/>
            <a:ext cx="5499335" cy="358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225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barn(inVertical)">
                                      <p:cBhvr>
                                        <p:cTn id="7" dur="5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0"/>
    </p:bldLst>
  </p:timing>
</p:sld>
</file>

<file path=ppt/theme/theme1.xml><?xml version="1.0" encoding="utf-8"?>
<a:theme xmlns:a="http://schemas.openxmlformats.org/drawingml/2006/main" name="World Animal Day by Slidesgo">
  <a:themeElements>
    <a:clrScheme name="Simple Light">
      <a:dk1>
        <a:srgbClr val="172C45"/>
      </a:dk1>
      <a:lt1>
        <a:srgbClr val="40475D"/>
      </a:lt1>
      <a:dk2>
        <a:srgbClr val="C8F6C2"/>
      </a:dk2>
      <a:lt2>
        <a:srgbClr val="B4E2E0"/>
      </a:lt2>
      <a:accent1>
        <a:srgbClr val="76B38A"/>
      </a:accent1>
      <a:accent2>
        <a:srgbClr val="FE9E5B"/>
      </a:accent2>
      <a:accent3>
        <a:srgbClr val="FDC0CC"/>
      </a:accent3>
      <a:accent4>
        <a:srgbClr val="FFC368"/>
      </a:accent4>
      <a:accent5>
        <a:srgbClr val="FDEBE8"/>
      </a:accent5>
      <a:accent6>
        <a:srgbClr val="7A9FA7"/>
      </a:accent6>
      <a:hlink>
        <a:srgbClr val="172C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648</Words>
  <Application>Microsoft Office PowerPoint</Application>
  <PresentationFormat>On-screen Show (16:9)</PresentationFormat>
  <Paragraphs>65</Paragraphs>
  <Slides>14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Times New Roman</vt:lpstr>
      <vt:lpstr>Roboto Condensed Light</vt:lpstr>
      <vt:lpstr>Calibri</vt:lpstr>
      <vt:lpstr>Proxima Nova</vt:lpstr>
      <vt:lpstr>Jura Medium</vt:lpstr>
      <vt:lpstr>Jura</vt:lpstr>
      <vt:lpstr>Arial</vt:lpstr>
      <vt:lpstr>Bungee</vt:lpstr>
      <vt:lpstr>Bebas Neue</vt:lpstr>
      <vt:lpstr>World Animal Day by Slidesgo</vt:lpstr>
      <vt:lpstr>Bài 39. Thực hành: Tìm hiểu thành tựu chọn giống vật nuôi và cây trồng</vt:lpstr>
      <vt:lpstr>Thành viên</vt:lpstr>
      <vt:lpstr>1. Các giống Bò</vt:lpstr>
      <vt:lpstr>Bò sữa  Hà lan</vt:lpstr>
      <vt:lpstr>PowerPoint Presentation</vt:lpstr>
      <vt:lpstr>Bò Sind</vt:lpstr>
      <vt:lpstr>PowerPoint Presentation</vt:lpstr>
      <vt:lpstr>2. Các giống Lợn</vt:lpstr>
      <vt:lpstr>Ỉ Móng Cái</vt:lpstr>
      <vt:lpstr>PowerPoint Presentation</vt:lpstr>
      <vt:lpstr>BỚc Sai</vt:lpstr>
      <vt:lpstr>PowerPoint Presentation</vt:lpstr>
      <vt:lpstr>Tổng kết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39. Thực hành: Tìm hiểu thành tựu chọn giống vật nuôi và cây trồng</dc:title>
  <cp:lastModifiedBy>KPP</cp:lastModifiedBy>
  <cp:revision>9</cp:revision>
  <dcterms:modified xsi:type="dcterms:W3CDTF">2024-01-27T13:47:59Z</dcterms:modified>
</cp:coreProperties>
</file>