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7" r:id="rId6"/>
    <p:sldMasterId id="2147483709" r:id="rId7"/>
  </p:sldMasterIdLst>
  <p:notesMasterIdLst>
    <p:notesMasterId r:id="rId30"/>
  </p:notesMasterIdLst>
  <p:sldIdLst>
    <p:sldId id="302" r:id="rId8"/>
    <p:sldId id="260" r:id="rId9"/>
    <p:sldId id="270" r:id="rId10"/>
    <p:sldId id="263" r:id="rId11"/>
    <p:sldId id="264" r:id="rId12"/>
    <p:sldId id="266" r:id="rId13"/>
    <p:sldId id="267" r:id="rId14"/>
    <p:sldId id="287" r:id="rId15"/>
    <p:sldId id="269" r:id="rId16"/>
    <p:sldId id="275" r:id="rId17"/>
    <p:sldId id="277" r:id="rId18"/>
    <p:sldId id="281" r:id="rId19"/>
    <p:sldId id="282" r:id="rId20"/>
    <p:sldId id="288" r:id="rId21"/>
    <p:sldId id="283" r:id="rId22"/>
    <p:sldId id="286" r:id="rId23"/>
    <p:sldId id="289" r:id="rId24"/>
    <p:sldId id="292" r:id="rId25"/>
    <p:sldId id="295" r:id="rId26"/>
    <p:sldId id="294" r:id="rId27"/>
    <p:sldId id="290" r:id="rId28"/>
    <p:sldId id="291" r:id="rId2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99"/>
    <a:srgbClr val="3333FF"/>
    <a:srgbClr val="00CC00"/>
    <a:srgbClr val="FF00FF"/>
    <a:srgbClr val="FFFF00"/>
    <a:srgbClr val="CC00CC"/>
    <a:srgbClr val="ED77DC"/>
    <a:srgbClr val="02C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76"/>
    <p:restoredTop sz="94660"/>
  </p:normalViewPr>
  <p:slideViewPr>
    <p:cSldViewPr showGuides="1">
      <p:cViewPr varScale="1">
        <p:scale>
          <a:sx n="75" d="100"/>
          <a:sy n="75" d="100"/>
        </p:scale>
        <p:origin x="-2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Header Placeholder 15361"/>
          <p:cNvSpPr>
            <a:spLocks noGrp="1"/>
          </p:cNvSpPr>
          <p:nvPr>
            <p:ph type="hdr" sz="quarter"/>
          </p:nvPr>
        </p:nvSpPr>
        <p:spPr>
          <a:xfrm>
            <a:off x="0" y="0"/>
            <a:ext cx="2971800" cy="457200"/>
          </a:xfrm>
          <a:prstGeom prst="rect">
            <a:avLst/>
          </a:prstGeom>
          <a:noFill/>
          <a:ln w="9525">
            <a:noFill/>
          </a:ln>
        </p:spPr>
        <p:txBody>
          <a:bodyPr/>
          <a:p>
            <a:pPr lvl="0"/>
            <a:endParaRPr lang="en-US" sz="1200" b="0"/>
          </a:p>
        </p:txBody>
      </p:sp>
      <p:sp>
        <p:nvSpPr>
          <p:cNvPr id="15363" name="Date Placeholder 15362"/>
          <p:cNvSpPr>
            <a:spLocks noGrp="1"/>
          </p:cNvSpPr>
          <p:nvPr>
            <p:ph type="dt" idx="1"/>
          </p:nvPr>
        </p:nvSpPr>
        <p:spPr>
          <a:xfrm>
            <a:off x="3884613" y="0"/>
            <a:ext cx="2971800" cy="457200"/>
          </a:xfrm>
          <a:prstGeom prst="rect">
            <a:avLst/>
          </a:prstGeom>
          <a:noFill/>
          <a:ln w="9525">
            <a:noFill/>
          </a:ln>
        </p:spPr>
        <p:txBody>
          <a:bodyPr/>
          <a:p>
            <a:pPr lvl="0" algn="r"/>
            <a:endParaRPr lang="en-US" sz="1200" b="0"/>
          </a:p>
        </p:txBody>
      </p:sp>
      <p:sp>
        <p:nvSpPr>
          <p:cNvPr id="15364" name="Slide Image Placeholder 15363"/>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5365" name="Text Placeholder 15364"/>
          <p:cNvSpPr>
            <a:spLocks noGrp="1"/>
          </p:cNvSpPr>
          <p:nvPr>
            <p:ph type="body" sz="quarter" idx="3"/>
          </p:nvPr>
        </p:nvSpPr>
        <p:spPr>
          <a:xfrm>
            <a:off x="685800" y="4343400"/>
            <a:ext cx="5486400" cy="4114800"/>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5366" name="Footer Placeholder 15365"/>
          <p:cNvSpPr>
            <a:spLocks noGrp="1"/>
          </p:cNvSpPr>
          <p:nvPr>
            <p:ph type="ftr" sz="quarter" idx="4"/>
          </p:nvPr>
        </p:nvSpPr>
        <p:spPr>
          <a:xfrm>
            <a:off x="0" y="8685213"/>
            <a:ext cx="2971800" cy="457200"/>
          </a:xfrm>
          <a:prstGeom prst="rect">
            <a:avLst/>
          </a:prstGeom>
          <a:noFill/>
          <a:ln w="9525">
            <a:noFill/>
          </a:ln>
        </p:spPr>
        <p:txBody>
          <a:bodyPr anchor="b" anchorCtr="0"/>
          <a:p>
            <a:pPr lvl="0"/>
            <a:endParaRPr lang="en-US" sz="1200" b="0"/>
          </a:p>
        </p:txBody>
      </p:sp>
      <p:sp>
        <p:nvSpPr>
          <p:cNvPr id="15367" name="Slide Number Placeholder 15366"/>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en-US" sz="1200" b="0"/>
            </a:fld>
            <a:endParaRPr lang="en-US" sz="1200" b="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sp>
        <p:nvSpPr>
          <p:cNvPr id="2050" name="Rounded Rectangle 2049"/>
          <p:cNvSpPr/>
          <p:nvPr/>
        </p:nvSpPr>
        <p:spPr>
          <a:xfrm>
            <a:off x="228600" y="381000"/>
            <a:ext cx="8686800" cy="5638800"/>
          </a:xfrm>
          <a:prstGeom prst="roundRect">
            <a:avLst>
              <a:gd name="adj" fmla="val 7912"/>
            </a:avLst>
          </a:prstGeom>
          <a:solidFill>
            <a:schemeClr val="folHlink"/>
          </a:solidFill>
          <a:ln w="9525">
            <a:noFill/>
          </a:ln>
        </p:spPr>
        <p:txBody>
          <a:bodyPr wrap="none" anchor="ctr" anchorCtr="0"/>
          <a:p>
            <a:pPr lvl="0" algn="ctr" eaLnBrk="1" hangingPunct="1"/>
            <a:endParaRPr sz="2400" b="0">
              <a:latin typeface="Times New Roman" panose="02020603050405020304" pitchFamily="18" charset="0"/>
            </a:endParaRPr>
          </a:p>
        </p:txBody>
      </p:sp>
      <p:sp>
        <p:nvSpPr>
          <p:cNvPr id="2051" name="Rounded Rectangle 2050"/>
          <p:cNvSpPr/>
          <p:nvPr/>
        </p:nvSpPr>
        <p:spPr>
          <a:xfrm>
            <a:off x="327025" y="488950"/>
            <a:ext cx="8435975" cy="4768850"/>
          </a:xfrm>
          <a:prstGeom prst="roundRect">
            <a:avLst>
              <a:gd name="adj" fmla="val 7310"/>
            </a:avLst>
          </a:prstGeom>
          <a:solidFill>
            <a:schemeClr val="bg1"/>
          </a:solidFill>
          <a:ln w="9525">
            <a:noFill/>
          </a:ln>
        </p:spPr>
        <p:txBody>
          <a:bodyPr wrap="none" anchor="ctr" anchorCtr="0"/>
          <a:p>
            <a:pPr lvl="0" algn="ctr" eaLnBrk="1" hangingPunct="1"/>
            <a:endParaRPr sz="2400" b="0">
              <a:latin typeface="Times New Roman" panose="02020603050405020304" pitchFamily="18" charset="0"/>
            </a:endParaRPr>
          </a:p>
        </p:txBody>
      </p:sp>
      <p:sp>
        <p:nvSpPr>
          <p:cNvPr id="2052" name="Rounded Rectangle 2051"/>
          <p:cNvSpPr/>
          <p:nvPr/>
        </p:nvSpPr>
        <p:spPr>
          <a:xfrm>
            <a:off x="1371600" y="3338513"/>
            <a:ext cx="6400800" cy="2286000"/>
          </a:xfrm>
          <a:prstGeom prst="roundRect">
            <a:avLst>
              <a:gd name="adj" fmla="val 16667"/>
            </a:avLst>
          </a:prstGeom>
          <a:solidFill>
            <a:schemeClr val="bg1"/>
          </a:solidFill>
          <a:ln w="50800" cap="flat" cmpd="sng">
            <a:solidFill>
              <a:schemeClr val="bg2"/>
            </a:solidFill>
            <a:prstDash val="solid"/>
            <a:headEnd type="none" w="med" len="med"/>
            <a:tailEnd type="none" w="med" len="med"/>
          </a:ln>
        </p:spPr>
        <p:txBody>
          <a:bodyPr wrap="none" anchor="ctr" anchorCtr="0"/>
          <a:p>
            <a:pPr lvl="0" algn="ctr" eaLnBrk="1" hangingPunct="1"/>
            <a:endParaRPr sz="1800" b="0">
              <a:latin typeface="Arial" panose="020B0604020202020204" pitchFamily="34" charset="0"/>
            </a:endParaRPr>
          </a:p>
        </p:txBody>
      </p:sp>
      <p:sp>
        <p:nvSpPr>
          <p:cNvPr id="2053" name="Title 2052"/>
          <p:cNvSpPr>
            <a:spLocks noGrp="1"/>
          </p:cNvSpPr>
          <p:nvPr>
            <p:ph type="ctrTitle"/>
          </p:nvPr>
        </p:nvSpPr>
        <p:spPr>
          <a:xfrm>
            <a:off x="685800" y="857250"/>
            <a:ext cx="7772400" cy="2266950"/>
          </a:xfrm>
          <a:prstGeom prst="rect">
            <a:avLst/>
          </a:prstGeom>
          <a:noFill/>
          <a:ln w="9525">
            <a:noFill/>
          </a:ln>
        </p:spPr>
        <p:txBody>
          <a:bodyPr anchor="ctr" anchorCtr="1"/>
          <a:lstStyle>
            <a:lvl1pPr lvl="0" algn="ctr">
              <a:buClrTx/>
              <a:buSzTx/>
              <a:buFontTx/>
              <a:defRPr sz="4400" i="1"/>
            </a:lvl1pPr>
          </a:lstStyle>
          <a:p>
            <a:pPr lvl="0"/>
            <a:r>
              <a:t>Click to edit Master title style</a:t>
            </a:r>
          </a:p>
        </p:txBody>
      </p:sp>
      <p:sp>
        <p:nvSpPr>
          <p:cNvPr id="2054" name="Subtitle 2053"/>
          <p:cNvSpPr>
            <a:spLocks noGrp="1"/>
          </p:cNvSpPr>
          <p:nvPr>
            <p:ph type="subTitle" idx="1"/>
          </p:nvPr>
        </p:nvSpPr>
        <p:spPr>
          <a:xfrm>
            <a:off x="1752600" y="3567113"/>
            <a:ext cx="5410200" cy="1905000"/>
          </a:xfrm>
          <a:prstGeom prst="rect">
            <a:avLst/>
          </a:prstGeom>
          <a:noFill/>
          <a:ln w="9525">
            <a:noFill/>
          </a:ln>
        </p:spPr>
        <p:txBody>
          <a:bodyPr anchor="ctr" anchorCtr="0"/>
          <a:lstStyle>
            <a:lvl1pPr marL="0" lvl="0" indent="0" algn="ctr">
              <a:buClr>
                <a:schemeClr val="bg2"/>
              </a:buClr>
              <a:buSzPct val="70000"/>
              <a:buFont typeface="Wingdings" panose="05000000000000000000" pitchFamily="2" charset="2"/>
              <a:buNone/>
              <a:defRPr sz="3700"/>
            </a:lvl1pPr>
            <a:lvl2pPr marL="457200" lvl="1" indent="0" algn="ctr">
              <a:buClr>
                <a:schemeClr val="accent1"/>
              </a:buClr>
              <a:buSzPct val="150000"/>
              <a:buFontTx/>
              <a:buNone/>
              <a:defRPr sz="3700"/>
            </a:lvl2pPr>
            <a:lvl3pPr marL="914400" lvl="2" indent="0" algn="ctr">
              <a:buClr>
                <a:schemeClr val="tx1"/>
              </a:buClr>
              <a:buSzPct val="150000"/>
              <a:buFontTx/>
              <a:buNone/>
              <a:defRPr sz="3700"/>
            </a:lvl3pPr>
            <a:lvl4pPr marL="1371600" lvl="3" indent="0" algn="ctr">
              <a:buClr>
                <a:schemeClr val="tx2"/>
              </a:buClr>
              <a:buSzPct val="150000"/>
              <a:buFontTx/>
              <a:buNone/>
              <a:defRPr sz="3700"/>
            </a:lvl4pPr>
            <a:lvl5pPr marL="1828800" lvl="4" indent="0" algn="ctr">
              <a:buClr>
                <a:schemeClr val="folHlink"/>
              </a:buClr>
              <a:buSzPct val="150000"/>
              <a:buFontTx/>
              <a:buNone/>
              <a:defRPr sz="3700"/>
            </a:lvl5pPr>
          </a:lstStyle>
          <a:p>
            <a:pPr lvl="0"/>
            <a:r>
              <a:t>Click to edit Master subtitle style</a:t>
            </a:r>
          </a:p>
        </p:txBody>
      </p:sp>
      <p:sp>
        <p:nvSpPr>
          <p:cNvPr id="2055" name="Date Placeholder 2054"/>
          <p:cNvSpPr>
            <a:spLocks noGrp="1"/>
          </p:cNvSpPr>
          <p:nvPr>
            <p:ph type="dt" sz="half" idx="2"/>
          </p:nvPr>
        </p:nvSpPr>
        <p:spPr>
          <a:xfrm>
            <a:off x="762000" y="6391275"/>
            <a:ext cx="2057400" cy="457200"/>
          </a:xfrm>
          <a:prstGeom prst="rect">
            <a:avLst/>
          </a:prstGeom>
          <a:noFill/>
          <a:ln w="9525">
            <a:noFill/>
          </a:ln>
        </p:spPr>
        <p:txBody>
          <a:bodyPr anchor="t" anchorCtr="0"/>
          <a:lstStyle>
            <a:lvl1pPr algn="ctr">
              <a:defRPr sz="1400" b="0"/>
            </a:lvl1pPr>
          </a:lstStyle>
          <a:p>
            <a:pPr eaLnBrk="1" hangingPunct="1"/>
            <a:endParaRPr lang="en-US">
              <a:latin typeface="Arial" panose="020B0604020202020204" pitchFamily="34" charset="0"/>
            </a:endParaRPr>
          </a:p>
        </p:txBody>
      </p:sp>
      <p:sp>
        <p:nvSpPr>
          <p:cNvPr id="2056" name="Footer Placeholder 2055"/>
          <p:cNvSpPr>
            <a:spLocks noGrp="1"/>
          </p:cNvSpPr>
          <p:nvPr>
            <p:ph type="ftr" sz="quarter" idx="3"/>
          </p:nvPr>
        </p:nvSpPr>
        <p:spPr>
          <a:xfrm>
            <a:off x="3352800" y="6391275"/>
            <a:ext cx="2895600" cy="457200"/>
          </a:xfrm>
          <a:prstGeom prst="rect">
            <a:avLst/>
          </a:prstGeom>
          <a:noFill/>
          <a:ln w="9525">
            <a:noFill/>
          </a:ln>
        </p:spPr>
        <p:txBody>
          <a:bodyPr anchor="t" anchorCtr="0"/>
          <a:lstStyle>
            <a:lvl1pPr algn="ctr">
              <a:defRPr sz="1400" b="0"/>
            </a:lvl1pPr>
          </a:lstStyle>
          <a:p>
            <a:pPr eaLnBrk="1" hangingPunct="1"/>
            <a:endParaRPr lang="en-US">
              <a:latin typeface="Arial" panose="020B0604020202020204" pitchFamily="34" charset="0"/>
            </a:endParaRPr>
          </a:p>
        </p:txBody>
      </p:sp>
      <p:sp>
        <p:nvSpPr>
          <p:cNvPr id="2057" name="Slide Number Placeholder 2056"/>
          <p:cNvSpPr>
            <a:spLocks noGrp="1"/>
          </p:cNvSpPr>
          <p:nvPr>
            <p:ph type="sldNum" sz="quarter" idx="4"/>
          </p:nvPr>
        </p:nvSpPr>
        <p:spPr>
          <a:xfrm>
            <a:off x="6858000" y="6391275"/>
            <a:ext cx="1600200" cy="457200"/>
          </a:xfrm>
          <a:prstGeom prst="rect">
            <a:avLst/>
          </a:prstGeom>
          <a:noFill/>
          <a:ln w="9525">
            <a:noFill/>
          </a:ln>
        </p:spPr>
        <p:txBody>
          <a:bodyPr anchor="t" anchorCtr="0"/>
          <a:lstStyle>
            <a:lvl1pPr algn="ctr">
              <a:defRPr sz="1400" b="0"/>
            </a:lvl1pPr>
          </a:lstStyle>
          <a:p>
            <a:pPr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60611"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grpSp>
        <p:nvGrpSpPr>
          <p:cNvPr id="6146" name="Group 6145"/>
          <p:cNvGrpSpPr/>
          <p:nvPr/>
        </p:nvGrpSpPr>
        <p:grpSpPr>
          <a:xfrm>
            <a:off x="0" y="0"/>
            <a:ext cx="8805863" cy="6858000"/>
            <a:chOff x="0" y="0"/>
            <a:chExt cx="5547" cy="4320"/>
          </a:xfrm>
        </p:grpSpPr>
        <p:grpSp>
          <p:nvGrpSpPr>
            <p:cNvPr id="6147" name="Group 6146"/>
            <p:cNvGrpSpPr/>
            <p:nvPr userDrawn="1"/>
          </p:nvGrpSpPr>
          <p:grpSpPr>
            <a:xfrm rot="-215207">
              <a:off x="3690" y="234"/>
              <a:ext cx="1857" cy="3625"/>
              <a:chOff x="3010" y="778"/>
              <a:chExt cx="1857" cy="3625"/>
            </a:xfrm>
          </p:grpSpPr>
          <p:sp>
            <p:nvSpPr>
              <p:cNvPr id="6148" name="Freeform 6147"/>
              <p:cNvSpPr/>
              <p:nvPr userDrawn="1"/>
            </p:nvSpPr>
            <p:spPr>
              <a:xfrm rot="-9414770" flipV="1">
                <a:off x="3534" y="778"/>
                <a:ext cx="1333" cy="1485"/>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ln>
            </p:spPr>
            <p:txBody>
              <a:bodyPr/>
              <a:p>
                <a:endParaRPr lang="en-US"/>
              </a:p>
            </p:txBody>
          </p:sp>
          <p:sp>
            <p:nvSpPr>
              <p:cNvPr id="6149" name="Freeform 6148"/>
              <p:cNvSpPr/>
              <p:nvPr userDrawn="1"/>
            </p:nvSpPr>
            <p:spPr>
              <a:xfrm rot="-9414770" flipV="1">
                <a:off x="4029" y="1802"/>
                <a:ext cx="571" cy="531"/>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ln>
            </p:spPr>
            <p:txBody>
              <a:bodyPr/>
              <a:p>
                <a:endParaRPr lang="en-US"/>
              </a:p>
            </p:txBody>
          </p:sp>
          <p:sp>
            <p:nvSpPr>
              <p:cNvPr id="6150" name="Freeform 6149"/>
              <p:cNvSpPr/>
              <p:nvPr userDrawn="1"/>
            </p:nvSpPr>
            <p:spPr>
              <a:xfrm rot="-9414770" flipV="1">
                <a:off x="3639" y="2167"/>
                <a:ext cx="277" cy="249"/>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ln>
            </p:spPr>
            <p:txBody>
              <a:bodyPr/>
              <a:p>
                <a:endParaRPr lang="en-US"/>
              </a:p>
            </p:txBody>
          </p:sp>
          <p:sp>
            <p:nvSpPr>
              <p:cNvPr id="6151" name="Freeform 6150"/>
              <p:cNvSpPr/>
              <p:nvPr userDrawn="1"/>
            </p:nvSpPr>
            <p:spPr>
              <a:xfrm rot="-9414770" flipV="1">
                <a:off x="3979" y="977"/>
                <a:ext cx="245" cy="34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ln>
            </p:spPr>
            <p:txBody>
              <a:bodyPr/>
              <a:p>
                <a:endParaRPr lang="en-US"/>
              </a:p>
            </p:txBody>
          </p:sp>
          <p:sp>
            <p:nvSpPr>
              <p:cNvPr id="6152" name="Freeform 6151"/>
              <p:cNvSpPr/>
              <p:nvPr userDrawn="1"/>
            </p:nvSpPr>
            <p:spPr>
              <a:xfrm rot="-9414770" flipV="1">
                <a:off x="3845" y="2207"/>
                <a:ext cx="103" cy="209"/>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ln>
            </p:spPr>
            <p:txBody>
              <a:bodyPr/>
              <a:p>
                <a:endParaRPr lang="en-US"/>
              </a:p>
            </p:txBody>
          </p:sp>
          <p:sp>
            <p:nvSpPr>
              <p:cNvPr id="6153" name="Freeform 6152"/>
              <p:cNvSpPr/>
              <p:nvPr userDrawn="1"/>
            </p:nvSpPr>
            <p:spPr>
              <a:xfrm rot="-9414770" flipV="1">
                <a:off x="3895" y="1325"/>
                <a:ext cx="120" cy="90"/>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ln>
            </p:spPr>
            <p:txBody>
              <a:bodyPr/>
              <a:p>
                <a:endParaRPr lang="en-US"/>
              </a:p>
            </p:txBody>
          </p:sp>
          <p:sp>
            <p:nvSpPr>
              <p:cNvPr id="6154" name="Freeform 6153"/>
              <p:cNvSpPr/>
              <p:nvPr userDrawn="1"/>
            </p:nvSpPr>
            <p:spPr>
              <a:xfrm rot="-9414770" flipV="1">
                <a:off x="3010" y="2344"/>
                <a:ext cx="330" cy="2059"/>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ln>
            </p:spPr>
            <p:txBody>
              <a:bodyPr/>
              <a:p>
                <a:endParaRPr lang="en-US"/>
              </a:p>
            </p:txBody>
          </p:sp>
        </p:grpSp>
        <p:sp>
          <p:nvSpPr>
            <p:cNvPr id="6155" name="Freeform 6154"/>
            <p:cNvSpPr/>
            <p:nvPr userDrawn="1"/>
          </p:nvSpPr>
          <p:spPr>
            <a:xfrm rot="373331" flipH="1">
              <a:off x="22" y="1957"/>
              <a:ext cx="323" cy="649"/>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ln>
          </p:spPr>
          <p:txBody>
            <a:bodyPr/>
            <a:p>
              <a:endParaRPr lang="en-US"/>
            </a:p>
          </p:txBody>
        </p:sp>
        <p:sp>
          <p:nvSpPr>
            <p:cNvPr id="6156" name="Freeform 6155"/>
            <p:cNvSpPr/>
            <p:nvPr userDrawn="1"/>
          </p:nvSpPr>
          <p:spPr>
            <a:xfrm>
              <a:off x="168" y="1260"/>
              <a:ext cx="1259" cy="1532"/>
            </a:xfrm>
            <a:custGeom>
              <a:avLst/>
              <a:gdLst/>
              <a:ahLst/>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ln>
          </p:spPr>
          <p:txBody>
            <a:bodyPr/>
            <a:p>
              <a:endParaRPr lang="en-US"/>
            </a:p>
          </p:txBody>
        </p:sp>
        <p:sp>
          <p:nvSpPr>
            <p:cNvPr id="6157" name="Freeform 6156"/>
            <p:cNvSpPr/>
            <p:nvPr userDrawn="1"/>
          </p:nvSpPr>
          <p:spPr>
            <a:xfrm>
              <a:off x="0" y="2610"/>
              <a:ext cx="801" cy="459"/>
            </a:xfrm>
            <a:custGeom>
              <a:avLst/>
              <a:gdLst/>
              <a:ahLst/>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ln>
          </p:spPr>
          <p:txBody>
            <a:bodyPr/>
            <a:p>
              <a:endParaRPr lang="en-US"/>
            </a:p>
          </p:txBody>
        </p:sp>
        <p:sp>
          <p:nvSpPr>
            <p:cNvPr id="6158" name="Freeform 6157"/>
            <p:cNvSpPr/>
            <p:nvPr userDrawn="1"/>
          </p:nvSpPr>
          <p:spPr>
            <a:xfrm rot="373331" flipH="1">
              <a:off x="898" y="2855"/>
              <a:ext cx="354" cy="464"/>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ln>
          </p:spPr>
          <p:txBody>
            <a:bodyPr/>
            <a:p>
              <a:endParaRPr lang="en-US"/>
            </a:p>
          </p:txBody>
        </p:sp>
        <p:sp>
          <p:nvSpPr>
            <p:cNvPr id="6159" name="Freeform 6158"/>
            <p:cNvSpPr/>
            <p:nvPr userDrawn="1"/>
          </p:nvSpPr>
          <p:spPr>
            <a:xfrm rot="373331" flipH="1">
              <a:off x="799" y="2979"/>
              <a:ext cx="87" cy="274"/>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ln>
          </p:spPr>
          <p:txBody>
            <a:bodyPr/>
            <a:p>
              <a:endParaRPr lang="en-US"/>
            </a:p>
          </p:txBody>
        </p:sp>
        <p:sp>
          <p:nvSpPr>
            <p:cNvPr id="6160" name="Freeform 6159"/>
            <p:cNvSpPr/>
            <p:nvPr userDrawn="1"/>
          </p:nvSpPr>
          <p:spPr>
            <a:xfrm>
              <a:off x="1190" y="3273"/>
              <a:ext cx="1108" cy="1047"/>
            </a:xfrm>
            <a:custGeom>
              <a:avLst/>
              <a:gdLst/>
              <a:ahLst/>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ln>
          </p:spPr>
          <p:txBody>
            <a:bodyPr/>
            <a:p>
              <a:endParaRPr lang="en-US"/>
            </a:p>
          </p:txBody>
        </p:sp>
        <p:grpSp>
          <p:nvGrpSpPr>
            <p:cNvPr id="6161" name="Group 6160"/>
            <p:cNvGrpSpPr/>
            <p:nvPr userDrawn="1"/>
          </p:nvGrpSpPr>
          <p:grpSpPr>
            <a:xfrm rot="3220060">
              <a:off x="2631" y="754"/>
              <a:ext cx="569" cy="637"/>
              <a:chOff x="1727" y="866"/>
              <a:chExt cx="129" cy="157"/>
            </a:xfrm>
          </p:grpSpPr>
          <p:sp>
            <p:nvSpPr>
              <p:cNvPr id="6162" name="Freeform 6161"/>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6163" name="Freeform 6162"/>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6164" name="Freeform 6163"/>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6165" name="Group 6164"/>
            <p:cNvGrpSpPr/>
            <p:nvPr userDrawn="1"/>
          </p:nvGrpSpPr>
          <p:grpSpPr>
            <a:xfrm rot="-6691250">
              <a:off x="3636" y="132"/>
              <a:ext cx="356" cy="607"/>
              <a:chOff x="1727" y="866"/>
              <a:chExt cx="129" cy="157"/>
            </a:xfrm>
          </p:grpSpPr>
          <p:sp>
            <p:nvSpPr>
              <p:cNvPr id="6166" name="Freeform 6165"/>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6167" name="Freeform 6166"/>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6168" name="Freeform 6167"/>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6169" name="Group 6168"/>
            <p:cNvGrpSpPr/>
            <p:nvPr userDrawn="1"/>
          </p:nvGrpSpPr>
          <p:grpSpPr>
            <a:xfrm rot="-13075160">
              <a:off x="668" y="3321"/>
              <a:ext cx="501" cy="502"/>
              <a:chOff x="1727" y="866"/>
              <a:chExt cx="129" cy="157"/>
            </a:xfrm>
          </p:grpSpPr>
          <p:sp>
            <p:nvSpPr>
              <p:cNvPr id="6170" name="Freeform 6169"/>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6171" name="Freeform 6170"/>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6172" name="Freeform 6171"/>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6173" name="Group 6172"/>
            <p:cNvGrpSpPr/>
            <p:nvPr userDrawn="1"/>
          </p:nvGrpSpPr>
          <p:grpSpPr>
            <a:xfrm rot="4106450" flipH="1">
              <a:off x="393" y="261"/>
              <a:ext cx="709" cy="892"/>
              <a:chOff x="1727" y="866"/>
              <a:chExt cx="129" cy="157"/>
            </a:xfrm>
          </p:grpSpPr>
          <p:sp>
            <p:nvSpPr>
              <p:cNvPr id="6174" name="Freeform 6173"/>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6175" name="Freeform 6174"/>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6176" name="Freeform 6175"/>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6177" name="Group 6176"/>
            <p:cNvGrpSpPr/>
            <p:nvPr userDrawn="1"/>
          </p:nvGrpSpPr>
          <p:grpSpPr>
            <a:xfrm rot="10015322" flipH="1">
              <a:off x="4625" y="2382"/>
              <a:ext cx="709" cy="892"/>
              <a:chOff x="1727" y="866"/>
              <a:chExt cx="129" cy="157"/>
            </a:xfrm>
          </p:grpSpPr>
          <p:sp>
            <p:nvSpPr>
              <p:cNvPr id="6178" name="Freeform 6177"/>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6179" name="Freeform 6178"/>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6180" name="Freeform 6179"/>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6181" name="Freeform 6180"/>
            <p:cNvSpPr/>
            <p:nvPr userDrawn="1"/>
          </p:nvSpPr>
          <p:spPr>
            <a:xfrm>
              <a:off x="1217" y="2"/>
              <a:ext cx="862" cy="886"/>
            </a:xfrm>
            <a:custGeom>
              <a:avLst/>
              <a:gdLst/>
              <a:ahLst/>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ln>
          </p:spPr>
          <p:txBody>
            <a:bodyPr/>
            <a:p>
              <a:endParaRPr lang="en-US"/>
            </a:p>
          </p:txBody>
        </p:sp>
        <p:sp>
          <p:nvSpPr>
            <p:cNvPr id="6182" name="Freeform 6181"/>
            <p:cNvSpPr/>
            <p:nvPr userDrawn="1"/>
          </p:nvSpPr>
          <p:spPr>
            <a:xfrm rot="-11767473" flipV="1">
              <a:off x="2158" y="102"/>
              <a:ext cx="681" cy="593"/>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6183" name="Freeform 6182"/>
            <p:cNvSpPr/>
            <p:nvPr userDrawn="1"/>
          </p:nvSpPr>
          <p:spPr>
            <a:xfrm rot="-11767473" flipV="1">
              <a:off x="1997" y="858"/>
              <a:ext cx="330" cy="278"/>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6184" name="Freeform 6183"/>
            <p:cNvSpPr/>
            <p:nvPr userDrawn="1"/>
          </p:nvSpPr>
          <p:spPr>
            <a:xfrm rot="-11767473" flipV="1">
              <a:off x="2224" y="808"/>
              <a:ext cx="123" cy="233"/>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6185" name="Freeform 6184"/>
            <p:cNvSpPr/>
            <p:nvPr userDrawn="1"/>
          </p:nvSpPr>
          <p:spPr>
            <a:xfrm>
              <a:off x="1603" y="0"/>
              <a:ext cx="124" cy="121"/>
            </a:xfrm>
            <a:custGeom>
              <a:avLst/>
              <a:gdLst/>
              <a:ahLst/>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ln>
          </p:spPr>
          <p:txBody>
            <a:bodyPr/>
            <a:p>
              <a:endParaRPr lang="en-US"/>
            </a:p>
          </p:txBody>
        </p:sp>
        <p:sp>
          <p:nvSpPr>
            <p:cNvPr id="6186" name="Freeform 6185"/>
            <p:cNvSpPr/>
            <p:nvPr userDrawn="1"/>
          </p:nvSpPr>
          <p:spPr>
            <a:xfrm rot="-11767473" flipV="1">
              <a:off x="2173" y="1238"/>
              <a:ext cx="393" cy="2300"/>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ln>
          </p:spPr>
          <p:txBody>
            <a:bodyPr/>
            <a:p>
              <a:endParaRPr lang="en-US"/>
            </a:p>
          </p:txBody>
        </p:sp>
        <p:sp>
          <p:nvSpPr>
            <p:cNvPr id="6187" name="Freeform 6186"/>
            <p:cNvSpPr/>
            <p:nvPr userDrawn="1"/>
          </p:nvSpPr>
          <p:spPr>
            <a:xfrm>
              <a:off x="0" y="1848"/>
              <a:ext cx="36" cy="132"/>
            </a:xfrm>
            <a:custGeom>
              <a:avLst/>
              <a:gdLst/>
              <a:ahLst/>
              <a:cxnLst/>
              <a:pathLst>
                <a:path w="36" h="132">
                  <a:moveTo>
                    <a:pt x="0" y="0"/>
                  </a:moveTo>
                  <a:lnTo>
                    <a:pt x="36" y="12"/>
                  </a:lnTo>
                  <a:lnTo>
                    <a:pt x="0" y="132"/>
                  </a:lnTo>
                  <a:lnTo>
                    <a:pt x="0" y="0"/>
                  </a:lnTo>
                  <a:close/>
                </a:path>
              </a:pathLst>
            </a:custGeom>
            <a:solidFill>
              <a:schemeClr val="folHlink"/>
            </a:solidFill>
            <a:ln w="9525">
              <a:noFill/>
            </a:ln>
          </p:spPr>
          <p:txBody>
            <a:bodyPr/>
            <a:p>
              <a:endParaRPr lang="en-US"/>
            </a:p>
          </p:txBody>
        </p:sp>
      </p:grpSp>
      <p:sp>
        <p:nvSpPr>
          <p:cNvPr id="6188" name="Date Placeholder 6187"/>
          <p:cNvSpPr>
            <a:spLocks noGrp="1"/>
          </p:cNvSpPr>
          <p:nvPr>
            <p:ph type="dt" sz="half" idx="2"/>
          </p:nvPr>
        </p:nvSpPr>
        <p:spPr>
          <a:xfrm>
            <a:off x="457200" y="6248400"/>
            <a:ext cx="2133600" cy="457200"/>
          </a:xfrm>
          <a:prstGeom prst="rect">
            <a:avLst/>
          </a:prstGeom>
          <a:noFill/>
          <a:ln w="9525">
            <a:noFill/>
          </a:ln>
        </p:spPr>
        <p:txBody>
          <a:bodyPr anchor="t" anchorCtr="0"/>
          <a:lstStyle>
            <a:lvl1pPr>
              <a:defRPr sz="1400" b="0">
                <a:latin typeface="Verdana" panose="020B0604030504040204" pitchFamily="34" charset="0"/>
              </a:defRPr>
            </a:lvl1pPr>
          </a:lstStyle>
          <a:p>
            <a:pPr eaLnBrk="1" hangingPunct="1"/>
            <a:endParaRPr lang="en-US">
              <a:latin typeface="Arial" panose="020B0604020202020204" pitchFamily="34" charset="0"/>
            </a:endParaRPr>
          </a:p>
        </p:txBody>
      </p:sp>
      <p:sp>
        <p:nvSpPr>
          <p:cNvPr id="6189" name="Footer Placeholder 6188"/>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b="0">
                <a:latin typeface="Verdana" panose="020B0604030504040204" pitchFamily="34" charset="0"/>
              </a:defRPr>
            </a:lvl1pPr>
          </a:lstStyle>
          <a:p>
            <a:pPr eaLnBrk="1" hangingPunct="1"/>
            <a:endParaRPr lang="en-US"/>
          </a:p>
        </p:txBody>
      </p:sp>
      <p:sp>
        <p:nvSpPr>
          <p:cNvPr id="6190" name="Slide Number Placeholder 6189"/>
          <p:cNvSpPr>
            <a:spLocks noGrp="1"/>
          </p:cNvSpPr>
          <p:nvPr>
            <p:ph type="sldNum" sz="quarter" idx="4"/>
          </p:nvPr>
        </p:nvSpPr>
        <p:spPr>
          <a:xfrm>
            <a:off x="6553200" y="6243638"/>
            <a:ext cx="2133600" cy="457200"/>
          </a:xfrm>
          <a:prstGeom prst="rect">
            <a:avLst/>
          </a:prstGeom>
          <a:noFill/>
          <a:ln w="9525">
            <a:noFill/>
          </a:ln>
        </p:spPr>
        <p:txBody>
          <a:bodyPr anchor="t" anchorCtr="0"/>
          <a:lstStyle>
            <a:lvl1pPr algn="r">
              <a:defRPr sz="1400" b="0">
                <a:latin typeface="Verdana" panose="020B0604030504040204" pitchFamily="34" charset="0"/>
              </a:defRPr>
            </a:lvl1pPr>
          </a:lstStyle>
          <a:p>
            <a:pPr eaLnBrk="1" hangingPunct="1"/>
            <a:fld id="{9A0DB2DC-4C9A-4742-B13C-FB6460FD3503}" type="slidenum">
              <a:rPr lang="en-US"/>
            </a:fld>
            <a:endParaRPr lang="en-US">
              <a:latin typeface="Arial" panose="020B0604020202020204" pitchFamily="34" charset="0"/>
            </a:endParaRPr>
          </a:p>
        </p:txBody>
      </p:sp>
      <p:sp>
        <p:nvSpPr>
          <p:cNvPr id="6191" name="Title 6190"/>
          <p:cNvSpPr>
            <a:spLocks noGrp="1"/>
          </p:cNvSpPr>
          <p:nvPr>
            <p:ph type="ctrTitle"/>
          </p:nvPr>
        </p:nvSpPr>
        <p:spPr>
          <a:xfrm>
            <a:off x="2455863" y="596900"/>
            <a:ext cx="6192837" cy="3581400"/>
          </a:xfrm>
          <a:prstGeom prst="rect">
            <a:avLst/>
          </a:prstGeom>
          <a:noFill/>
          <a:ln w="9525">
            <a:noFill/>
          </a:ln>
        </p:spPr>
        <p:txBody>
          <a:bodyPr anchor="b" anchorCtr="0"/>
          <a:lstStyle>
            <a:lvl1pPr lvl="0">
              <a:buClrTx/>
              <a:buSzTx/>
              <a:buFontTx/>
              <a:defRPr sz="3900" b="1"/>
            </a:lvl1pPr>
          </a:lstStyle>
          <a:p>
            <a:pPr lvl="0"/>
            <a:r>
              <a:t>Click to edit Master title style</a:t>
            </a:r>
          </a:p>
        </p:txBody>
      </p:sp>
      <p:sp>
        <p:nvSpPr>
          <p:cNvPr id="6192" name="Subtitle 6191"/>
          <p:cNvSpPr>
            <a:spLocks noGrp="1"/>
          </p:cNvSpPr>
          <p:nvPr>
            <p:ph type="subTitle" idx="1"/>
          </p:nvPr>
        </p:nvSpPr>
        <p:spPr>
          <a:xfrm>
            <a:off x="2489200" y="4279900"/>
            <a:ext cx="6146800" cy="1485900"/>
          </a:xfrm>
          <a:prstGeom prst="rect">
            <a:avLst/>
          </a:prstGeom>
          <a:noFill/>
          <a:ln w="9525">
            <a:noFill/>
          </a:ln>
        </p:spPr>
        <p:txBody>
          <a:bodyPr anchor="t" anchorCtr="0"/>
          <a:lstStyle>
            <a:lvl1pPr marL="0" lvl="0" indent="0" algn="ctr">
              <a:buClrTx/>
              <a:buSzTx/>
              <a:buFontTx/>
              <a:buNone/>
              <a:defRPr b="1">
                <a:effectLst>
                  <a:outerShdw blurRad="38100" dist="38100" dir="2700000">
                    <a:srgbClr val="C0C0C0"/>
                  </a:outerShdw>
                </a:effectLst>
              </a:defRPr>
            </a:lvl1pPr>
            <a:lvl2pPr marL="457200" lvl="1" indent="0" algn="ctr">
              <a:buClrTx/>
              <a:buSzTx/>
              <a:buFontTx/>
              <a:buNone/>
              <a:defRPr b="1">
                <a:effectLst>
                  <a:outerShdw blurRad="38100" dist="38100" dir="2700000">
                    <a:srgbClr val="C0C0C0"/>
                  </a:outerShdw>
                </a:effectLst>
              </a:defRPr>
            </a:lvl2pPr>
            <a:lvl3pPr marL="914400" lvl="2" indent="0" algn="ctr">
              <a:buClrTx/>
              <a:buSzTx/>
              <a:buFontTx/>
              <a:buNone/>
              <a:defRPr b="1">
                <a:effectLst>
                  <a:outerShdw blurRad="38100" dist="38100" dir="2700000">
                    <a:srgbClr val="C0C0C0"/>
                  </a:outerShdw>
                </a:effectLst>
              </a:defRPr>
            </a:lvl3pPr>
            <a:lvl4pPr marL="1371600" lvl="3" indent="0" algn="ctr">
              <a:buClrTx/>
              <a:buSzTx/>
              <a:buFontTx/>
              <a:buNone/>
              <a:defRPr b="1">
                <a:effectLst>
                  <a:outerShdw blurRad="38100" dist="38100" dir="2700000">
                    <a:srgbClr val="C0C0C0"/>
                  </a:outerShdw>
                </a:effectLst>
              </a:defRPr>
            </a:lvl4pPr>
            <a:lvl5pPr marL="1828800" lvl="4" indent="0" algn="ctr">
              <a:buClrTx/>
              <a:buSzTx/>
              <a:buFontTx/>
              <a:buNone/>
              <a:defRPr b="1">
                <a:effectLst>
                  <a:outerShdw blurRad="38100" dist="38100" dir="2700000">
                    <a:srgbClr val="C0C0C0"/>
                  </a:outerShdw>
                </a:effectLst>
              </a:defRPr>
            </a:lvl5pPr>
          </a:lstStyle>
          <a:p>
            <a:pPr lvl="0"/>
            <a:r>
              <a:t>Click to edit Master subtitle style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828" y="103188"/>
            <a:ext cx="2060972"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63439" cy="59531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grpSp>
        <p:nvGrpSpPr>
          <p:cNvPr id="8194" name="Group 8193"/>
          <p:cNvGrpSpPr/>
          <p:nvPr/>
        </p:nvGrpSpPr>
        <p:grpSpPr>
          <a:xfrm>
            <a:off x="0" y="0"/>
            <a:ext cx="8805863" cy="6858000"/>
            <a:chOff x="0" y="0"/>
            <a:chExt cx="5547" cy="4320"/>
          </a:xfrm>
        </p:grpSpPr>
        <p:grpSp>
          <p:nvGrpSpPr>
            <p:cNvPr id="8195" name="Group 8194"/>
            <p:cNvGrpSpPr/>
            <p:nvPr userDrawn="1"/>
          </p:nvGrpSpPr>
          <p:grpSpPr>
            <a:xfrm rot="-215207">
              <a:off x="3690" y="234"/>
              <a:ext cx="1857" cy="3625"/>
              <a:chOff x="3010" y="778"/>
              <a:chExt cx="1857" cy="3625"/>
            </a:xfrm>
          </p:grpSpPr>
          <p:sp>
            <p:nvSpPr>
              <p:cNvPr id="8196" name="Freeform 8195"/>
              <p:cNvSpPr/>
              <p:nvPr userDrawn="1"/>
            </p:nvSpPr>
            <p:spPr>
              <a:xfrm rot="-9414770" flipV="1">
                <a:off x="3534" y="778"/>
                <a:ext cx="1333" cy="1485"/>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ln>
            </p:spPr>
            <p:txBody>
              <a:bodyPr/>
              <a:p>
                <a:endParaRPr lang="en-US"/>
              </a:p>
            </p:txBody>
          </p:sp>
          <p:sp>
            <p:nvSpPr>
              <p:cNvPr id="8197" name="Freeform 8196"/>
              <p:cNvSpPr/>
              <p:nvPr userDrawn="1"/>
            </p:nvSpPr>
            <p:spPr>
              <a:xfrm rot="-9414770" flipV="1">
                <a:off x="4029" y="1802"/>
                <a:ext cx="571" cy="531"/>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ln>
            </p:spPr>
            <p:txBody>
              <a:bodyPr/>
              <a:p>
                <a:endParaRPr lang="en-US"/>
              </a:p>
            </p:txBody>
          </p:sp>
          <p:sp>
            <p:nvSpPr>
              <p:cNvPr id="8198" name="Freeform 8197"/>
              <p:cNvSpPr/>
              <p:nvPr userDrawn="1"/>
            </p:nvSpPr>
            <p:spPr>
              <a:xfrm rot="-9414770" flipV="1">
                <a:off x="3639" y="2167"/>
                <a:ext cx="277" cy="249"/>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ln>
            </p:spPr>
            <p:txBody>
              <a:bodyPr/>
              <a:p>
                <a:endParaRPr lang="en-US"/>
              </a:p>
            </p:txBody>
          </p:sp>
          <p:sp>
            <p:nvSpPr>
              <p:cNvPr id="8199" name="Freeform 8198"/>
              <p:cNvSpPr/>
              <p:nvPr userDrawn="1"/>
            </p:nvSpPr>
            <p:spPr>
              <a:xfrm rot="-9414770" flipV="1">
                <a:off x="3979" y="977"/>
                <a:ext cx="245" cy="34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ln>
            </p:spPr>
            <p:txBody>
              <a:bodyPr/>
              <a:p>
                <a:endParaRPr lang="en-US"/>
              </a:p>
            </p:txBody>
          </p:sp>
          <p:sp>
            <p:nvSpPr>
              <p:cNvPr id="8200" name="Freeform 8199"/>
              <p:cNvSpPr/>
              <p:nvPr userDrawn="1"/>
            </p:nvSpPr>
            <p:spPr>
              <a:xfrm rot="-9414770" flipV="1">
                <a:off x="3845" y="2207"/>
                <a:ext cx="103" cy="209"/>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ln>
            </p:spPr>
            <p:txBody>
              <a:bodyPr/>
              <a:p>
                <a:endParaRPr lang="en-US"/>
              </a:p>
            </p:txBody>
          </p:sp>
          <p:sp>
            <p:nvSpPr>
              <p:cNvPr id="8201" name="Freeform 8200"/>
              <p:cNvSpPr/>
              <p:nvPr userDrawn="1"/>
            </p:nvSpPr>
            <p:spPr>
              <a:xfrm rot="-9414770" flipV="1">
                <a:off x="3895" y="1325"/>
                <a:ext cx="120" cy="90"/>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ln>
            </p:spPr>
            <p:txBody>
              <a:bodyPr/>
              <a:p>
                <a:endParaRPr lang="en-US"/>
              </a:p>
            </p:txBody>
          </p:sp>
          <p:sp>
            <p:nvSpPr>
              <p:cNvPr id="8202" name="Freeform 8201"/>
              <p:cNvSpPr/>
              <p:nvPr userDrawn="1"/>
            </p:nvSpPr>
            <p:spPr>
              <a:xfrm rot="-9414770" flipV="1">
                <a:off x="3010" y="2344"/>
                <a:ext cx="330" cy="2059"/>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ln>
            </p:spPr>
            <p:txBody>
              <a:bodyPr/>
              <a:p>
                <a:endParaRPr lang="en-US"/>
              </a:p>
            </p:txBody>
          </p:sp>
        </p:grpSp>
        <p:sp>
          <p:nvSpPr>
            <p:cNvPr id="8203" name="Freeform 8202"/>
            <p:cNvSpPr/>
            <p:nvPr userDrawn="1"/>
          </p:nvSpPr>
          <p:spPr>
            <a:xfrm rot="373331" flipH="1">
              <a:off x="22" y="1957"/>
              <a:ext cx="323" cy="649"/>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ln>
          </p:spPr>
          <p:txBody>
            <a:bodyPr/>
            <a:p>
              <a:endParaRPr lang="en-US"/>
            </a:p>
          </p:txBody>
        </p:sp>
        <p:sp>
          <p:nvSpPr>
            <p:cNvPr id="8204" name="Freeform 8203"/>
            <p:cNvSpPr/>
            <p:nvPr userDrawn="1"/>
          </p:nvSpPr>
          <p:spPr>
            <a:xfrm>
              <a:off x="168" y="1260"/>
              <a:ext cx="1259" cy="1532"/>
            </a:xfrm>
            <a:custGeom>
              <a:avLst/>
              <a:gdLst/>
              <a:ahLst/>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ln>
          </p:spPr>
          <p:txBody>
            <a:bodyPr/>
            <a:p>
              <a:endParaRPr lang="en-US"/>
            </a:p>
          </p:txBody>
        </p:sp>
        <p:sp>
          <p:nvSpPr>
            <p:cNvPr id="8205" name="Freeform 8204"/>
            <p:cNvSpPr/>
            <p:nvPr userDrawn="1"/>
          </p:nvSpPr>
          <p:spPr>
            <a:xfrm>
              <a:off x="0" y="2610"/>
              <a:ext cx="801" cy="459"/>
            </a:xfrm>
            <a:custGeom>
              <a:avLst/>
              <a:gdLst/>
              <a:ahLst/>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ln>
          </p:spPr>
          <p:txBody>
            <a:bodyPr/>
            <a:p>
              <a:endParaRPr lang="en-US"/>
            </a:p>
          </p:txBody>
        </p:sp>
        <p:sp>
          <p:nvSpPr>
            <p:cNvPr id="8206" name="Freeform 8205"/>
            <p:cNvSpPr/>
            <p:nvPr userDrawn="1"/>
          </p:nvSpPr>
          <p:spPr>
            <a:xfrm rot="373331" flipH="1">
              <a:off x="898" y="2855"/>
              <a:ext cx="354" cy="464"/>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ln>
          </p:spPr>
          <p:txBody>
            <a:bodyPr/>
            <a:p>
              <a:endParaRPr lang="en-US"/>
            </a:p>
          </p:txBody>
        </p:sp>
        <p:sp>
          <p:nvSpPr>
            <p:cNvPr id="8207" name="Freeform 8206"/>
            <p:cNvSpPr/>
            <p:nvPr userDrawn="1"/>
          </p:nvSpPr>
          <p:spPr>
            <a:xfrm rot="373331" flipH="1">
              <a:off x="799" y="2979"/>
              <a:ext cx="87" cy="274"/>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ln>
          </p:spPr>
          <p:txBody>
            <a:bodyPr/>
            <a:p>
              <a:endParaRPr lang="en-US"/>
            </a:p>
          </p:txBody>
        </p:sp>
        <p:sp>
          <p:nvSpPr>
            <p:cNvPr id="8208" name="Freeform 8207"/>
            <p:cNvSpPr/>
            <p:nvPr userDrawn="1"/>
          </p:nvSpPr>
          <p:spPr>
            <a:xfrm>
              <a:off x="1190" y="3273"/>
              <a:ext cx="1108" cy="1047"/>
            </a:xfrm>
            <a:custGeom>
              <a:avLst/>
              <a:gdLst/>
              <a:ahLst/>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ln>
          </p:spPr>
          <p:txBody>
            <a:bodyPr/>
            <a:p>
              <a:endParaRPr lang="en-US"/>
            </a:p>
          </p:txBody>
        </p:sp>
        <p:grpSp>
          <p:nvGrpSpPr>
            <p:cNvPr id="8209" name="Group 8208"/>
            <p:cNvGrpSpPr/>
            <p:nvPr userDrawn="1"/>
          </p:nvGrpSpPr>
          <p:grpSpPr>
            <a:xfrm rot="3220060">
              <a:off x="2631" y="754"/>
              <a:ext cx="569" cy="637"/>
              <a:chOff x="1727" y="866"/>
              <a:chExt cx="129" cy="157"/>
            </a:xfrm>
          </p:grpSpPr>
          <p:sp>
            <p:nvSpPr>
              <p:cNvPr id="8210" name="Freeform 8209"/>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8211" name="Freeform 8210"/>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8212" name="Freeform 8211"/>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8213" name="Group 8212"/>
            <p:cNvGrpSpPr/>
            <p:nvPr userDrawn="1"/>
          </p:nvGrpSpPr>
          <p:grpSpPr>
            <a:xfrm rot="-6691250">
              <a:off x="3636" y="132"/>
              <a:ext cx="356" cy="607"/>
              <a:chOff x="1727" y="866"/>
              <a:chExt cx="129" cy="157"/>
            </a:xfrm>
          </p:grpSpPr>
          <p:sp>
            <p:nvSpPr>
              <p:cNvPr id="8214" name="Freeform 8213"/>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8215" name="Freeform 8214"/>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8216" name="Freeform 8215"/>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8217" name="Group 8216"/>
            <p:cNvGrpSpPr/>
            <p:nvPr userDrawn="1"/>
          </p:nvGrpSpPr>
          <p:grpSpPr>
            <a:xfrm rot="-13075160">
              <a:off x="668" y="3321"/>
              <a:ext cx="501" cy="502"/>
              <a:chOff x="1727" y="866"/>
              <a:chExt cx="129" cy="157"/>
            </a:xfrm>
          </p:grpSpPr>
          <p:sp>
            <p:nvSpPr>
              <p:cNvPr id="8218" name="Freeform 8217"/>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8219" name="Freeform 8218"/>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8220" name="Freeform 8219"/>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8221" name="Group 8220"/>
            <p:cNvGrpSpPr/>
            <p:nvPr userDrawn="1"/>
          </p:nvGrpSpPr>
          <p:grpSpPr>
            <a:xfrm rot="4106450" flipH="1">
              <a:off x="393" y="261"/>
              <a:ext cx="709" cy="892"/>
              <a:chOff x="1727" y="866"/>
              <a:chExt cx="129" cy="157"/>
            </a:xfrm>
          </p:grpSpPr>
          <p:sp>
            <p:nvSpPr>
              <p:cNvPr id="8222" name="Freeform 8221"/>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8223" name="Freeform 8222"/>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8224" name="Freeform 8223"/>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8225" name="Group 8224"/>
            <p:cNvGrpSpPr/>
            <p:nvPr userDrawn="1"/>
          </p:nvGrpSpPr>
          <p:grpSpPr>
            <a:xfrm rot="10015322" flipH="1">
              <a:off x="4625" y="2382"/>
              <a:ext cx="709" cy="892"/>
              <a:chOff x="1727" y="866"/>
              <a:chExt cx="129" cy="157"/>
            </a:xfrm>
          </p:grpSpPr>
          <p:sp>
            <p:nvSpPr>
              <p:cNvPr id="8226" name="Freeform 8225"/>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8227" name="Freeform 8226"/>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8228" name="Freeform 8227"/>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8229" name="Freeform 8228"/>
            <p:cNvSpPr/>
            <p:nvPr userDrawn="1"/>
          </p:nvSpPr>
          <p:spPr>
            <a:xfrm>
              <a:off x="1217" y="2"/>
              <a:ext cx="862" cy="886"/>
            </a:xfrm>
            <a:custGeom>
              <a:avLst/>
              <a:gdLst/>
              <a:ahLst/>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ln>
          </p:spPr>
          <p:txBody>
            <a:bodyPr/>
            <a:p>
              <a:endParaRPr lang="en-US"/>
            </a:p>
          </p:txBody>
        </p:sp>
        <p:sp>
          <p:nvSpPr>
            <p:cNvPr id="8230" name="Freeform 8229"/>
            <p:cNvSpPr/>
            <p:nvPr userDrawn="1"/>
          </p:nvSpPr>
          <p:spPr>
            <a:xfrm rot="-11767473" flipV="1">
              <a:off x="2158" y="102"/>
              <a:ext cx="681" cy="593"/>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8231" name="Freeform 8230"/>
            <p:cNvSpPr/>
            <p:nvPr userDrawn="1"/>
          </p:nvSpPr>
          <p:spPr>
            <a:xfrm rot="-11767473" flipV="1">
              <a:off x="1997" y="858"/>
              <a:ext cx="330" cy="278"/>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8232" name="Freeform 8231"/>
            <p:cNvSpPr/>
            <p:nvPr userDrawn="1"/>
          </p:nvSpPr>
          <p:spPr>
            <a:xfrm rot="-11767473" flipV="1">
              <a:off x="2224" y="808"/>
              <a:ext cx="123" cy="233"/>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8233" name="Freeform 8232"/>
            <p:cNvSpPr/>
            <p:nvPr userDrawn="1"/>
          </p:nvSpPr>
          <p:spPr>
            <a:xfrm>
              <a:off x="1603" y="0"/>
              <a:ext cx="124" cy="121"/>
            </a:xfrm>
            <a:custGeom>
              <a:avLst/>
              <a:gdLst/>
              <a:ahLst/>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ln>
          </p:spPr>
          <p:txBody>
            <a:bodyPr/>
            <a:p>
              <a:endParaRPr lang="en-US"/>
            </a:p>
          </p:txBody>
        </p:sp>
        <p:sp>
          <p:nvSpPr>
            <p:cNvPr id="8234" name="Freeform 8233"/>
            <p:cNvSpPr/>
            <p:nvPr userDrawn="1"/>
          </p:nvSpPr>
          <p:spPr>
            <a:xfrm rot="-11767473" flipV="1">
              <a:off x="2173" y="1238"/>
              <a:ext cx="393" cy="2300"/>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ln>
          </p:spPr>
          <p:txBody>
            <a:bodyPr/>
            <a:p>
              <a:endParaRPr lang="en-US"/>
            </a:p>
          </p:txBody>
        </p:sp>
        <p:sp>
          <p:nvSpPr>
            <p:cNvPr id="8235" name="Freeform 8234"/>
            <p:cNvSpPr/>
            <p:nvPr userDrawn="1"/>
          </p:nvSpPr>
          <p:spPr>
            <a:xfrm>
              <a:off x="0" y="1848"/>
              <a:ext cx="36" cy="132"/>
            </a:xfrm>
            <a:custGeom>
              <a:avLst/>
              <a:gdLst/>
              <a:ahLst/>
              <a:cxnLst/>
              <a:pathLst>
                <a:path w="36" h="132">
                  <a:moveTo>
                    <a:pt x="0" y="0"/>
                  </a:moveTo>
                  <a:lnTo>
                    <a:pt x="36" y="12"/>
                  </a:lnTo>
                  <a:lnTo>
                    <a:pt x="0" y="132"/>
                  </a:lnTo>
                  <a:lnTo>
                    <a:pt x="0" y="0"/>
                  </a:lnTo>
                  <a:close/>
                </a:path>
              </a:pathLst>
            </a:custGeom>
            <a:solidFill>
              <a:schemeClr val="folHlink"/>
            </a:solidFill>
            <a:ln w="9525">
              <a:noFill/>
            </a:ln>
          </p:spPr>
          <p:txBody>
            <a:bodyPr/>
            <a:p>
              <a:endParaRPr lang="en-US"/>
            </a:p>
          </p:txBody>
        </p:sp>
      </p:grpSp>
      <p:sp>
        <p:nvSpPr>
          <p:cNvPr id="8236" name="Date Placeholder 8235"/>
          <p:cNvSpPr>
            <a:spLocks noGrp="1"/>
          </p:cNvSpPr>
          <p:nvPr>
            <p:ph type="dt" sz="half" idx="2"/>
          </p:nvPr>
        </p:nvSpPr>
        <p:spPr>
          <a:xfrm>
            <a:off x="457200" y="6248400"/>
            <a:ext cx="2133600" cy="457200"/>
          </a:xfrm>
          <a:prstGeom prst="rect">
            <a:avLst/>
          </a:prstGeom>
          <a:noFill/>
          <a:ln w="9525">
            <a:noFill/>
          </a:ln>
        </p:spPr>
        <p:txBody>
          <a:bodyPr anchor="t" anchorCtr="0"/>
          <a:lstStyle>
            <a:lvl1pPr>
              <a:defRPr sz="1400" b="0">
                <a:latin typeface="Verdana" panose="020B0604030504040204" pitchFamily="34" charset="0"/>
              </a:defRPr>
            </a:lvl1pPr>
          </a:lstStyle>
          <a:p>
            <a:pPr eaLnBrk="1" hangingPunct="1"/>
            <a:endParaRPr lang="en-US">
              <a:latin typeface="Arial" panose="020B0604020202020204" pitchFamily="34" charset="0"/>
            </a:endParaRPr>
          </a:p>
        </p:txBody>
      </p:sp>
      <p:sp>
        <p:nvSpPr>
          <p:cNvPr id="8237" name="Footer Placeholder 8236"/>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b="0">
                <a:latin typeface="Verdana" panose="020B0604030504040204" pitchFamily="34" charset="0"/>
              </a:defRPr>
            </a:lvl1pPr>
          </a:lstStyle>
          <a:p>
            <a:pPr eaLnBrk="1" hangingPunct="1"/>
            <a:endParaRPr lang="en-US"/>
          </a:p>
        </p:txBody>
      </p:sp>
      <p:sp>
        <p:nvSpPr>
          <p:cNvPr id="8238" name="Slide Number Placeholder 8237"/>
          <p:cNvSpPr>
            <a:spLocks noGrp="1"/>
          </p:cNvSpPr>
          <p:nvPr>
            <p:ph type="sldNum" sz="quarter" idx="4"/>
          </p:nvPr>
        </p:nvSpPr>
        <p:spPr>
          <a:xfrm>
            <a:off x="6553200" y="6243638"/>
            <a:ext cx="2133600" cy="457200"/>
          </a:xfrm>
          <a:prstGeom prst="rect">
            <a:avLst/>
          </a:prstGeom>
          <a:noFill/>
          <a:ln w="9525">
            <a:noFill/>
          </a:ln>
        </p:spPr>
        <p:txBody>
          <a:bodyPr anchor="t" anchorCtr="0"/>
          <a:lstStyle>
            <a:lvl1pPr algn="r">
              <a:defRPr sz="1400" b="0">
                <a:latin typeface="Verdana" panose="020B0604030504040204" pitchFamily="34" charset="0"/>
              </a:defRPr>
            </a:lvl1pPr>
          </a:lstStyle>
          <a:p>
            <a:pPr eaLnBrk="1" hangingPunct="1"/>
            <a:fld id="{9A0DB2DC-4C9A-4742-B13C-FB6460FD3503}" type="slidenum">
              <a:rPr lang="en-US"/>
            </a:fld>
            <a:endParaRPr lang="en-US">
              <a:latin typeface="Arial" panose="020B0604020202020204" pitchFamily="34" charset="0"/>
            </a:endParaRPr>
          </a:p>
        </p:txBody>
      </p:sp>
      <p:sp>
        <p:nvSpPr>
          <p:cNvPr id="8239" name="Title 8238"/>
          <p:cNvSpPr>
            <a:spLocks noGrp="1"/>
          </p:cNvSpPr>
          <p:nvPr>
            <p:ph type="ctrTitle"/>
          </p:nvPr>
        </p:nvSpPr>
        <p:spPr>
          <a:xfrm>
            <a:off x="2455863" y="596900"/>
            <a:ext cx="6192837" cy="3581400"/>
          </a:xfrm>
          <a:prstGeom prst="rect">
            <a:avLst/>
          </a:prstGeom>
          <a:noFill/>
          <a:ln w="9525">
            <a:noFill/>
          </a:ln>
        </p:spPr>
        <p:txBody>
          <a:bodyPr anchor="b" anchorCtr="0"/>
          <a:lstStyle>
            <a:lvl1pPr lvl="0">
              <a:buClrTx/>
              <a:buSzTx/>
              <a:buFontTx/>
              <a:defRPr sz="3900" b="1"/>
            </a:lvl1pPr>
          </a:lstStyle>
          <a:p>
            <a:pPr lvl="0"/>
            <a:r>
              <a:t>Click to edit Master title style</a:t>
            </a:r>
          </a:p>
        </p:txBody>
      </p:sp>
      <p:sp>
        <p:nvSpPr>
          <p:cNvPr id="8240" name="Subtitle 8239"/>
          <p:cNvSpPr>
            <a:spLocks noGrp="1"/>
          </p:cNvSpPr>
          <p:nvPr>
            <p:ph type="subTitle" idx="1"/>
          </p:nvPr>
        </p:nvSpPr>
        <p:spPr>
          <a:xfrm>
            <a:off x="2489200" y="4279900"/>
            <a:ext cx="6146800" cy="1485900"/>
          </a:xfrm>
          <a:prstGeom prst="rect">
            <a:avLst/>
          </a:prstGeom>
          <a:noFill/>
          <a:ln w="9525">
            <a:noFill/>
          </a:ln>
        </p:spPr>
        <p:txBody>
          <a:bodyPr anchor="t" anchorCtr="0"/>
          <a:lstStyle>
            <a:lvl1pPr marL="0" lvl="0" indent="0" algn="ctr">
              <a:buClrTx/>
              <a:buSzTx/>
              <a:buFontTx/>
              <a:buNone/>
              <a:defRPr b="1">
                <a:effectLst>
                  <a:outerShdw blurRad="38100" dist="38100" dir="2700000">
                    <a:srgbClr val="C0C0C0"/>
                  </a:outerShdw>
                </a:effectLst>
              </a:defRPr>
            </a:lvl1pPr>
            <a:lvl2pPr marL="457200" lvl="1" indent="0" algn="ctr">
              <a:buClrTx/>
              <a:buSzTx/>
              <a:buFontTx/>
              <a:buNone/>
              <a:defRPr b="1">
                <a:effectLst>
                  <a:outerShdw blurRad="38100" dist="38100" dir="2700000">
                    <a:srgbClr val="C0C0C0"/>
                  </a:outerShdw>
                </a:effectLst>
              </a:defRPr>
            </a:lvl2pPr>
            <a:lvl3pPr marL="914400" lvl="2" indent="0" algn="ctr">
              <a:buClrTx/>
              <a:buSzTx/>
              <a:buFontTx/>
              <a:buNone/>
              <a:defRPr b="1">
                <a:effectLst>
                  <a:outerShdw blurRad="38100" dist="38100" dir="2700000">
                    <a:srgbClr val="C0C0C0"/>
                  </a:outerShdw>
                </a:effectLst>
              </a:defRPr>
            </a:lvl3pPr>
            <a:lvl4pPr marL="1371600" lvl="3" indent="0" algn="ctr">
              <a:buClrTx/>
              <a:buSzTx/>
              <a:buFontTx/>
              <a:buNone/>
              <a:defRPr b="1">
                <a:effectLst>
                  <a:outerShdw blurRad="38100" dist="38100" dir="2700000">
                    <a:srgbClr val="C0C0C0"/>
                  </a:outerShdw>
                </a:effectLst>
              </a:defRPr>
            </a:lvl4pPr>
            <a:lvl5pPr marL="1828800" lvl="4" indent="0" algn="ctr">
              <a:buClrTx/>
              <a:buSzTx/>
              <a:buFontTx/>
              <a:buNone/>
              <a:defRPr b="1">
                <a:effectLst>
                  <a:outerShdw blurRad="38100" dist="38100" dir="2700000">
                    <a:srgbClr val="C0C0C0"/>
                  </a:outerShdw>
                </a:effectLst>
              </a:defRPr>
            </a:lvl5pPr>
          </a:lstStyle>
          <a:p>
            <a:pPr lvl="0"/>
            <a:r>
              <a:t>Click to edit Master subtitle style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828" y="103188"/>
            <a:ext cx="2060972"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63439" cy="59531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grpSp>
        <p:nvGrpSpPr>
          <p:cNvPr id="10242" name="Group 10241"/>
          <p:cNvGrpSpPr/>
          <p:nvPr/>
        </p:nvGrpSpPr>
        <p:grpSpPr>
          <a:xfrm>
            <a:off x="0" y="0"/>
            <a:ext cx="8805863" cy="6858000"/>
            <a:chOff x="0" y="0"/>
            <a:chExt cx="5547" cy="4320"/>
          </a:xfrm>
        </p:grpSpPr>
        <p:grpSp>
          <p:nvGrpSpPr>
            <p:cNvPr id="10243" name="Group 10242"/>
            <p:cNvGrpSpPr/>
            <p:nvPr userDrawn="1"/>
          </p:nvGrpSpPr>
          <p:grpSpPr>
            <a:xfrm rot="-215207">
              <a:off x="3690" y="234"/>
              <a:ext cx="1857" cy="3625"/>
              <a:chOff x="3010" y="778"/>
              <a:chExt cx="1857" cy="3625"/>
            </a:xfrm>
          </p:grpSpPr>
          <p:sp>
            <p:nvSpPr>
              <p:cNvPr id="10244" name="Freeform 10243"/>
              <p:cNvSpPr/>
              <p:nvPr userDrawn="1"/>
            </p:nvSpPr>
            <p:spPr>
              <a:xfrm rot="-9414770" flipV="1">
                <a:off x="3534" y="778"/>
                <a:ext cx="1333" cy="1485"/>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ln>
            </p:spPr>
            <p:txBody>
              <a:bodyPr/>
              <a:p>
                <a:endParaRPr lang="en-US"/>
              </a:p>
            </p:txBody>
          </p:sp>
          <p:sp>
            <p:nvSpPr>
              <p:cNvPr id="10245" name="Freeform 10244"/>
              <p:cNvSpPr/>
              <p:nvPr userDrawn="1"/>
            </p:nvSpPr>
            <p:spPr>
              <a:xfrm rot="-9414770" flipV="1">
                <a:off x="4029" y="1802"/>
                <a:ext cx="571" cy="531"/>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ln>
            </p:spPr>
            <p:txBody>
              <a:bodyPr/>
              <a:p>
                <a:endParaRPr lang="en-US"/>
              </a:p>
            </p:txBody>
          </p:sp>
          <p:sp>
            <p:nvSpPr>
              <p:cNvPr id="10246" name="Freeform 10245"/>
              <p:cNvSpPr/>
              <p:nvPr userDrawn="1"/>
            </p:nvSpPr>
            <p:spPr>
              <a:xfrm rot="-9414770" flipV="1">
                <a:off x="3639" y="2167"/>
                <a:ext cx="277" cy="249"/>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ln>
            </p:spPr>
            <p:txBody>
              <a:bodyPr/>
              <a:p>
                <a:endParaRPr lang="en-US"/>
              </a:p>
            </p:txBody>
          </p:sp>
          <p:sp>
            <p:nvSpPr>
              <p:cNvPr id="10247" name="Freeform 10246"/>
              <p:cNvSpPr/>
              <p:nvPr userDrawn="1"/>
            </p:nvSpPr>
            <p:spPr>
              <a:xfrm rot="-9414770" flipV="1">
                <a:off x="3979" y="977"/>
                <a:ext cx="245" cy="34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ln>
            </p:spPr>
            <p:txBody>
              <a:bodyPr/>
              <a:p>
                <a:endParaRPr lang="en-US"/>
              </a:p>
            </p:txBody>
          </p:sp>
          <p:sp>
            <p:nvSpPr>
              <p:cNvPr id="10248" name="Freeform 10247"/>
              <p:cNvSpPr/>
              <p:nvPr userDrawn="1"/>
            </p:nvSpPr>
            <p:spPr>
              <a:xfrm rot="-9414770" flipV="1">
                <a:off x="3845" y="2207"/>
                <a:ext cx="103" cy="209"/>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ln>
            </p:spPr>
            <p:txBody>
              <a:bodyPr/>
              <a:p>
                <a:endParaRPr lang="en-US"/>
              </a:p>
            </p:txBody>
          </p:sp>
          <p:sp>
            <p:nvSpPr>
              <p:cNvPr id="10249" name="Freeform 10248"/>
              <p:cNvSpPr/>
              <p:nvPr userDrawn="1"/>
            </p:nvSpPr>
            <p:spPr>
              <a:xfrm rot="-9414770" flipV="1">
                <a:off x="3895" y="1325"/>
                <a:ext cx="120" cy="90"/>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ln>
            </p:spPr>
            <p:txBody>
              <a:bodyPr/>
              <a:p>
                <a:endParaRPr lang="en-US"/>
              </a:p>
            </p:txBody>
          </p:sp>
          <p:sp>
            <p:nvSpPr>
              <p:cNvPr id="10250" name="Freeform 10249"/>
              <p:cNvSpPr/>
              <p:nvPr userDrawn="1"/>
            </p:nvSpPr>
            <p:spPr>
              <a:xfrm rot="-9414770" flipV="1">
                <a:off x="3010" y="2344"/>
                <a:ext cx="330" cy="2059"/>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ln>
            </p:spPr>
            <p:txBody>
              <a:bodyPr/>
              <a:p>
                <a:endParaRPr lang="en-US"/>
              </a:p>
            </p:txBody>
          </p:sp>
        </p:grpSp>
        <p:sp>
          <p:nvSpPr>
            <p:cNvPr id="10251" name="Freeform 10250"/>
            <p:cNvSpPr/>
            <p:nvPr userDrawn="1"/>
          </p:nvSpPr>
          <p:spPr>
            <a:xfrm rot="373331" flipH="1">
              <a:off x="22" y="1957"/>
              <a:ext cx="323" cy="649"/>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ln>
          </p:spPr>
          <p:txBody>
            <a:bodyPr/>
            <a:p>
              <a:endParaRPr lang="en-US"/>
            </a:p>
          </p:txBody>
        </p:sp>
        <p:sp>
          <p:nvSpPr>
            <p:cNvPr id="10252" name="Freeform 10251"/>
            <p:cNvSpPr/>
            <p:nvPr userDrawn="1"/>
          </p:nvSpPr>
          <p:spPr>
            <a:xfrm>
              <a:off x="168" y="1260"/>
              <a:ext cx="1259" cy="1532"/>
            </a:xfrm>
            <a:custGeom>
              <a:avLst/>
              <a:gdLst/>
              <a:ahLst/>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ln>
          </p:spPr>
          <p:txBody>
            <a:bodyPr/>
            <a:p>
              <a:endParaRPr lang="en-US"/>
            </a:p>
          </p:txBody>
        </p:sp>
        <p:sp>
          <p:nvSpPr>
            <p:cNvPr id="10253" name="Freeform 10252"/>
            <p:cNvSpPr/>
            <p:nvPr userDrawn="1"/>
          </p:nvSpPr>
          <p:spPr>
            <a:xfrm>
              <a:off x="0" y="2610"/>
              <a:ext cx="801" cy="459"/>
            </a:xfrm>
            <a:custGeom>
              <a:avLst/>
              <a:gdLst/>
              <a:ahLst/>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ln>
          </p:spPr>
          <p:txBody>
            <a:bodyPr/>
            <a:p>
              <a:endParaRPr lang="en-US"/>
            </a:p>
          </p:txBody>
        </p:sp>
        <p:sp>
          <p:nvSpPr>
            <p:cNvPr id="10254" name="Freeform 10253"/>
            <p:cNvSpPr/>
            <p:nvPr userDrawn="1"/>
          </p:nvSpPr>
          <p:spPr>
            <a:xfrm rot="373331" flipH="1">
              <a:off x="898" y="2855"/>
              <a:ext cx="354" cy="464"/>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ln>
          </p:spPr>
          <p:txBody>
            <a:bodyPr/>
            <a:p>
              <a:endParaRPr lang="en-US"/>
            </a:p>
          </p:txBody>
        </p:sp>
        <p:sp>
          <p:nvSpPr>
            <p:cNvPr id="10255" name="Freeform 10254"/>
            <p:cNvSpPr/>
            <p:nvPr userDrawn="1"/>
          </p:nvSpPr>
          <p:spPr>
            <a:xfrm rot="373331" flipH="1">
              <a:off x="799" y="2979"/>
              <a:ext cx="87" cy="274"/>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ln>
          </p:spPr>
          <p:txBody>
            <a:bodyPr/>
            <a:p>
              <a:endParaRPr lang="en-US"/>
            </a:p>
          </p:txBody>
        </p:sp>
        <p:sp>
          <p:nvSpPr>
            <p:cNvPr id="10256" name="Freeform 10255"/>
            <p:cNvSpPr/>
            <p:nvPr userDrawn="1"/>
          </p:nvSpPr>
          <p:spPr>
            <a:xfrm>
              <a:off x="1190" y="3273"/>
              <a:ext cx="1108" cy="1047"/>
            </a:xfrm>
            <a:custGeom>
              <a:avLst/>
              <a:gdLst/>
              <a:ahLst/>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ln>
          </p:spPr>
          <p:txBody>
            <a:bodyPr/>
            <a:p>
              <a:endParaRPr lang="en-US"/>
            </a:p>
          </p:txBody>
        </p:sp>
        <p:grpSp>
          <p:nvGrpSpPr>
            <p:cNvPr id="10257" name="Group 10256"/>
            <p:cNvGrpSpPr/>
            <p:nvPr userDrawn="1"/>
          </p:nvGrpSpPr>
          <p:grpSpPr>
            <a:xfrm rot="3220060">
              <a:off x="2631" y="754"/>
              <a:ext cx="569" cy="637"/>
              <a:chOff x="1727" y="866"/>
              <a:chExt cx="129" cy="157"/>
            </a:xfrm>
          </p:grpSpPr>
          <p:sp>
            <p:nvSpPr>
              <p:cNvPr id="10258" name="Freeform 10257"/>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10259" name="Freeform 10258"/>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10260" name="Freeform 10259"/>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10261" name="Group 10260"/>
            <p:cNvGrpSpPr/>
            <p:nvPr userDrawn="1"/>
          </p:nvGrpSpPr>
          <p:grpSpPr>
            <a:xfrm rot="-6691250">
              <a:off x="3636" y="132"/>
              <a:ext cx="356" cy="607"/>
              <a:chOff x="1727" y="866"/>
              <a:chExt cx="129" cy="157"/>
            </a:xfrm>
          </p:grpSpPr>
          <p:sp>
            <p:nvSpPr>
              <p:cNvPr id="10262" name="Freeform 10261"/>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10263" name="Freeform 10262"/>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10264" name="Freeform 10263"/>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10265" name="Group 10264"/>
            <p:cNvGrpSpPr/>
            <p:nvPr userDrawn="1"/>
          </p:nvGrpSpPr>
          <p:grpSpPr>
            <a:xfrm rot="-13075160">
              <a:off x="668" y="3321"/>
              <a:ext cx="501" cy="502"/>
              <a:chOff x="1727" y="866"/>
              <a:chExt cx="129" cy="157"/>
            </a:xfrm>
          </p:grpSpPr>
          <p:sp>
            <p:nvSpPr>
              <p:cNvPr id="10266" name="Freeform 10265"/>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10267" name="Freeform 10266"/>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10268" name="Freeform 10267"/>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10269" name="Group 10268"/>
            <p:cNvGrpSpPr/>
            <p:nvPr userDrawn="1"/>
          </p:nvGrpSpPr>
          <p:grpSpPr>
            <a:xfrm rot="4106450" flipH="1">
              <a:off x="393" y="261"/>
              <a:ext cx="709" cy="892"/>
              <a:chOff x="1727" y="866"/>
              <a:chExt cx="129" cy="157"/>
            </a:xfrm>
          </p:grpSpPr>
          <p:sp>
            <p:nvSpPr>
              <p:cNvPr id="10270" name="Freeform 10269"/>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10271" name="Freeform 10270"/>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10272" name="Freeform 10271"/>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10273" name="Group 10272"/>
            <p:cNvGrpSpPr/>
            <p:nvPr userDrawn="1"/>
          </p:nvGrpSpPr>
          <p:grpSpPr>
            <a:xfrm rot="10015322" flipH="1">
              <a:off x="4625" y="2382"/>
              <a:ext cx="709" cy="892"/>
              <a:chOff x="1727" y="866"/>
              <a:chExt cx="129" cy="157"/>
            </a:xfrm>
          </p:grpSpPr>
          <p:sp>
            <p:nvSpPr>
              <p:cNvPr id="10274" name="Freeform 10273"/>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10275" name="Freeform 10274"/>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10276" name="Freeform 10275"/>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10277" name="Freeform 10276"/>
            <p:cNvSpPr/>
            <p:nvPr userDrawn="1"/>
          </p:nvSpPr>
          <p:spPr>
            <a:xfrm>
              <a:off x="1217" y="2"/>
              <a:ext cx="862" cy="886"/>
            </a:xfrm>
            <a:custGeom>
              <a:avLst/>
              <a:gdLst/>
              <a:ahLst/>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ln>
          </p:spPr>
          <p:txBody>
            <a:bodyPr/>
            <a:p>
              <a:endParaRPr lang="en-US"/>
            </a:p>
          </p:txBody>
        </p:sp>
        <p:sp>
          <p:nvSpPr>
            <p:cNvPr id="10278" name="Freeform 10277"/>
            <p:cNvSpPr/>
            <p:nvPr userDrawn="1"/>
          </p:nvSpPr>
          <p:spPr>
            <a:xfrm rot="-11767473" flipV="1">
              <a:off x="2158" y="102"/>
              <a:ext cx="681" cy="593"/>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10279" name="Freeform 10278"/>
            <p:cNvSpPr/>
            <p:nvPr userDrawn="1"/>
          </p:nvSpPr>
          <p:spPr>
            <a:xfrm rot="-11767473" flipV="1">
              <a:off x="1997" y="858"/>
              <a:ext cx="330" cy="278"/>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10280" name="Freeform 10279"/>
            <p:cNvSpPr/>
            <p:nvPr userDrawn="1"/>
          </p:nvSpPr>
          <p:spPr>
            <a:xfrm rot="-11767473" flipV="1">
              <a:off x="2224" y="808"/>
              <a:ext cx="123" cy="233"/>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10281" name="Freeform 10280"/>
            <p:cNvSpPr/>
            <p:nvPr userDrawn="1"/>
          </p:nvSpPr>
          <p:spPr>
            <a:xfrm>
              <a:off x="1603" y="0"/>
              <a:ext cx="124" cy="121"/>
            </a:xfrm>
            <a:custGeom>
              <a:avLst/>
              <a:gdLst/>
              <a:ahLst/>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ln>
          </p:spPr>
          <p:txBody>
            <a:bodyPr/>
            <a:p>
              <a:endParaRPr lang="en-US"/>
            </a:p>
          </p:txBody>
        </p:sp>
        <p:sp>
          <p:nvSpPr>
            <p:cNvPr id="10282" name="Freeform 10281"/>
            <p:cNvSpPr/>
            <p:nvPr userDrawn="1"/>
          </p:nvSpPr>
          <p:spPr>
            <a:xfrm rot="-11767473" flipV="1">
              <a:off x="2173" y="1238"/>
              <a:ext cx="393" cy="2300"/>
            </a:xfrm>
            <a:custGeom>
              <a:avLst/>
              <a:gdLst/>
              <a:ahLst/>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ln>
          </p:spPr>
          <p:txBody>
            <a:bodyPr/>
            <a:p>
              <a:endParaRPr lang="en-US"/>
            </a:p>
          </p:txBody>
        </p:sp>
        <p:sp>
          <p:nvSpPr>
            <p:cNvPr id="10283" name="Freeform 10282"/>
            <p:cNvSpPr/>
            <p:nvPr userDrawn="1"/>
          </p:nvSpPr>
          <p:spPr>
            <a:xfrm>
              <a:off x="0" y="1848"/>
              <a:ext cx="36" cy="132"/>
            </a:xfrm>
            <a:custGeom>
              <a:avLst/>
              <a:gdLst/>
              <a:ahLst/>
              <a:cxnLst/>
              <a:pathLst>
                <a:path w="36" h="132">
                  <a:moveTo>
                    <a:pt x="0" y="0"/>
                  </a:moveTo>
                  <a:lnTo>
                    <a:pt x="36" y="12"/>
                  </a:lnTo>
                  <a:lnTo>
                    <a:pt x="0" y="132"/>
                  </a:lnTo>
                  <a:lnTo>
                    <a:pt x="0" y="0"/>
                  </a:lnTo>
                  <a:close/>
                </a:path>
              </a:pathLst>
            </a:custGeom>
            <a:solidFill>
              <a:schemeClr val="folHlink"/>
            </a:solidFill>
            <a:ln w="9525">
              <a:noFill/>
            </a:ln>
          </p:spPr>
          <p:txBody>
            <a:bodyPr/>
            <a:p>
              <a:endParaRPr lang="en-US"/>
            </a:p>
          </p:txBody>
        </p:sp>
      </p:grpSp>
      <p:sp>
        <p:nvSpPr>
          <p:cNvPr id="10284" name="Date Placeholder 10283"/>
          <p:cNvSpPr>
            <a:spLocks noGrp="1"/>
          </p:cNvSpPr>
          <p:nvPr>
            <p:ph type="dt" sz="half" idx="2"/>
          </p:nvPr>
        </p:nvSpPr>
        <p:spPr>
          <a:xfrm>
            <a:off x="457200" y="6248400"/>
            <a:ext cx="2133600" cy="457200"/>
          </a:xfrm>
          <a:prstGeom prst="rect">
            <a:avLst/>
          </a:prstGeom>
          <a:noFill/>
          <a:ln w="9525">
            <a:noFill/>
          </a:ln>
        </p:spPr>
        <p:txBody>
          <a:bodyPr anchor="t" anchorCtr="0"/>
          <a:lstStyle>
            <a:lvl1pPr>
              <a:defRPr sz="1400" b="0">
                <a:latin typeface="Verdana" panose="020B0604030504040204" pitchFamily="34" charset="0"/>
              </a:defRPr>
            </a:lvl1pPr>
          </a:lstStyle>
          <a:p>
            <a:pPr eaLnBrk="1" hangingPunct="1"/>
            <a:endParaRPr lang="en-US">
              <a:latin typeface="Arial" panose="020B0604020202020204" pitchFamily="34" charset="0"/>
            </a:endParaRPr>
          </a:p>
        </p:txBody>
      </p:sp>
      <p:sp>
        <p:nvSpPr>
          <p:cNvPr id="10285" name="Footer Placeholder 10284"/>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b="0">
                <a:latin typeface="Verdana" panose="020B0604030504040204" pitchFamily="34" charset="0"/>
              </a:defRPr>
            </a:lvl1pPr>
          </a:lstStyle>
          <a:p>
            <a:pPr eaLnBrk="1" hangingPunct="1"/>
            <a:endParaRPr lang="en-US"/>
          </a:p>
        </p:txBody>
      </p:sp>
      <p:sp>
        <p:nvSpPr>
          <p:cNvPr id="10286" name="Slide Number Placeholder 10285"/>
          <p:cNvSpPr>
            <a:spLocks noGrp="1"/>
          </p:cNvSpPr>
          <p:nvPr>
            <p:ph type="sldNum" sz="quarter" idx="4"/>
          </p:nvPr>
        </p:nvSpPr>
        <p:spPr>
          <a:xfrm>
            <a:off x="6553200" y="6243638"/>
            <a:ext cx="2133600" cy="457200"/>
          </a:xfrm>
          <a:prstGeom prst="rect">
            <a:avLst/>
          </a:prstGeom>
          <a:noFill/>
          <a:ln w="9525">
            <a:noFill/>
          </a:ln>
        </p:spPr>
        <p:txBody>
          <a:bodyPr anchor="t" anchorCtr="0"/>
          <a:lstStyle>
            <a:lvl1pPr algn="r">
              <a:defRPr sz="1400" b="0">
                <a:latin typeface="Verdana" panose="020B0604030504040204" pitchFamily="34" charset="0"/>
              </a:defRPr>
            </a:lvl1pPr>
          </a:lstStyle>
          <a:p>
            <a:pPr eaLnBrk="1" hangingPunct="1"/>
            <a:fld id="{9A0DB2DC-4C9A-4742-B13C-FB6460FD3503}" type="slidenum">
              <a:rPr lang="en-US"/>
            </a:fld>
            <a:endParaRPr lang="en-US">
              <a:latin typeface="Arial" panose="020B0604020202020204" pitchFamily="34" charset="0"/>
            </a:endParaRPr>
          </a:p>
        </p:txBody>
      </p:sp>
      <p:sp>
        <p:nvSpPr>
          <p:cNvPr id="10287" name="Title 10286"/>
          <p:cNvSpPr>
            <a:spLocks noGrp="1"/>
          </p:cNvSpPr>
          <p:nvPr>
            <p:ph type="ctrTitle"/>
          </p:nvPr>
        </p:nvSpPr>
        <p:spPr>
          <a:xfrm>
            <a:off x="2455863" y="596900"/>
            <a:ext cx="6192837" cy="3581400"/>
          </a:xfrm>
          <a:prstGeom prst="rect">
            <a:avLst/>
          </a:prstGeom>
          <a:noFill/>
          <a:ln w="9525">
            <a:noFill/>
          </a:ln>
        </p:spPr>
        <p:txBody>
          <a:bodyPr anchor="b" anchorCtr="0"/>
          <a:lstStyle>
            <a:lvl1pPr lvl="0">
              <a:buClrTx/>
              <a:buSzTx/>
              <a:buFontTx/>
              <a:defRPr sz="5200" b="1"/>
            </a:lvl1pPr>
          </a:lstStyle>
          <a:p>
            <a:pPr lvl="0"/>
            <a:r>
              <a:t>Click to edit Master title style</a:t>
            </a:r>
          </a:p>
        </p:txBody>
      </p:sp>
      <p:sp>
        <p:nvSpPr>
          <p:cNvPr id="10288" name="Subtitle 10287"/>
          <p:cNvSpPr>
            <a:spLocks noGrp="1"/>
          </p:cNvSpPr>
          <p:nvPr>
            <p:ph type="subTitle" idx="1"/>
          </p:nvPr>
        </p:nvSpPr>
        <p:spPr>
          <a:xfrm>
            <a:off x="2489200" y="4279900"/>
            <a:ext cx="6146800" cy="1485900"/>
          </a:xfrm>
          <a:prstGeom prst="rect">
            <a:avLst/>
          </a:prstGeom>
          <a:noFill/>
          <a:ln w="9525">
            <a:noFill/>
          </a:ln>
        </p:spPr>
        <p:txBody>
          <a:bodyPr anchor="t" anchorCtr="0"/>
          <a:lstStyle>
            <a:lvl1pPr marL="0" lvl="0" indent="0" algn="ctr">
              <a:buClrTx/>
              <a:buSzTx/>
              <a:buFontTx/>
              <a:buNone/>
              <a:defRPr b="1">
                <a:effectLst>
                  <a:outerShdw blurRad="38100" dist="38100" dir="2700000">
                    <a:srgbClr val="C0C0C0"/>
                  </a:outerShdw>
                </a:effectLst>
              </a:defRPr>
            </a:lvl1pPr>
            <a:lvl2pPr marL="457200" lvl="1" indent="0" algn="ctr">
              <a:buClrTx/>
              <a:buSzTx/>
              <a:buFontTx/>
              <a:buNone/>
              <a:defRPr b="1">
                <a:effectLst>
                  <a:outerShdw blurRad="38100" dist="38100" dir="2700000">
                    <a:srgbClr val="C0C0C0"/>
                  </a:outerShdw>
                </a:effectLst>
              </a:defRPr>
            </a:lvl2pPr>
            <a:lvl3pPr marL="914400" lvl="2" indent="0" algn="ctr">
              <a:buClrTx/>
              <a:buSzTx/>
              <a:buFontTx/>
              <a:buNone/>
              <a:defRPr b="1">
                <a:effectLst>
                  <a:outerShdw blurRad="38100" dist="38100" dir="2700000">
                    <a:srgbClr val="C0C0C0"/>
                  </a:outerShdw>
                </a:effectLst>
              </a:defRPr>
            </a:lvl3pPr>
            <a:lvl4pPr marL="1371600" lvl="3" indent="0" algn="ctr">
              <a:buClrTx/>
              <a:buSzTx/>
              <a:buFontTx/>
              <a:buNone/>
              <a:defRPr b="1">
                <a:effectLst>
                  <a:outerShdw blurRad="38100" dist="38100" dir="2700000">
                    <a:srgbClr val="C0C0C0"/>
                  </a:outerShdw>
                </a:effectLst>
              </a:defRPr>
            </a:lvl4pPr>
            <a:lvl5pPr marL="1828800" lvl="4" indent="0" algn="ctr">
              <a:buClrTx/>
              <a:buSzTx/>
              <a:buFontTx/>
              <a:buNone/>
              <a:defRPr b="1">
                <a:effectLst>
                  <a:outerShdw blurRad="38100" dist="38100" dir="2700000">
                    <a:srgbClr val="C0C0C0"/>
                  </a:outerShdw>
                </a:effectLst>
              </a:defRPr>
            </a:lvl5pPr>
          </a:lstStyle>
          <a:p>
            <a:pPr lvl="0"/>
            <a:r>
              <a:t>Click to edit Master subtitle style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4561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138" cy="4038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87062" y="1905000"/>
            <a:ext cx="3771138" cy="4038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828" y="103188"/>
            <a:ext cx="2060972"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63439" cy="59531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pic>
        <p:nvPicPr>
          <p:cNvPr id="12290" name="Picture 12289" descr="titlemaster_med"/>
          <p:cNvPicPr>
            <a:picLocks noChangeAspect="1"/>
          </p:cNvPicPr>
          <p:nvPr/>
        </p:nvPicPr>
        <p:blipFill>
          <a:blip r:embed="rId2"/>
          <a:stretch>
            <a:fillRect/>
          </a:stretch>
        </p:blipFill>
        <p:spPr>
          <a:xfrm>
            <a:off x="0" y="0"/>
            <a:ext cx="9144000" cy="6862763"/>
          </a:xfrm>
          <a:prstGeom prst="rect">
            <a:avLst/>
          </a:prstGeom>
          <a:noFill/>
          <a:ln w="9525">
            <a:noFill/>
          </a:ln>
        </p:spPr>
      </p:pic>
      <p:sp>
        <p:nvSpPr>
          <p:cNvPr id="12291" name="Date Placeholder 12290"/>
          <p:cNvSpPr>
            <a:spLocks noGrp="1"/>
          </p:cNvSpPr>
          <p:nvPr>
            <p:ph type="dt" sz="half" idx="2"/>
          </p:nvPr>
        </p:nvSpPr>
        <p:spPr>
          <a:xfrm>
            <a:off x="304800" y="6248400"/>
            <a:ext cx="1905000" cy="457200"/>
          </a:xfrm>
          <a:prstGeom prst="rect">
            <a:avLst/>
          </a:prstGeom>
          <a:noFill/>
          <a:ln w="9525">
            <a:noFill/>
          </a:ln>
        </p:spPr>
        <p:txBody>
          <a:bodyPr anchor="t" anchorCtr="0"/>
          <a:lstStyle>
            <a:lvl1pPr>
              <a:defRPr sz="1000" b="0"/>
            </a:lvl1pPr>
          </a:lstStyle>
          <a:p>
            <a:pPr eaLnBrk="1" hangingPunct="1"/>
            <a:endParaRPr lang="en-US">
              <a:effectLst>
                <a:outerShdw blurRad="38100" dist="38100" dir="2700000">
                  <a:srgbClr val="C0C0C0"/>
                </a:outerShdw>
              </a:effectLst>
              <a:latin typeface="Arial" panose="020B0604020202020204" pitchFamily="34" charset="0"/>
            </a:endParaRPr>
          </a:p>
        </p:txBody>
      </p:sp>
      <p:sp>
        <p:nvSpPr>
          <p:cNvPr id="12292" name="Footer Placeholder 12291"/>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000" b="0"/>
            </a:lvl1pPr>
          </a:lstStyle>
          <a:p>
            <a:pPr eaLnBrk="1" hangingPunct="1"/>
            <a:endParaRPr lang="en-US">
              <a:effectLst>
                <a:outerShdw blurRad="38100" dist="38100" dir="2700000">
                  <a:srgbClr val="C0C0C0"/>
                </a:outerShdw>
              </a:effectLst>
              <a:latin typeface="Arial" panose="020B0604020202020204" pitchFamily="34" charset="0"/>
            </a:endParaRPr>
          </a:p>
        </p:txBody>
      </p:sp>
      <p:sp>
        <p:nvSpPr>
          <p:cNvPr id="12293" name="Slide Number Placeholder 12292"/>
          <p:cNvSpPr>
            <a:spLocks noGrp="1"/>
          </p:cNvSpPr>
          <p:nvPr>
            <p:ph type="sldNum" sz="quarter" idx="4"/>
          </p:nvPr>
        </p:nvSpPr>
        <p:spPr>
          <a:xfrm>
            <a:off x="7010400" y="6248400"/>
            <a:ext cx="1905000" cy="457200"/>
          </a:xfrm>
          <a:prstGeom prst="rect">
            <a:avLst/>
          </a:prstGeom>
          <a:noFill/>
          <a:ln w="9525">
            <a:noFill/>
          </a:ln>
        </p:spPr>
        <p:txBody>
          <a:bodyPr anchor="t" anchorCtr="0"/>
          <a:lstStyle>
            <a:lvl1pPr algn="r">
              <a:defRPr sz="1000" b="0"/>
            </a:lvl1pPr>
          </a:lstStyle>
          <a:p>
            <a:pPr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
        <p:nvSpPr>
          <p:cNvPr id="12294" name="Subtitle 12293"/>
          <p:cNvSpPr>
            <a:spLocks noGrp="1"/>
          </p:cNvSpPr>
          <p:nvPr>
            <p:ph type="subTitle" sz="quarter" idx="1"/>
          </p:nvPr>
        </p:nvSpPr>
        <p:spPr>
          <a:xfrm>
            <a:off x="2362200" y="3429000"/>
            <a:ext cx="6400800" cy="1447800"/>
          </a:xfrm>
          <a:prstGeom prst="rect">
            <a:avLst/>
          </a:prstGeom>
          <a:solidFill>
            <a:schemeClr val="bg1">
              <a:alpha val="50000"/>
            </a:schemeClr>
          </a:solidFill>
          <a:ln w="76200" cap="flat" cmpd="sng">
            <a:solidFill>
              <a:schemeClr val="tx1"/>
            </a:solidFill>
            <a:prstDash val="solid"/>
            <a:miter/>
            <a:headEnd type="none" w="med" len="med"/>
            <a:tailEnd type="none" w="med" len="med"/>
          </a:ln>
        </p:spPr>
        <p:txBody>
          <a:bodyPr anchor="ctr" anchorCtr="0"/>
          <a:lstStyle>
            <a:lvl1pPr marL="0" lvl="0" indent="0" algn="ctr">
              <a:buClr>
                <a:schemeClr val="hlink"/>
              </a:buClr>
              <a:buSzPct val="70000"/>
              <a:buFont typeface="Wingdings" panose="05000000000000000000" pitchFamily="2" charset="2"/>
              <a:buNone/>
              <a:defRPr/>
            </a:lvl1pPr>
            <a:lvl2pPr marL="457200" lvl="1" indent="0" algn="ctr">
              <a:buClr>
                <a:schemeClr val="folHlink"/>
              </a:buClr>
              <a:buSzPct val="70000"/>
              <a:buFont typeface="Wingdings" panose="05000000000000000000" pitchFamily="2" charset="2"/>
              <a:buNone/>
              <a:defRPr/>
            </a:lvl2pPr>
            <a:lvl3pPr marL="914400" lvl="2" indent="0" algn="ctr">
              <a:buClr>
                <a:schemeClr val="hlink"/>
              </a:buClr>
              <a:buSzPct val="70000"/>
              <a:buFont typeface="Wingdings" panose="05000000000000000000" pitchFamily="2" charset="2"/>
              <a:buNone/>
              <a:defRPr/>
            </a:lvl3pPr>
            <a:lvl4pPr marL="1371600" lvl="3" indent="0" algn="ctr">
              <a:buClr>
                <a:schemeClr val="folHlink"/>
              </a:buClr>
              <a:buSzPct val="70000"/>
              <a:buFont typeface="Wingdings" panose="05000000000000000000" pitchFamily="2" charset="2"/>
              <a:buNone/>
              <a:defRPr/>
            </a:lvl4pPr>
            <a:lvl5pPr marL="1828800" lvl="4" indent="0" algn="ctr">
              <a:buClr>
                <a:schemeClr val="hlink"/>
              </a:buClr>
              <a:buSzPct val="70000"/>
              <a:buFont typeface="Wingdings" panose="05000000000000000000" pitchFamily="2" charset="2"/>
              <a:buNone/>
              <a:defRPr/>
            </a:lvl5pPr>
          </a:lstStyle>
          <a:p>
            <a:pPr lvl="0"/>
            <a:r>
              <a:t>Click to edit Master subtitle style</a:t>
            </a:r>
          </a:p>
        </p:txBody>
      </p:sp>
      <p:sp>
        <p:nvSpPr>
          <p:cNvPr id="12295" name="Title 12294"/>
          <p:cNvSpPr>
            <a:spLocks noGrp="1"/>
          </p:cNvSpPr>
          <p:nvPr>
            <p:ph type="ctrTitle" sz="quarter"/>
          </p:nvPr>
        </p:nvSpPr>
        <p:spPr>
          <a:xfrm>
            <a:off x="838200" y="1371600"/>
            <a:ext cx="7620000" cy="2057400"/>
          </a:xfrm>
          <a:prstGeom prst="rect">
            <a:avLst/>
          </a:prstGeom>
          <a:solidFill>
            <a:schemeClr val="bg1">
              <a:alpha val="50000"/>
            </a:schemeClr>
          </a:solidFill>
          <a:ln w="76200" cap="flat" cmpd="sng">
            <a:solidFill>
              <a:schemeClr val="tx1"/>
            </a:solidFill>
            <a:prstDash val="solid"/>
            <a:miter/>
            <a:headEnd type="none" w="med" len="med"/>
            <a:tailEnd type="none" w="med" len="med"/>
          </a:ln>
        </p:spPr>
        <p:txBody>
          <a:bodyPr anchor="ctr" anchorCtr="0"/>
          <a:lstStyle>
            <a:lvl1pPr lvl="0" algn="ctr">
              <a:buClrTx/>
              <a:buSzTx/>
              <a:buFontTx/>
              <a:defRPr sz="5400">
                <a:solidFill>
                  <a:schemeClr val="tx1"/>
                </a:solidFill>
              </a:defRPr>
            </a:lvl1pPr>
          </a:lstStyle>
          <a:p>
            <a:pPr lvl="0"/>
            <a:r>
              <a:t>Click to edit Master title style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36392"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702808" y="1600200"/>
            <a:ext cx="3136392"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707835" cy="5867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sp>
        <p:nvSpPr>
          <p:cNvPr id="14338" name="Freeform 14337"/>
          <p:cNvSpPr/>
          <p:nvPr/>
        </p:nvSpPr>
        <p:spPr>
          <a:xfrm>
            <a:off x="20638" y="12700"/>
            <a:ext cx="8896350" cy="6780213"/>
          </a:xfrm>
          <a:custGeom>
            <a:avLst/>
            <a:gdLst/>
            <a:ahLst/>
            <a:cxnLst/>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ln>
        </p:spPr>
        <p:txBody>
          <a:bodyPr/>
          <a:p>
            <a:endParaRPr lang="en-US"/>
          </a:p>
        </p:txBody>
      </p:sp>
      <p:sp>
        <p:nvSpPr>
          <p:cNvPr id="14339" name="Title 14338"/>
          <p:cNvSpPr>
            <a:spLocks noGrp="1"/>
          </p:cNvSpPr>
          <p:nvPr>
            <p:ph type="ctrTitle"/>
          </p:nvPr>
        </p:nvSpPr>
        <p:spPr>
          <a:xfrm>
            <a:off x="1371600" y="1511300"/>
            <a:ext cx="6400800" cy="2273300"/>
          </a:xfrm>
          <a:prstGeom prst="rect">
            <a:avLst/>
          </a:prstGeom>
          <a:noFill/>
          <a:ln w="9525">
            <a:noFill/>
          </a:ln>
          <a:effectLst>
            <a:outerShdw dist="45791" dir="2021404" algn="ctr" rotWithShape="0">
              <a:schemeClr val="bg2"/>
            </a:outerShdw>
          </a:effectLst>
        </p:spPr>
        <p:txBody>
          <a:bodyPr anchor="b" anchorCtr="0"/>
          <a:lstStyle>
            <a:lvl1pPr lvl="0">
              <a:buClrTx/>
              <a:buSzTx/>
              <a:buFontTx/>
              <a:defRPr>
                <a:solidFill>
                  <a:schemeClr val="tx2"/>
                </a:solidFill>
                <a:effectLst>
                  <a:outerShdw blurRad="38100" dist="38100" dir="2700000">
                    <a:srgbClr val="C0C0C0"/>
                  </a:outerShdw>
                </a:effectLst>
              </a:defRPr>
            </a:lvl1pPr>
          </a:lstStyle>
          <a:p>
            <a:pPr lvl="0"/>
            <a:r>
              <a:t>Click to edit Master title style</a:t>
            </a:r>
          </a:p>
        </p:txBody>
      </p:sp>
      <p:sp>
        <p:nvSpPr>
          <p:cNvPr id="14340" name="Subtitle 14339"/>
          <p:cNvSpPr>
            <a:spLocks noGrp="1"/>
          </p:cNvSpPr>
          <p:nvPr>
            <p:ph type="subTitle" idx="1"/>
          </p:nvPr>
        </p:nvSpPr>
        <p:spPr>
          <a:xfrm>
            <a:off x="1549400" y="4051300"/>
            <a:ext cx="6032500" cy="1003300"/>
          </a:xfrm>
          <a:prstGeom prst="rect">
            <a:avLst/>
          </a:prstGeom>
          <a:noFill/>
          <a:ln w="9525">
            <a:noFill/>
          </a:ln>
        </p:spPr>
        <p:txBody>
          <a:bodyPr anchor="t" anchorCtr="0"/>
          <a:lstStyle>
            <a:lvl1pPr marL="0" lvl="0" indent="0" algn="ctr">
              <a:buClrTx/>
              <a:buSzTx/>
              <a:buFontTx/>
              <a:buNone/>
              <a:defRPr sz="2800">
                <a:effectLst>
                  <a:outerShdw blurRad="38100" dist="38100" dir="2700000">
                    <a:srgbClr val="C0C0C0"/>
                  </a:outerShdw>
                </a:effectLst>
              </a:defRPr>
            </a:lvl1pPr>
            <a:lvl2pPr marL="457200" lvl="1" indent="0" algn="ctr">
              <a:buClrTx/>
              <a:buSzTx/>
              <a:buFontTx/>
              <a:buNone/>
              <a:defRPr sz="2800">
                <a:effectLst>
                  <a:outerShdw blurRad="38100" dist="38100" dir="2700000">
                    <a:srgbClr val="C0C0C0"/>
                  </a:outerShdw>
                </a:effectLst>
              </a:defRPr>
            </a:lvl2pPr>
            <a:lvl3pPr marL="914400" lvl="2" indent="0" algn="ctr">
              <a:buClrTx/>
              <a:buSzTx/>
              <a:buFontTx/>
              <a:buNone/>
              <a:defRPr sz="2800">
                <a:effectLst>
                  <a:outerShdw blurRad="38100" dist="38100" dir="2700000">
                    <a:srgbClr val="C0C0C0"/>
                  </a:outerShdw>
                </a:effectLst>
              </a:defRPr>
            </a:lvl3pPr>
            <a:lvl4pPr marL="1371600" lvl="3" indent="0" algn="ctr">
              <a:buClrTx/>
              <a:buSzTx/>
              <a:buFontTx/>
              <a:buNone/>
              <a:defRPr sz="2800">
                <a:effectLst>
                  <a:outerShdw blurRad="38100" dist="38100" dir="2700000">
                    <a:srgbClr val="C0C0C0"/>
                  </a:outerShdw>
                </a:effectLst>
              </a:defRPr>
            </a:lvl4pPr>
            <a:lvl5pPr marL="1828800" lvl="4" indent="0" algn="ctr">
              <a:buClrTx/>
              <a:buSzTx/>
              <a:buFontTx/>
              <a:buNone/>
              <a:defRPr sz="2800">
                <a:effectLst>
                  <a:outerShdw blurRad="38100" dist="38100" dir="2700000">
                    <a:srgbClr val="C0C0C0"/>
                  </a:outerShdw>
                </a:effectLst>
              </a:defRPr>
            </a:lvl5pPr>
          </a:lstStyle>
          <a:p>
            <a:pPr lvl="0"/>
            <a:r>
              <a:t>Click to edit Master subtitle style</a:t>
            </a:r>
          </a:p>
        </p:txBody>
      </p:sp>
      <p:sp>
        <p:nvSpPr>
          <p:cNvPr id="14341" name="Date Placeholder 14340"/>
          <p:cNvSpPr>
            <a:spLocks noGrp="1"/>
          </p:cNvSpPr>
          <p:nvPr>
            <p:ph type="dt" sz="half" idx="2"/>
          </p:nvPr>
        </p:nvSpPr>
        <p:spPr>
          <a:xfrm>
            <a:off x="685800" y="6248400"/>
            <a:ext cx="1905000" cy="457200"/>
          </a:xfrm>
          <a:prstGeom prst="rect">
            <a:avLst/>
          </a:prstGeom>
          <a:noFill/>
          <a:ln w="9525">
            <a:noFill/>
          </a:ln>
        </p:spPr>
        <p:txBody>
          <a:bodyPr anchor="t" anchorCtr="0"/>
          <a:lstStyle>
            <a:lvl1pPr>
              <a:defRPr sz="1400" b="0">
                <a:latin typeface="Comic Sans MS" panose="030F0702030302020204" pitchFamily="66" charset="0"/>
              </a:defRPr>
            </a:lvl1pPr>
          </a:lstStyle>
          <a:p>
            <a:pPr eaLnBrk="1" hangingPunct="1"/>
            <a:endParaRPr lang="en-US">
              <a:latin typeface="Arial" panose="020B0604020202020204" pitchFamily="34" charset="0"/>
            </a:endParaRPr>
          </a:p>
        </p:txBody>
      </p:sp>
      <p:sp>
        <p:nvSpPr>
          <p:cNvPr id="14342" name="Footer Placeholder 14341"/>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b="0">
                <a:latin typeface="Comic Sans MS" panose="030F0702030302020204" pitchFamily="66" charset="0"/>
              </a:defRPr>
            </a:lvl1pPr>
          </a:lstStyle>
          <a:p>
            <a:pPr eaLnBrk="1" hangingPunct="1"/>
            <a:endParaRPr lang="en-US"/>
          </a:p>
        </p:txBody>
      </p:sp>
      <p:sp>
        <p:nvSpPr>
          <p:cNvPr id="14343" name="Slide Number Placeholder 14342"/>
          <p:cNvSpPr>
            <a:spLocks noGrp="1"/>
          </p:cNvSpPr>
          <p:nvPr>
            <p:ph type="sldNum" sz="quarter" idx="4"/>
          </p:nvPr>
        </p:nvSpPr>
        <p:spPr>
          <a:xfrm>
            <a:off x="6553200" y="6248400"/>
            <a:ext cx="1905000" cy="457200"/>
          </a:xfrm>
          <a:prstGeom prst="rect">
            <a:avLst/>
          </a:prstGeom>
          <a:noFill/>
          <a:ln w="9525">
            <a:noFill/>
          </a:ln>
        </p:spPr>
        <p:txBody>
          <a:bodyPr anchor="t" anchorCtr="0"/>
          <a:lstStyle>
            <a:lvl1pPr algn="r">
              <a:defRPr sz="1400" b="0">
                <a:latin typeface="Comic Sans MS" panose="030F0702030302020204" pitchFamily="66" charset="0"/>
              </a:defRPr>
            </a:lvl1pPr>
          </a:lstStyle>
          <a:p>
            <a:pPr eaLnBrk="1" hangingPunct="1"/>
            <a:fld id="{9A0DB2DC-4C9A-4742-B13C-FB6460FD3503}" type="slidenum">
              <a:rPr lang="en-US"/>
            </a:fld>
            <a:endParaRPr lang="en-US">
              <a:latin typeface="Arial" panose="020B0604020202020204" pitchFamily="34" charset="0"/>
            </a:endParaRPr>
          </a:p>
        </p:txBody>
      </p:sp>
      <p:grpSp>
        <p:nvGrpSpPr>
          <p:cNvPr id="14344" name="Group 14343"/>
          <p:cNvGrpSpPr/>
          <p:nvPr/>
        </p:nvGrpSpPr>
        <p:grpSpPr>
          <a:xfrm>
            <a:off x="195263" y="234950"/>
            <a:ext cx="3787775" cy="1778000"/>
            <a:chOff x="123" y="148"/>
            <a:chExt cx="2386" cy="1120"/>
          </a:xfrm>
        </p:grpSpPr>
        <p:sp>
          <p:nvSpPr>
            <p:cNvPr id="14345" name="Freeform 14344"/>
            <p:cNvSpPr/>
            <p:nvPr userDrawn="1"/>
          </p:nvSpPr>
          <p:spPr>
            <a:xfrm>
              <a:off x="177" y="177"/>
              <a:ext cx="2250" cy="1017"/>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en-US"/>
            </a:p>
          </p:txBody>
        </p:sp>
        <p:sp>
          <p:nvSpPr>
            <p:cNvPr id="14346" name="Freeform 14345"/>
            <p:cNvSpPr/>
            <p:nvPr userDrawn="1"/>
          </p:nvSpPr>
          <p:spPr>
            <a:xfrm>
              <a:off x="166" y="261"/>
              <a:ext cx="2244" cy="1007"/>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en-US"/>
            </a:p>
          </p:txBody>
        </p:sp>
        <p:sp>
          <p:nvSpPr>
            <p:cNvPr id="14347" name="Freeform 14346"/>
            <p:cNvSpPr/>
            <p:nvPr userDrawn="1"/>
          </p:nvSpPr>
          <p:spPr>
            <a:xfrm>
              <a:off x="474" y="344"/>
              <a:ext cx="1488" cy="919"/>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en-US"/>
            </a:p>
          </p:txBody>
        </p:sp>
        <p:grpSp>
          <p:nvGrpSpPr>
            <p:cNvPr id="14348" name="Group 14347"/>
            <p:cNvGrpSpPr/>
            <p:nvPr userDrawn="1"/>
          </p:nvGrpSpPr>
          <p:grpSpPr>
            <a:xfrm>
              <a:off x="123" y="148"/>
              <a:ext cx="2386" cy="1081"/>
              <a:chOff x="123" y="148"/>
              <a:chExt cx="2386" cy="1081"/>
            </a:xfrm>
          </p:grpSpPr>
          <p:sp>
            <p:nvSpPr>
              <p:cNvPr id="14349" name="Freeform 14348"/>
              <p:cNvSpPr/>
              <p:nvPr userDrawn="1"/>
            </p:nvSpPr>
            <p:spPr>
              <a:xfrm>
                <a:off x="2005" y="934"/>
                <a:ext cx="212" cy="214"/>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en-US"/>
              </a:p>
            </p:txBody>
          </p:sp>
          <p:sp>
            <p:nvSpPr>
              <p:cNvPr id="14350" name="Freeform 14349"/>
              <p:cNvSpPr/>
              <p:nvPr userDrawn="1"/>
            </p:nvSpPr>
            <p:spPr>
              <a:xfrm>
                <a:off x="123" y="148"/>
                <a:ext cx="2386" cy="108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en-US"/>
              </a:p>
            </p:txBody>
          </p:sp>
          <p:sp>
            <p:nvSpPr>
              <p:cNvPr id="14351" name="Freeform 14350"/>
              <p:cNvSpPr/>
              <p:nvPr userDrawn="1"/>
            </p:nvSpPr>
            <p:spPr>
              <a:xfrm>
                <a:off x="324" y="158"/>
                <a:ext cx="1686" cy="614"/>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en-US"/>
              </a:p>
            </p:txBody>
          </p:sp>
          <p:sp>
            <p:nvSpPr>
              <p:cNvPr id="14352" name="Freeform 14351"/>
              <p:cNvSpPr/>
              <p:nvPr userDrawn="1"/>
            </p:nvSpPr>
            <p:spPr>
              <a:xfrm>
                <a:off x="409" y="251"/>
                <a:ext cx="227" cy="410"/>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en-US"/>
              </a:p>
            </p:txBody>
          </p:sp>
          <p:sp>
            <p:nvSpPr>
              <p:cNvPr id="14353" name="Freeform 14352"/>
              <p:cNvSpPr/>
              <p:nvPr userDrawn="1"/>
            </p:nvSpPr>
            <p:spPr>
              <a:xfrm>
                <a:off x="846" y="536"/>
                <a:ext cx="691" cy="36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en-US"/>
              </a:p>
            </p:txBody>
          </p:sp>
        </p:grpSp>
      </p:grpSp>
      <p:grpSp>
        <p:nvGrpSpPr>
          <p:cNvPr id="14354" name="Group 14353"/>
          <p:cNvGrpSpPr/>
          <p:nvPr/>
        </p:nvGrpSpPr>
        <p:grpSpPr>
          <a:xfrm>
            <a:off x="7915275" y="4368800"/>
            <a:ext cx="742950" cy="1058863"/>
            <a:chOff x="4986" y="2752"/>
            <a:chExt cx="468" cy="667"/>
          </a:xfrm>
        </p:grpSpPr>
        <p:sp>
          <p:nvSpPr>
            <p:cNvPr id="14355" name="Freeform 14354"/>
            <p:cNvSpPr/>
            <p:nvPr userDrawn="1"/>
          </p:nvSpPr>
          <p:spPr>
            <a:xfrm rot="7320404">
              <a:off x="4909" y="2936"/>
              <a:ext cx="629" cy="293"/>
            </a:xfrm>
            <a:custGeom>
              <a:avLst/>
              <a:gdLst/>
              <a:ahLst/>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ln>
          </p:spPr>
          <p:txBody>
            <a:bodyPr/>
            <a:p>
              <a:endParaRPr lang="en-US"/>
            </a:p>
          </p:txBody>
        </p:sp>
        <p:sp>
          <p:nvSpPr>
            <p:cNvPr id="14356" name="Freeform 14355"/>
            <p:cNvSpPr/>
            <p:nvPr userDrawn="1"/>
          </p:nvSpPr>
          <p:spPr>
            <a:xfrm rot="7320404">
              <a:off x="4893" y="2922"/>
              <a:ext cx="627" cy="29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ln>
          </p:spPr>
          <p:txBody>
            <a:bodyPr/>
            <a:p>
              <a:endParaRPr lang="en-US"/>
            </a:p>
          </p:txBody>
        </p:sp>
        <p:sp>
          <p:nvSpPr>
            <p:cNvPr id="14357" name="Freeform 14356"/>
            <p:cNvSpPr/>
            <p:nvPr userDrawn="1"/>
          </p:nvSpPr>
          <p:spPr>
            <a:xfrm rot="7320404">
              <a:off x="4999" y="2912"/>
              <a:ext cx="416" cy="265"/>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en-US"/>
            </a:p>
          </p:txBody>
        </p:sp>
        <p:grpSp>
          <p:nvGrpSpPr>
            <p:cNvPr id="14358" name="Group 14357"/>
            <p:cNvGrpSpPr/>
            <p:nvPr userDrawn="1"/>
          </p:nvGrpSpPr>
          <p:grpSpPr>
            <a:xfrm>
              <a:off x="4986" y="2752"/>
              <a:ext cx="468" cy="667"/>
              <a:chOff x="4986" y="2752"/>
              <a:chExt cx="468" cy="667"/>
            </a:xfrm>
          </p:grpSpPr>
          <p:sp>
            <p:nvSpPr>
              <p:cNvPr id="14359" name="Freeform 14358"/>
              <p:cNvSpPr/>
              <p:nvPr userDrawn="1"/>
            </p:nvSpPr>
            <p:spPr>
              <a:xfrm rot="7320404">
                <a:off x="4987" y="3190"/>
                <a:ext cx="59" cy="61"/>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en-US"/>
              </a:p>
            </p:txBody>
          </p:sp>
          <p:sp>
            <p:nvSpPr>
              <p:cNvPr id="14360" name="Freeform 14359"/>
              <p:cNvSpPr/>
              <p:nvPr userDrawn="1"/>
            </p:nvSpPr>
            <p:spPr>
              <a:xfrm rot="7320404">
                <a:off x="4887" y="2930"/>
                <a:ext cx="667" cy="311"/>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en-US"/>
              </a:p>
            </p:txBody>
          </p:sp>
          <p:sp>
            <p:nvSpPr>
              <p:cNvPr id="14361" name="Freeform 14360"/>
              <p:cNvSpPr/>
              <p:nvPr userDrawn="1"/>
            </p:nvSpPr>
            <p:spPr>
              <a:xfrm rot="7320404">
                <a:off x="5062" y="2997"/>
                <a:ext cx="472" cy="176"/>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en-US"/>
              </a:p>
            </p:txBody>
          </p:sp>
          <p:sp>
            <p:nvSpPr>
              <p:cNvPr id="14362" name="Freeform 14361"/>
              <p:cNvSpPr/>
              <p:nvPr userDrawn="1"/>
            </p:nvSpPr>
            <p:spPr>
              <a:xfrm rot="7320404">
                <a:off x="5363" y="2873"/>
                <a:ext cx="63" cy="118"/>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en-US"/>
              </a:p>
            </p:txBody>
          </p:sp>
          <p:sp>
            <p:nvSpPr>
              <p:cNvPr id="14363" name="Freeform 14362"/>
              <p:cNvSpPr/>
              <p:nvPr userDrawn="1"/>
            </p:nvSpPr>
            <p:spPr>
              <a:xfrm rot="7320404">
                <a:off x="5136" y="2999"/>
                <a:ext cx="193" cy="104"/>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en-US"/>
              </a:p>
            </p:txBody>
          </p:sp>
        </p:grpSp>
      </p:grpSp>
      <p:sp>
        <p:nvSpPr>
          <p:cNvPr id="14364" name="Freeform 14363"/>
          <p:cNvSpPr/>
          <p:nvPr/>
        </p:nvSpPr>
        <p:spPr>
          <a:xfrm>
            <a:off x="901700" y="5054600"/>
            <a:ext cx="6807200" cy="728663"/>
          </a:xfrm>
          <a:custGeom>
            <a:avLst/>
            <a:gdLst/>
            <a:ahLst/>
            <a:cxnLst/>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alpha val="100000"/>
              </a:schemeClr>
            </a:solidFill>
            <a:prstDash val="solid"/>
            <a:headEnd type="none" w="med" len="med"/>
            <a:tailEnd type="none" w="med" len="med"/>
          </a:ln>
        </p:spPr>
        <p:txBody>
          <a:bodyPr/>
          <a:p>
            <a:endParaRPr lang="en-US"/>
          </a:p>
        </p:txBody>
      </p:sp>
      <p:sp>
        <p:nvSpPr>
          <p:cNvPr id="14365" name="Freeform 14364"/>
          <p:cNvSpPr/>
          <p:nvPr/>
        </p:nvSpPr>
        <p:spPr>
          <a:xfrm>
            <a:off x="4076700" y="1930400"/>
            <a:ext cx="889000" cy="381000"/>
          </a:xfrm>
          <a:custGeom>
            <a:avLst/>
            <a:gdLst/>
            <a:ahLst/>
            <a:cxnLst/>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ap="flat" cmpd="sng">
            <a:solidFill>
              <a:schemeClr val="tx2"/>
            </a:solidFill>
            <a:prstDash val="solid"/>
            <a:headEnd type="none" w="med" len="med"/>
            <a:tailEnd type="none" w="med" len="med"/>
          </a:ln>
        </p:spPr>
        <p:txBody>
          <a:bodyPr/>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138" cy="3657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10862" y="1828800"/>
            <a:ext cx="3771138" cy="3657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60611" cy="53340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en-US">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image" Target="../media/image2.jpe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2" Type="http://schemas.openxmlformats.org/officeDocument/2006/relationships/theme" Target="../theme/theme6.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a:spLocks noGrp="1"/>
          </p:cNvSpPr>
          <p:nvPr>
            <p:ph type="title"/>
          </p:nvPr>
        </p:nvSpPr>
        <p:spPr>
          <a:xfrm>
            <a:off x="762000" y="533400"/>
            <a:ext cx="7696200" cy="1143000"/>
          </a:xfrm>
          <a:prstGeom prst="rect">
            <a:avLst/>
          </a:prstGeom>
          <a:noFill/>
          <a:ln w="9525">
            <a:noFill/>
          </a:ln>
        </p:spPr>
        <p:txBody>
          <a:bodyPr anchor="b" anchorCtr="0"/>
          <a:p>
            <a:pPr lvl="0"/>
            <a:r>
              <a:t>Click to edit Master title style</a:t>
            </a:r>
          </a:p>
        </p:txBody>
      </p:sp>
      <p:sp>
        <p:nvSpPr>
          <p:cNvPr id="1027" name="Text Placeholder 1026"/>
          <p:cNvSpPr>
            <a:spLocks noGrp="1"/>
          </p:cNvSpPr>
          <p:nvPr>
            <p:ph type="body" idx="1"/>
          </p:nvPr>
        </p:nvSpPr>
        <p:spPr>
          <a:xfrm>
            <a:off x="762000" y="1905000"/>
            <a:ext cx="7696200" cy="4038600"/>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762000" y="6391275"/>
            <a:ext cx="2057400" cy="457200"/>
          </a:xfrm>
          <a:prstGeom prst="rect">
            <a:avLst/>
          </a:prstGeom>
          <a:noFill/>
          <a:ln w="9525">
            <a:noFill/>
          </a:ln>
        </p:spPr>
        <p:txBody>
          <a:bodyPr/>
          <a:lstStyle>
            <a:lvl1pPr algn="ctr">
              <a:defRPr sz="1400" b="0"/>
            </a:lvl1pPr>
          </a:lstStyle>
          <a:p>
            <a:pPr lvl="0" eaLnBrk="1" hangingPunct="1"/>
            <a:endParaRPr lang="en-US">
              <a:latin typeface="Arial" panose="020B0604020202020204" pitchFamily="34" charset="0"/>
            </a:endParaRPr>
          </a:p>
        </p:txBody>
      </p:sp>
      <p:sp>
        <p:nvSpPr>
          <p:cNvPr id="1029" name="Footer Placeholder 1028"/>
          <p:cNvSpPr>
            <a:spLocks noGrp="1"/>
          </p:cNvSpPr>
          <p:nvPr>
            <p:ph type="ftr" sz="quarter" idx="3"/>
          </p:nvPr>
        </p:nvSpPr>
        <p:spPr>
          <a:xfrm>
            <a:off x="3352800" y="6403975"/>
            <a:ext cx="2895600" cy="457200"/>
          </a:xfrm>
          <a:prstGeom prst="rect">
            <a:avLst/>
          </a:prstGeom>
          <a:noFill/>
          <a:ln w="9525">
            <a:noFill/>
          </a:ln>
        </p:spPr>
        <p:txBody>
          <a:bodyPr/>
          <a:lstStyle>
            <a:lvl1pPr algn="ctr">
              <a:defRPr sz="1400" b="0"/>
            </a:lvl1pPr>
          </a:lstStyle>
          <a:p>
            <a:pPr lvl="0" eaLnBrk="1" hangingPunct="1"/>
            <a:endParaRPr lang="en-US">
              <a:latin typeface="Arial" panose="020B0604020202020204" pitchFamily="34" charset="0"/>
            </a:endParaRPr>
          </a:p>
        </p:txBody>
      </p:sp>
      <p:sp>
        <p:nvSpPr>
          <p:cNvPr id="1030" name="Slide Number Placeholder 1029"/>
          <p:cNvSpPr>
            <a:spLocks noGrp="1"/>
          </p:cNvSpPr>
          <p:nvPr>
            <p:ph type="sldNum" sz="quarter" idx="4"/>
          </p:nvPr>
        </p:nvSpPr>
        <p:spPr>
          <a:xfrm>
            <a:off x="6858000" y="6400800"/>
            <a:ext cx="1600200" cy="457200"/>
          </a:xfrm>
          <a:prstGeom prst="rect">
            <a:avLst/>
          </a:prstGeom>
          <a:noFill/>
          <a:ln w="9525">
            <a:noFill/>
          </a:ln>
        </p:spPr>
        <p:txBody>
          <a:bodyPr/>
          <a:lstStyle>
            <a:lvl1pPr algn="ctr">
              <a:defRPr sz="1400" b="0"/>
            </a:lvl1p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grpSp>
        <p:nvGrpSpPr>
          <p:cNvPr id="1031" name="Group 1030"/>
          <p:cNvGrpSpPr/>
          <p:nvPr/>
        </p:nvGrpSpPr>
        <p:grpSpPr>
          <a:xfrm>
            <a:off x="168275" y="228600"/>
            <a:ext cx="8823325" cy="6096000"/>
            <a:chOff x="106" y="144"/>
            <a:chExt cx="5558" cy="3840"/>
          </a:xfrm>
        </p:grpSpPr>
        <p:sp>
          <p:nvSpPr>
            <p:cNvPr id="1032" name="Rounded Rectangle 1031"/>
            <p:cNvSpPr/>
            <p:nvPr/>
          </p:nvSpPr>
          <p:spPr>
            <a:xfrm>
              <a:off x="106" y="144"/>
              <a:ext cx="5558" cy="3840"/>
            </a:xfrm>
            <a:prstGeom prst="roundRect">
              <a:avLst>
                <a:gd name="adj" fmla="val 11046"/>
              </a:avLst>
            </a:prstGeom>
            <a:noFill/>
            <a:ln w="28575" cap="flat" cmpd="sng">
              <a:solidFill>
                <a:schemeClr val="folHlink"/>
              </a:solidFill>
              <a:prstDash val="solid"/>
              <a:headEnd type="none" w="med" len="med"/>
              <a:tailEnd type="none" w="med" len="med"/>
            </a:ln>
          </p:spPr>
          <p:txBody>
            <a:bodyPr wrap="none" anchor="ctr" anchorCtr="0"/>
            <a:p>
              <a:pPr lvl="0" algn="ctr" eaLnBrk="1" hangingPunct="1"/>
              <a:endParaRPr sz="2400" b="0">
                <a:latin typeface="Times New Roman" panose="02020603050405020304" pitchFamily="18" charset="0"/>
              </a:endParaRPr>
            </a:p>
          </p:txBody>
        </p:sp>
        <p:sp>
          <p:nvSpPr>
            <p:cNvPr id="1033" name="Straight Connector 1032"/>
            <p:cNvSpPr/>
            <p:nvPr/>
          </p:nvSpPr>
          <p:spPr>
            <a:xfrm>
              <a:off x="480" y="1077"/>
              <a:ext cx="4848" cy="0"/>
            </a:xfrm>
            <a:prstGeom prst="line">
              <a:avLst/>
            </a:prstGeom>
            <a:ln w="38100" cap="flat" cmpd="sng">
              <a:solidFill>
                <a:schemeClr val="folHlink"/>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l"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Char char="l"/>
        <a:defRPr sz="36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SzPct val="150000"/>
        <a:buFontTx/>
        <a:buChar char="•"/>
        <a:defRPr sz="36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1"/>
        </a:buClr>
        <a:buSzPct val="150000"/>
        <a:buFontTx/>
        <a:buChar char="•"/>
        <a:defRPr sz="36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150000"/>
        <a:buFontTx/>
        <a:buChar char="•"/>
        <a:defRPr sz="36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Pct val="150000"/>
        <a:buFontTx/>
        <a:buChar char="•"/>
        <a:defRPr sz="36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150000"/>
        <a:buFontTx/>
        <a:buChar char="•"/>
        <a:defRPr sz="36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150000"/>
        <a:buFontTx/>
        <a:buChar char="•"/>
        <a:defRPr sz="36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150000"/>
        <a:buFontTx/>
        <a:buChar char="•"/>
        <a:defRPr sz="36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150000"/>
        <a:buFontTx/>
        <a:buChar char="•"/>
        <a:defRPr sz="36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5122" name="Group 5121"/>
          <p:cNvGrpSpPr/>
          <p:nvPr/>
        </p:nvGrpSpPr>
        <p:grpSpPr>
          <a:xfrm>
            <a:off x="-7937" y="0"/>
            <a:ext cx="2833687" cy="6856413"/>
            <a:chOff x="-5" y="0"/>
            <a:chExt cx="1785" cy="4319"/>
          </a:xfrm>
        </p:grpSpPr>
        <p:sp>
          <p:nvSpPr>
            <p:cNvPr id="5123" name="Freeform 5122"/>
            <p:cNvSpPr/>
            <p:nvPr/>
          </p:nvSpPr>
          <p:spPr>
            <a:xfrm>
              <a:off x="-5" y="3262"/>
              <a:ext cx="472" cy="802"/>
            </a:xfrm>
            <a:custGeom>
              <a:avLst/>
              <a:gdLst/>
              <a:ahLst/>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ln>
          </p:spPr>
          <p:txBody>
            <a:bodyPr/>
            <a:p>
              <a:endParaRPr lang="en-US"/>
            </a:p>
          </p:txBody>
        </p:sp>
        <p:grpSp>
          <p:nvGrpSpPr>
            <p:cNvPr id="5124" name="Group 5123"/>
            <p:cNvGrpSpPr/>
            <p:nvPr/>
          </p:nvGrpSpPr>
          <p:grpSpPr>
            <a:xfrm rot="-6635092" flipH="1">
              <a:off x="104" y="2441"/>
              <a:ext cx="452" cy="444"/>
              <a:chOff x="1727" y="866"/>
              <a:chExt cx="129" cy="157"/>
            </a:xfrm>
          </p:grpSpPr>
          <p:sp>
            <p:nvSpPr>
              <p:cNvPr id="5125" name="Freeform 5124"/>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5126" name="Freeform 5125"/>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5127" name="Freeform 5126"/>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5128" name="Freeform 5127"/>
            <p:cNvSpPr/>
            <p:nvPr/>
          </p:nvSpPr>
          <p:spPr>
            <a:xfrm>
              <a:off x="90" y="1736"/>
              <a:ext cx="710" cy="768"/>
            </a:xfrm>
            <a:custGeom>
              <a:avLst/>
              <a:gdLst/>
              <a:ahLst/>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ln>
          </p:spPr>
          <p:txBody>
            <a:bodyPr/>
            <a:p>
              <a:endParaRPr lang="en-US"/>
            </a:p>
          </p:txBody>
        </p:sp>
        <p:grpSp>
          <p:nvGrpSpPr>
            <p:cNvPr id="5129" name="Group 5128"/>
            <p:cNvGrpSpPr/>
            <p:nvPr/>
          </p:nvGrpSpPr>
          <p:grpSpPr>
            <a:xfrm rot="416244">
              <a:off x="9" y="1746"/>
              <a:ext cx="1771" cy="1741"/>
              <a:chOff x="41" y="2787"/>
              <a:chExt cx="902" cy="833"/>
            </a:xfrm>
          </p:grpSpPr>
          <p:sp>
            <p:nvSpPr>
              <p:cNvPr id="5130" name="Freeform 5129"/>
              <p:cNvSpPr/>
              <p:nvPr userDrawn="1"/>
            </p:nvSpPr>
            <p:spPr>
              <a:xfrm rot="373331" flipH="1">
                <a:off x="125" y="2787"/>
                <a:ext cx="313" cy="303"/>
              </a:xfrm>
              <a:custGeom>
                <a:avLst/>
                <a:gdLst/>
                <a:ahLst/>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ln>
            </p:spPr>
            <p:txBody>
              <a:bodyPr/>
              <a:p>
                <a:endParaRPr lang="en-US"/>
              </a:p>
            </p:txBody>
          </p:sp>
          <p:sp>
            <p:nvSpPr>
              <p:cNvPr id="5131" name="Freeform 5130"/>
              <p:cNvSpPr/>
              <p:nvPr userDrawn="1"/>
            </p:nvSpPr>
            <p:spPr>
              <a:xfrm rot="373331" flipH="1">
                <a:off x="41" y="2843"/>
                <a:ext cx="262" cy="308"/>
              </a:xfrm>
              <a:custGeom>
                <a:avLst/>
                <a:gdLst/>
                <a:ahLst/>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ln>
            </p:spPr>
            <p:txBody>
              <a:bodyPr/>
              <a:p>
                <a:endParaRPr lang="en-US"/>
              </a:p>
            </p:txBody>
          </p:sp>
          <p:sp>
            <p:nvSpPr>
              <p:cNvPr id="5132" name="Freeform 5131"/>
              <p:cNvSpPr/>
              <p:nvPr userDrawn="1"/>
            </p:nvSpPr>
            <p:spPr>
              <a:xfrm rot="373331" flipH="1">
                <a:off x="121" y="2907"/>
                <a:ext cx="93" cy="156"/>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ln>
            </p:spPr>
            <p:txBody>
              <a:bodyPr/>
              <a:p>
                <a:endParaRPr lang="en-US"/>
              </a:p>
            </p:txBody>
          </p:sp>
          <p:sp>
            <p:nvSpPr>
              <p:cNvPr id="5133" name="Freeform 5132"/>
              <p:cNvSpPr/>
              <p:nvPr userDrawn="1"/>
            </p:nvSpPr>
            <p:spPr>
              <a:xfrm rot="373331" flipH="1">
                <a:off x="313" y="3110"/>
                <a:ext cx="85" cy="93"/>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ln>
            </p:spPr>
            <p:txBody>
              <a:bodyPr/>
              <a:p>
                <a:endParaRPr lang="en-US"/>
              </a:p>
            </p:txBody>
          </p:sp>
          <p:sp>
            <p:nvSpPr>
              <p:cNvPr id="5134" name="Freeform 5133"/>
              <p:cNvSpPr/>
              <p:nvPr userDrawn="1"/>
            </p:nvSpPr>
            <p:spPr>
              <a:xfrm rot="373331" flipH="1">
                <a:off x="289" y="3135"/>
                <a:ext cx="21" cy="55"/>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ln>
            </p:spPr>
            <p:txBody>
              <a:bodyPr/>
              <a:p>
                <a:endParaRPr lang="en-US"/>
              </a:p>
            </p:txBody>
          </p:sp>
          <p:grpSp>
            <p:nvGrpSpPr>
              <p:cNvPr id="5135" name="Group 5134"/>
              <p:cNvGrpSpPr/>
              <p:nvPr userDrawn="1"/>
            </p:nvGrpSpPr>
            <p:grpSpPr>
              <a:xfrm rot="10886446" flipH="1">
                <a:off x="335" y="3251"/>
                <a:ext cx="608" cy="369"/>
                <a:chOff x="-366" y="1704"/>
                <a:chExt cx="608" cy="369"/>
              </a:xfrm>
            </p:grpSpPr>
            <p:sp>
              <p:nvSpPr>
                <p:cNvPr id="5136" name="Freeform 5135"/>
                <p:cNvSpPr/>
                <p:nvPr userDrawn="1"/>
              </p:nvSpPr>
              <p:spPr>
                <a:xfrm rot="4200091">
                  <a:off x="-242" y="1806"/>
                  <a:ext cx="143" cy="390"/>
                </a:xfrm>
                <a:custGeom>
                  <a:avLst/>
                  <a:gdLst/>
                  <a:ahLst/>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ln>
              </p:spPr>
              <p:txBody>
                <a:bodyPr/>
                <a:p>
                  <a:endParaRPr lang="en-US"/>
                </a:p>
              </p:txBody>
            </p:sp>
            <p:sp>
              <p:nvSpPr>
                <p:cNvPr id="5137" name="Freeform 5136"/>
                <p:cNvSpPr/>
                <p:nvPr userDrawn="1"/>
              </p:nvSpPr>
              <p:spPr>
                <a:xfrm rot="4200091">
                  <a:off x="124" y="1760"/>
                  <a:ext cx="33" cy="160"/>
                </a:xfrm>
                <a:custGeom>
                  <a:avLst/>
                  <a:gdLst/>
                  <a:ahLst/>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ln>
              </p:spPr>
              <p:txBody>
                <a:bodyPr/>
                <a:p>
                  <a:endParaRPr lang="en-US"/>
                </a:p>
              </p:txBody>
            </p:sp>
            <p:sp>
              <p:nvSpPr>
                <p:cNvPr id="5138" name="Freeform 5137"/>
                <p:cNvSpPr/>
                <p:nvPr userDrawn="1"/>
              </p:nvSpPr>
              <p:spPr>
                <a:xfrm rot="4200091">
                  <a:off x="198" y="1720"/>
                  <a:ext cx="60" cy="27"/>
                </a:xfrm>
                <a:custGeom>
                  <a:avLst/>
                  <a:gdLst/>
                  <a:ahLst/>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ln>
              </p:spPr>
              <p:txBody>
                <a:bodyPr/>
                <a:p>
                  <a:endParaRPr lang="en-US"/>
                </a:p>
              </p:txBody>
            </p:sp>
          </p:grpSp>
        </p:grpSp>
        <p:grpSp>
          <p:nvGrpSpPr>
            <p:cNvPr id="5139" name="Group 5138"/>
            <p:cNvGrpSpPr/>
            <p:nvPr/>
          </p:nvGrpSpPr>
          <p:grpSpPr>
            <a:xfrm rot="-15351438">
              <a:off x="343" y="3854"/>
              <a:ext cx="392" cy="424"/>
              <a:chOff x="1727" y="866"/>
              <a:chExt cx="129" cy="157"/>
            </a:xfrm>
          </p:grpSpPr>
          <p:sp>
            <p:nvSpPr>
              <p:cNvPr id="5140" name="Freeform 5139"/>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5141" name="Freeform 5140"/>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5142" name="Freeform 5141"/>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5143" name="Group 5142"/>
            <p:cNvGrpSpPr/>
            <p:nvPr/>
          </p:nvGrpSpPr>
          <p:grpSpPr>
            <a:xfrm rot="5003157">
              <a:off x="249" y="1102"/>
              <a:ext cx="412" cy="500"/>
              <a:chOff x="1727" y="866"/>
              <a:chExt cx="129" cy="157"/>
            </a:xfrm>
          </p:grpSpPr>
          <p:sp>
            <p:nvSpPr>
              <p:cNvPr id="5144" name="Freeform 5143"/>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5145" name="Freeform 5144"/>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5146" name="Freeform 5145"/>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5147" name="Group 5146"/>
            <p:cNvGrpSpPr/>
            <p:nvPr/>
          </p:nvGrpSpPr>
          <p:grpSpPr>
            <a:xfrm>
              <a:off x="815" y="0"/>
              <a:ext cx="345" cy="367"/>
              <a:chOff x="1727" y="866"/>
              <a:chExt cx="129" cy="157"/>
            </a:xfrm>
          </p:grpSpPr>
          <p:sp>
            <p:nvSpPr>
              <p:cNvPr id="5148" name="Freeform 5147"/>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5149" name="Freeform 5148"/>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5150" name="Freeform 5149"/>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5151" name="Freeform 5150"/>
            <p:cNvSpPr/>
            <p:nvPr/>
          </p:nvSpPr>
          <p:spPr>
            <a:xfrm>
              <a:off x="87" y="94"/>
              <a:ext cx="699" cy="756"/>
            </a:xfrm>
            <a:custGeom>
              <a:avLst/>
              <a:gdLst/>
              <a:ahLst/>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ln>
          </p:spPr>
          <p:txBody>
            <a:bodyPr/>
            <a:p>
              <a:endParaRPr lang="en-US"/>
            </a:p>
          </p:txBody>
        </p:sp>
        <p:sp>
          <p:nvSpPr>
            <p:cNvPr id="5152" name="Freeform 5151"/>
            <p:cNvSpPr/>
            <p:nvPr/>
          </p:nvSpPr>
          <p:spPr>
            <a:xfrm rot="828663">
              <a:off x="242" y="3404"/>
              <a:ext cx="132" cy="16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ln>
          </p:spPr>
          <p:txBody>
            <a:bodyPr/>
            <a:p>
              <a:endParaRPr lang="en-US"/>
            </a:p>
          </p:txBody>
        </p:sp>
        <p:sp>
          <p:nvSpPr>
            <p:cNvPr id="5153" name="Freeform 5152"/>
            <p:cNvSpPr/>
            <p:nvPr/>
          </p:nvSpPr>
          <p:spPr>
            <a:xfrm rot="828663">
              <a:off x="266" y="3592"/>
              <a:ext cx="66" cy="43"/>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ln>
          </p:spPr>
          <p:txBody>
            <a:bodyPr/>
            <a:p>
              <a:endParaRPr lang="en-US"/>
            </a:p>
          </p:txBody>
        </p:sp>
        <p:sp>
          <p:nvSpPr>
            <p:cNvPr id="5154" name="Freeform 5153"/>
            <p:cNvSpPr/>
            <p:nvPr/>
          </p:nvSpPr>
          <p:spPr>
            <a:xfrm>
              <a:off x="11" y="4110"/>
              <a:ext cx="118" cy="209"/>
            </a:xfrm>
            <a:custGeom>
              <a:avLst/>
              <a:gdLst/>
              <a:ahLst/>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ln>
          </p:spPr>
          <p:txBody>
            <a:bodyPr/>
            <a:p>
              <a:endParaRPr lang="en-US"/>
            </a:p>
          </p:txBody>
        </p:sp>
        <p:sp>
          <p:nvSpPr>
            <p:cNvPr id="5155" name="Freeform 5154"/>
            <p:cNvSpPr/>
            <p:nvPr/>
          </p:nvSpPr>
          <p:spPr>
            <a:xfrm>
              <a:off x="0" y="3968"/>
              <a:ext cx="130" cy="128"/>
            </a:xfrm>
            <a:custGeom>
              <a:avLst/>
              <a:gdLst/>
              <a:ahLst/>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ln>
          </p:spPr>
          <p:txBody>
            <a:bodyPr/>
            <a:p>
              <a:endParaRPr lang="en-US"/>
            </a:p>
          </p:txBody>
        </p:sp>
        <p:sp>
          <p:nvSpPr>
            <p:cNvPr id="5156" name="Freeform 5155"/>
            <p:cNvSpPr/>
            <p:nvPr/>
          </p:nvSpPr>
          <p:spPr>
            <a:xfrm>
              <a:off x="0" y="3949"/>
              <a:ext cx="47" cy="86"/>
            </a:xfrm>
            <a:custGeom>
              <a:avLst/>
              <a:gdLst/>
              <a:ahLst/>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ln>
          </p:spPr>
          <p:txBody>
            <a:bodyPr/>
            <a:p>
              <a:endParaRPr lang="en-US"/>
            </a:p>
          </p:txBody>
        </p:sp>
        <p:sp>
          <p:nvSpPr>
            <p:cNvPr id="5157" name="Freeform 5156"/>
            <p:cNvSpPr/>
            <p:nvPr/>
          </p:nvSpPr>
          <p:spPr>
            <a:xfrm>
              <a:off x="0" y="3239"/>
              <a:ext cx="497" cy="740"/>
            </a:xfrm>
            <a:custGeom>
              <a:avLst/>
              <a:gdLst/>
              <a:ahLst/>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ln>
          </p:spPr>
          <p:txBody>
            <a:bodyPr/>
            <a:p>
              <a:endParaRPr lang="en-US"/>
            </a:p>
          </p:txBody>
        </p:sp>
        <p:sp>
          <p:nvSpPr>
            <p:cNvPr id="5158" name="Freeform 5157"/>
            <p:cNvSpPr/>
            <p:nvPr/>
          </p:nvSpPr>
          <p:spPr>
            <a:xfrm rot="1584153">
              <a:off x="20" y="410"/>
              <a:ext cx="344" cy="245"/>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5159" name="Freeform 5158"/>
            <p:cNvSpPr/>
            <p:nvPr/>
          </p:nvSpPr>
          <p:spPr>
            <a:xfrm rot="1584153">
              <a:off x="242" y="756"/>
              <a:ext cx="167" cy="115"/>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5160" name="Freeform 5159"/>
            <p:cNvSpPr/>
            <p:nvPr/>
          </p:nvSpPr>
          <p:spPr>
            <a:xfrm rot="1584153">
              <a:off x="574" y="286"/>
              <a:ext cx="147" cy="160"/>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ln>
          </p:spPr>
          <p:txBody>
            <a:bodyPr/>
            <a:p>
              <a:endParaRPr lang="en-US"/>
            </a:p>
          </p:txBody>
        </p:sp>
        <p:sp>
          <p:nvSpPr>
            <p:cNvPr id="5161" name="Freeform 5160"/>
            <p:cNvSpPr/>
            <p:nvPr/>
          </p:nvSpPr>
          <p:spPr>
            <a:xfrm rot="1584153">
              <a:off x="236" y="721"/>
              <a:ext cx="62" cy="97"/>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5162" name="Freeform 5161"/>
            <p:cNvSpPr/>
            <p:nvPr/>
          </p:nvSpPr>
          <p:spPr>
            <a:xfrm rot="1584153">
              <a:off x="585" y="466"/>
              <a:ext cx="72" cy="41"/>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ln>
          </p:spPr>
          <p:txBody>
            <a:bodyPr/>
            <a:p>
              <a:endParaRPr lang="en-US"/>
            </a:p>
          </p:txBody>
        </p:sp>
        <p:sp>
          <p:nvSpPr>
            <p:cNvPr id="5163" name="Freeform 5162"/>
            <p:cNvSpPr/>
            <p:nvPr/>
          </p:nvSpPr>
          <p:spPr>
            <a:xfrm>
              <a:off x="0" y="886"/>
              <a:ext cx="360" cy="650"/>
            </a:xfrm>
            <a:custGeom>
              <a:avLst/>
              <a:gdLst/>
              <a:ahLst/>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ln>
          </p:spPr>
          <p:txBody>
            <a:bodyPr/>
            <a:p>
              <a:endParaRPr lang="en-US"/>
            </a:p>
          </p:txBody>
        </p:sp>
        <p:sp>
          <p:nvSpPr>
            <p:cNvPr id="5164" name="Freeform 5163"/>
            <p:cNvSpPr/>
            <p:nvPr/>
          </p:nvSpPr>
          <p:spPr>
            <a:xfrm rot="1584153">
              <a:off x="56" y="84"/>
              <a:ext cx="804" cy="686"/>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ln>
          </p:spPr>
          <p:txBody>
            <a:bodyPr/>
            <a:p>
              <a:endParaRPr lang="en-US"/>
            </a:p>
          </p:txBody>
        </p:sp>
      </p:grpSp>
      <p:sp>
        <p:nvSpPr>
          <p:cNvPr id="5165" name="Title 5164"/>
          <p:cNvSpPr>
            <a:spLocks noGrp="1"/>
          </p:cNvSpPr>
          <p:nvPr>
            <p:ph type="title"/>
          </p:nvPr>
        </p:nvSpPr>
        <p:spPr>
          <a:xfrm>
            <a:off x="442913" y="103188"/>
            <a:ext cx="8243887" cy="1314450"/>
          </a:xfrm>
          <a:prstGeom prst="rect">
            <a:avLst/>
          </a:prstGeom>
          <a:noFill/>
          <a:ln w="9525">
            <a:noFill/>
          </a:ln>
        </p:spPr>
        <p:txBody>
          <a:bodyPr anchor="b" anchorCtr="0"/>
          <a:p>
            <a:pPr lvl="0"/>
            <a:r>
              <a:t>Click to edit Master title style</a:t>
            </a:r>
          </a:p>
        </p:txBody>
      </p:sp>
      <p:sp>
        <p:nvSpPr>
          <p:cNvPr id="5166" name="Text Placeholder 5165"/>
          <p:cNvSpPr>
            <a:spLocks noGrp="1"/>
          </p:cNvSpPr>
          <p:nvPr>
            <p:ph type="body" idx="1"/>
          </p:nvPr>
        </p:nvSpPr>
        <p:spPr>
          <a:xfrm>
            <a:off x="457200" y="1600200"/>
            <a:ext cx="8229600" cy="445611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5167" name="Date Placeholder 5166"/>
          <p:cNvSpPr>
            <a:spLocks noGrp="1"/>
          </p:cNvSpPr>
          <p:nvPr>
            <p:ph type="dt" sz="half" idx="2"/>
          </p:nvPr>
        </p:nvSpPr>
        <p:spPr>
          <a:xfrm>
            <a:off x="457200" y="6243638"/>
            <a:ext cx="2133600" cy="457200"/>
          </a:xfrm>
          <a:prstGeom prst="rect">
            <a:avLst/>
          </a:prstGeom>
          <a:noFill/>
          <a:ln w="9525">
            <a:noFill/>
          </a:ln>
        </p:spPr>
        <p:txBody>
          <a:bodyPr/>
          <a:lstStyle>
            <a:lvl1pPr>
              <a:defRPr sz="1400" b="0">
                <a:latin typeface="Verdana" panose="020B0604030504040204" pitchFamily="34" charset="0"/>
              </a:defRPr>
            </a:lvl1pPr>
          </a:lstStyle>
          <a:p>
            <a:pPr lvl="0" eaLnBrk="1" hangingPunct="1"/>
            <a:endParaRPr lang="en-US">
              <a:latin typeface="Arial" panose="020B0604020202020204" pitchFamily="34" charset="0"/>
            </a:endParaRPr>
          </a:p>
        </p:txBody>
      </p:sp>
      <p:sp>
        <p:nvSpPr>
          <p:cNvPr id="5168" name="Footer Placeholder 5167"/>
          <p:cNvSpPr>
            <a:spLocks noGrp="1"/>
          </p:cNvSpPr>
          <p:nvPr>
            <p:ph type="ftr" sz="quarter" idx="3"/>
          </p:nvPr>
        </p:nvSpPr>
        <p:spPr>
          <a:xfrm>
            <a:off x="3124200" y="6248400"/>
            <a:ext cx="2895600" cy="457200"/>
          </a:xfrm>
          <a:prstGeom prst="rect">
            <a:avLst/>
          </a:prstGeom>
          <a:noFill/>
          <a:ln w="9525">
            <a:noFill/>
          </a:ln>
        </p:spPr>
        <p:txBody>
          <a:bodyPr/>
          <a:lstStyle>
            <a:lvl1pPr algn="ctr">
              <a:defRPr sz="1400" b="0">
                <a:latin typeface="Verdana" panose="020B0604030504040204" pitchFamily="34" charset="0"/>
              </a:defRPr>
            </a:lvl1pPr>
          </a:lstStyle>
          <a:p>
            <a:pPr lvl="0" eaLnBrk="1" hangingPunct="1"/>
            <a:endParaRPr lang="en-US"/>
          </a:p>
        </p:txBody>
      </p:sp>
      <p:sp>
        <p:nvSpPr>
          <p:cNvPr id="5169" name="Slide Number Placeholder 5168"/>
          <p:cNvSpPr>
            <a:spLocks noGrp="1"/>
          </p:cNvSpPr>
          <p:nvPr>
            <p:ph type="sldNum" sz="quarter" idx="4"/>
          </p:nvPr>
        </p:nvSpPr>
        <p:spPr>
          <a:xfrm>
            <a:off x="6553200" y="6243638"/>
            <a:ext cx="2133600" cy="457200"/>
          </a:xfrm>
          <a:prstGeom prst="rect">
            <a:avLst/>
          </a:prstGeom>
          <a:noFill/>
          <a:ln w="9525">
            <a:noFill/>
          </a:ln>
        </p:spPr>
        <p:txBody>
          <a:bodyPr/>
          <a:lstStyle>
            <a:lvl1pPr algn="r">
              <a:defRPr sz="1400" b="0">
                <a:latin typeface="Verdana" panose="020B0604030504040204" pitchFamily="34" charset="0"/>
              </a:defRPr>
            </a:lvl1pPr>
          </a:lstStyle>
          <a:p>
            <a:pPr lvl="0" eaLnBrk="1" hangingPunct="1"/>
            <a:fld id="{9A0DB2DC-4C9A-4742-B13C-FB6460FD3503}" type="slidenum">
              <a:rPr lang="en-US"/>
            </a:fld>
            <a:endParaRPr 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ctr" defTabSz="914400" rtl="0" eaLnBrk="1" fontAlgn="base" latinLnBrk="0" hangingPunct="1">
        <a:lnSpc>
          <a:spcPct val="90000"/>
        </a:lnSpc>
        <a:spcBef>
          <a:spcPct val="0"/>
        </a:spcBef>
        <a:spcAft>
          <a:spcPct val="0"/>
        </a:spcAft>
        <a:buNone/>
        <a:defRPr sz="32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7170" name="Group 7169"/>
          <p:cNvGrpSpPr/>
          <p:nvPr/>
        </p:nvGrpSpPr>
        <p:grpSpPr>
          <a:xfrm>
            <a:off x="-7937" y="0"/>
            <a:ext cx="2833687" cy="6856413"/>
            <a:chOff x="-5" y="0"/>
            <a:chExt cx="1785" cy="4319"/>
          </a:xfrm>
        </p:grpSpPr>
        <p:sp>
          <p:nvSpPr>
            <p:cNvPr id="7171" name="Freeform 7170"/>
            <p:cNvSpPr/>
            <p:nvPr/>
          </p:nvSpPr>
          <p:spPr>
            <a:xfrm>
              <a:off x="-5" y="3262"/>
              <a:ext cx="472" cy="802"/>
            </a:xfrm>
            <a:custGeom>
              <a:avLst/>
              <a:gdLst/>
              <a:ahLst/>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ln>
          </p:spPr>
          <p:txBody>
            <a:bodyPr/>
            <a:p>
              <a:endParaRPr lang="en-US"/>
            </a:p>
          </p:txBody>
        </p:sp>
        <p:grpSp>
          <p:nvGrpSpPr>
            <p:cNvPr id="7172" name="Group 7171"/>
            <p:cNvGrpSpPr/>
            <p:nvPr/>
          </p:nvGrpSpPr>
          <p:grpSpPr>
            <a:xfrm rot="-6635092" flipH="1">
              <a:off x="104" y="2441"/>
              <a:ext cx="452" cy="444"/>
              <a:chOff x="1727" y="866"/>
              <a:chExt cx="129" cy="157"/>
            </a:xfrm>
          </p:grpSpPr>
          <p:sp>
            <p:nvSpPr>
              <p:cNvPr id="7173" name="Freeform 7172"/>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7174" name="Freeform 7173"/>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7175" name="Freeform 7174"/>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7176" name="Freeform 7175"/>
            <p:cNvSpPr/>
            <p:nvPr/>
          </p:nvSpPr>
          <p:spPr>
            <a:xfrm>
              <a:off x="90" y="1736"/>
              <a:ext cx="710" cy="768"/>
            </a:xfrm>
            <a:custGeom>
              <a:avLst/>
              <a:gdLst/>
              <a:ahLst/>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ln>
          </p:spPr>
          <p:txBody>
            <a:bodyPr/>
            <a:p>
              <a:endParaRPr lang="en-US"/>
            </a:p>
          </p:txBody>
        </p:sp>
        <p:grpSp>
          <p:nvGrpSpPr>
            <p:cNvPr id="7177" name="Group 7176"/>
            <p:cNvGrpSpPr/>
            <p:nvPr/>
          </p:nvGrpSpPr>
          <p:grpSpPr>
            <a:xfrm rot="416244">
              <a:off x="9" y="1746"/>
              <a:ext cx="1771" cy="1741"/>
              <a:chOff x="41" y="2787"/>
              <a:chExt cx="902" cy="833"/>
            </a:xfrm>
          </p:grpSpPr>
          <p:sp>
            <p:nvSpPr>
              <p:cNvPr id="7178" name="Freeform 7177"/>
              <p:cNvSpPr/>
              <p:nvPr userDrawn="1"/>
            </p:nvSpPr>
            <p:spPr>
              <a:xfrm rot="373331" flipH="1">
                <a:off x="125" y="2787"/>
                <a:ext cx="313" cy="303"/>
              </a:xfrm>
              <a:custGeom>
                <a:avLst/>
                <a:gdLst/>
                <a:ahLst/>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ln>
            </p:spPr>
            <p:txBody>
              <a:bodyPr/>
              <a:p>
                <a:endParaRPr lang="en-US"/>
              </a:p>
            </p:txBody>
          </p:sp>
          <p:sp>
            <p:nvSpPr>
              <p:cNvPr id="7179" name="Freeform 7178"/>
              <p:cNvSpPr/>
              <p:nvPr userDrawn="1"/>
            </p:nvSpPr>
            <p:spPr>
              <a:xfrm rot="373331" flipH="1">
                <a:off x="41" y="2843"/>
                <a:ext cx="262" cy="308"/>
              </a:xfrm>
              <a:custGeom>
                <a:avLst/>
                <a:gdLst/>
                <a:ahLst/>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ln>
            </p:spPr>
            <p:txBody>
              <a:bodyPr/>
              <a:p>
                <a:endParaRPr lang="en-US"/>
              </a:p>
            </p:txBody>
          </p:sp>
          <p:sp>
            <p:nvSpPr>
              <p:cNvPr id="7180" name="Freeform 7179"/>
              <p:cNvSpPr/>
              <p:nvPr userDrawn="1"/>
            </p:nvSpPr>
            <p:spPr>
              <a:xfrm rot="373331" flipH="1">
                <a:off x="121" y="2907"/>
                <a:ext cx="93" cy="156"/>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ln>
            </p:spPr>
            <p:txBody>
              <a:bodyPr/>
              <a:p>
                <a:endParaRPr lang="en-US"/>
              </a:p>
            </p:txBody>
          </p:sp>
          <p:sp>
            <p:nvSpPr>
              <p:cNvPr id="7181" name="Freeform 7180"/>
              <p:cNvSpPr/>
              <p:nvPr userDrawn="1"/>
            </p:nvSpPr>
            <p:spPr>
              <a:xfrm rot="373331" flipH="1">
                <a:off x="313" y="3110"/>
                <a:ext cx="85" cy="93"/>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ln>
            </p:spPr>
            <p:txBody>
              <a:bodyPr/>
              <a:p>
                <a:endParaRPr lang="en-US"/>
              </a:p>
            </p:txBody>
          </p:sp>
          <p:sp>
            <p:nvSpPr>
              <p:cNvPr id="7182" name="Freeform 7181"/>
              <p:cNvSpPr/>
              <p:nvPr userDrawn="1"/>
            </p:nvSpPr>
            <p:spPr>
              <a:xfrm rot="373331" flipH="1">
                <a:off x="289" y="3135"/>
                <a:ext cx="21" cy="55"/>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ln>
            </p:spPr>
            <p:txBody>
              <a:bodyPr/>
              <a:p>
                <a:endParaRPr lang="en-US"/>
              </a:p>
            </p:txBody>
          </p:sp>
          <p:grpSp>
            <p:nvGrpSpPr>
              <p:cNvPr id="7183" name="Group 7182"/>
              <p:cNvGrpSpPr/>
              <p:nvPr userDrawn="1"/>
            </p:nvGrpSpPr>
            <p:grpSpPr>
              <a:xfrm rot="10886446" flipH="1">
                <a:off x="335" y="3251"/>
                <a:ext cx="608" cy="369"/>
                <a:chOff x="-366" y="1704"/>
                <a:chExt cx="608" cy="369"/>
              </a:xfrm>
            </p:grpSpPr>
            <p:sp>
              <p:nvSpPr>
                <p:cNvPr id="7184" name="Freeform 7183"/>
                <p:cNvSpPr/>
                <p:nvPr userDrawn="1"/>
              </p:nvSpPr>
              <p:spPr>
                <a:xfrm rot="4200091">
                  <a:off x="-242" y="1806"/>
                  <a:ext cx="143" cy="390"/>
                </a:xfrm>
                <a:custGeom>
                  <a:avLst/>
                  <a:gdLst/>
                  <a:ahLst/>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ln>
              </p:spPr>
              <p:txBody>
                <a:bodyPr/>
                <a:p>
                  <a:endParaRPr lang="en-US"/>
                </a:p>
              </p:txBody>
            </p:sp>
            <p:sp>
              <p:nvSpPr>
                <p:cNvPr id="7185" name="Freeform 7184"/>
                <p:cNvSpPr/>
                <p:nvPr userDrawn="1"/>
              </p:nvSpPr>
              <p:spPr>
                <a:xfrm rot="4200091">
                  <a:off x="124" y="1760"/>
                  <a:ext cx="33" cy="160"/>
                </a:xfrm>
                <a:custGeom>
                  <a:avLst/>
                  <a:gdLst/>
                  <a:ahLst/>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ln>
              </p:spPr>
              <p:txBody>
                <a:bodyPr/>
                <a:p>
                  <a:endParaRPr lang="en-US"/>
                </a:p>
              </p:txBody>
            </p:sp>
            <p:sp>
              <p:nvSpPr>
                <p:cNvPr id="7186" name="Freeform 7185"/>
                <p:cNvSpPr/>
                <p:nvPr userDrawn="1"/>
              </p:nvSpPr>
              <p:spPr>
                <a:xfrm rot="4200091">
                  <a:off x="198" y="1720"/>
                  <a:ext cx="60" cy="27"/>
                </a:xfrm>
                <a:custGeom>
                  <a:avLst/>
                  <a:gdLst/>
                  <a:ahLst/>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ln>
              </p:spPr>
              <p:txBody>
                <a:bodyPr/>
                <a:p>
                  <a:endParaRPr lang="en-US"/>
                </a:p>
              </p:txBody>
            </p:sp>
          </p:grpSp>
        </p:grpSp>
        <p:grpSp>
          <p:nvGrpSpPr>
            <p:cNvPr id="7187" name="Group 7186"/>
            <p:cNvGrpSpPr/>
            <p:nvPr/>
          </p:nvGrpSpPr>
          <p:grpSpPr>
            <a:xfrm rot="-15351438">
              <a:off x="343" y="3854"/>
              <a:ext cx="392" cy="424"/>
              <a:chOff x="1727" y="866"/>
              <a:chExt cx="129" cy="157"/>
            </a:xfrm>
          </p:grpSpPr>
          <p:sp>
            <p:nvSpPr>
              <p:cNvPr id="7188" name="Freeform 7187"/>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7189" name="Freeform 7188"/>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7190" name="Freeform 7189"/>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7191" name="Group 7190"/>
            <p:cNvGrpSpPr/>
            <p:nvPr/>
          </p:nvGrpSpPr>
          <p:grpSpPr>
            <a:xfrm rot="5003157">
              <a:off x="249" y="1102"/>
              <a:ext cx="412" cy="500"/>
              <a:chOff x="1727" y="866"/>
              <a:chExt cx="129" cy="157"/>
            </a:xfrm>
          </p:grpSpPr>
          <p:sp>
            <p:nvSpPr>
              <p:cNvPr id="7192" name="Freeform 7191"/>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7193" name="Freeform 7192"/>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7194" name="Freeform 7193"/>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7195" name="Group 7194"/>
            <p:cNvGrpSpPr/>
            <p:nvPr/>
          </p:nvGrpSpPr>
          <p:grpSpPr>
            <a:xfrm>
              <a:off x="815" y="0"/>
              <a:ext cx="345" cy="367"/>
              <a:chOff x="1727" y="866"/>
              <a:chExt cx="129" cy="157"/>
            </a:xfrm>
          </p:grpSpPr>
          <p:sp>
            <p:nvSpPr>
              <p:cNvPr id="7196" name="Freeform 7195"/>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7197" name="Freeform 7196"/>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7198" name="Freeform 7197"/>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7199" name="Freeform 7198"/>
            <p:cNvSpPr/>
            <p:nvPr/>
          </p:nvSpPr>
          <p:spPr>
            <a:xfrm>
              <a:off x="87" y="94"/>
              <a:ext cx="699" cy="756"/>
            </a:xfrm>
            <a:custGeom>
              <a:avLst/>
              <a:gdLst/>
              <a:ahLst/>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ln>
          </p:spPr>
          <p:txBody>
            <a:bodyPr/>
            <a:p>
              <a:endParaRPr lang="en-US"/>
            </a:p>
          </p:txBody>
        </p:sp>
        <p:sp>
          <p:nvSpPr>
            <p:cNvPr id="7200" name="Freeform 7199"/>
            <p:cNvSpPr/>
            <p:nvPr/>
          </p:nvSpPr>
          <p:spPr>
            <a:xfrm rot="828663">
              <a:off x="242" y="3404"/>
              <a:ext cx="132" cy="16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ln>
          </p:spPr>
          <p:txBody>
            <a:bodyPr/>
            <a:p>
              <a:endParaRPr lang="en-US"/>
            </a:p>
          </p:txBody>
        </p:sp>
        <p:sp>
          <p:nvSpPr>
            <p:cNvPr id="7201" name="Freeform 7200"/>
            <p:cNvSpPr/>
            <p:nvPr/>
          </p:nvSpPr>
          <p:spPr>
            <a:xfrm rot="828663">
              <a:off x="266" y="3592"/>
              <a:ext cx="66" cy="43"/>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ln>
          </p:spPr>
          <p:txBody>
            <a:bodyPr/>
            <a:p>
              <a:endParaRPr lang="en-US"/>
            </a:p>
          </p:txBody>
        </p:sp>
        <p:sp>
          <p:nvSpPr>
            <p:cNvPr id="7202" name="Freeform 7201"/>
            <p:cNvSpPr/>
            <p:nvPr/>
          </p:nvSpPr>
          <p:spPr>
            <a:xfrm>
              <a:off x="11" y="4110"/>
              <a:ext cx="118" cy="209"/>
            </a:xfrm>
            <a:custGeom>
              <a:avLst/>
              <a:gdLst/>
              <a:ahLst/>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ln>
          </p:spPr>
          <p:txBody>
            <a:bodyPr/>
            <a:p>
              <a:endParaRPr lang="en-US"/>
            </a:p>
          </p:txBody>
        </p:sp>
        <p:sp>
          <p:nvSpPr>
            <p:cNvPr id="7203" name="Freeform 7202"/>
            <p:cNvSpPr/>
            <p:nvPr/>
          </p:nvSpPr>
          <p:spPr>
            <a:xfrm>
              <a:off x="0" y="3968"/>
              <a:ext cx="130" cy="128"/>
            </a:xfrm>
            <a:custGeom>
              <a:avLst/>
              <a:gdLst/>
              <a:ahLst/>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ln>
          </p:spPr>
          <p:txBody>
            <a:bodyPr/>
            <a:p>
              <a:endParaRPr lang="en-US"/>
            </a:p>
          </p:txBody>
        </p:sp>
        <p:sp>
          <p:nvSpPr>
            <p:cNvPr id="7204" name="Freeform 7203"/>
            <p:cNvSpPr/>
            <p:nvPr/>
          </p:nvSpPr>
          <p:spPr>
            <a:xfrm>
              <a:off x="0" y="3949"/>
              <a:ext cx="47" cy="86"/>
            </a:xfrm>
            <a:custGeom>
              <a:avLst/>
              <a:gdLst/>
              <a:ahLst/>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ln>
          </p:spPr>
          <p:txBody>
            <a:bodyPr/>
            <a:p>
              <a:endParaRPr lang="en-US"/>
            </a:p>
          </p:txBody>
        </p:sp>
        <p:sp>
          <p:nvSpPr>
            <p:cNvPr id="7205" name="Freeform 7204"/>
            <p:cNvSpPr/>
            <p:nvPr/>
          </p:nvSpPr>
          <p:spPr>
            <a:xfrm>
              <a:off x="0" y="3239"/>
              <a:ext cx="497" cy="740"/>
            </a:xfrm>
            <a:custGeom>
              <a:avLst/>
              <a:gdLst/>
              <a:ahLst/>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ln>
          </p:spPr>
          <p:txBody>
            <a:bodyPr/>
            <a:p>
              <a:endParaRPr lang="en-US"/>
            </a:p>
          </p:txBody>
        </p:sp>
        <p:sp>
          <p:nvSpPr>
            <p:cNvPr id="7206" name="Freeform 7205"/>
            <p:cNvSpPr/>
            <p:nvPr/>
          </p:nvSpPr>
          <p:spPr>
            <a:xfrm rot="1584153">
              <a:off x="20" y="410"/>
              <a:ext cx="344" cy="245"/>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7207" name="Freeform 7206"/>
            <p:cNvSpPr/>
            <p:nvPr/>
          </p:nvSpPr>
          <p:spPr>
            <a:xfrm rot="1584153">
              <a:off x="242" y="756"/>
              <a:ext cx="167" cy="115"/>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7208" name="Freeform 7207"/>
            <p:cNvSpPr/>
            <p:nvPr/>
          </p:nvSpPr>
          <p:spPr>
            <a:xfrm rot="1584153">
              <a:off x="574" y="286"/>
              <a:ext cx="147" cy="160"/>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ln>
          </p:spPr>
          <p:txBody>
            <a:bodyPr/>
            <a:p>
              <a:endParaRPr lang="en-US"/>
            </a:p>
          </p:txBody>
        </p:sp>
        <p:sp>
          <p:nvSpPr>
            <p:cNvPr id="7209" name="Freeform 7208"/>
            <p:cNvSpPr/>
            <p:nvPr/>
          </p:nvSpPr>
          <p:spPr>
            <a:xfrm rot="1584153">
              <a:off x="236" y="721"/>
              <a:ext cx="62" cy="97"/>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7210" name="Freeform 7209"/>
            <p:cNvSpPr/>
            <p:nvPr/>
          </p:nvSpPr>
          <p:spPr>
            <a:xfrm rot="1584153">
              <a:off x="585" y="466"/>
              <a:ext cx="72" cy="41"/>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ln>
          </p:spPr>
          <p:txBody>
            <a:bodyPr/>
            <a:p>
              <a:endParaRPr lang="en-US"/>
            </a:p>
          </p:txBody>
        </p:sp>
        <p:sp>
          <p:nvSpPr>
            <p:cNvPr id="7211" name="Freeform 7210"/>
            <p:cNvSpPr/>
            <p:nvPr/>
          </p:nvSpPr>
          <p:spPr>
            <a:xfrm>
              <a:off x="0" y="886"/>
              <a:ext cx="360" cy="650"/>
            </a:xfrm>
            <a:custGeom>
              <a:avLst/>
              <a:gdLst/>
              <a:ahLst/>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ln>
          </p:spPr>
          <p:txBody>
            <a:bodyPr/>
            <a:p>
              <a:endParaRPr lang="en-US"/>
            </a:p>
          </p:txBody>
        </p:sp>
        <p:sp>
          <p:nvSpPr>
            <p:cNvPr id="7212" name="Freeform 7211"/>
            <p:cNvSpPr/>
            <p:nvPr/>
          </p:nvSpPr>
          <p:spPr>
            <a:xfrm rot="1584153">
              <a:off x="56" y="84"/>
              <a:ext cx="804" cy="686"/>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ln>
          </p:spPr>
          <p:txBody>
            <a:bodyPr/>
            <a:p>
              <a:endParaRPr lang="en-US"/>
            </a:p>
          </p:txBody>
        </p:sp>
      </p:grpSp>
      <p:sp>
        <p:nvSpPr>
          <p:cNvPr id="7213" name="Title 7212"/>
          <p:cNvSpPr>
            <a:spLocks noGrp="1"/>
          </p:cNvSpPr>
          <p:nvPr>
            <p:ph type="title"/>
          </p:nvPr>
        </p:nvSpPr>
        <p:spPr>
          <a:xfrm>
            <a:off x="442913" y="103188"/>
            <a:ext cx="8243887" cy="1314450"/>
          </a:xfrm>
          <a:prstGeom prst="rect">
            <a:avLst/>
          </a:prstGeom>
          <a:noFill/>
          <a:ln w="9525">
            <a:noFill/>
          </a:ln>
        </p:spPr>
        <p:txBody>
          <a:bodyPr anchor="b" anchorCtr="0"/>
          <a:p>
            <a:pPr lvl="0"/>
            <a:r>
              <a:t>Click to edit Master title style</a:t>
            </a:r>
          </a:p>
        </p:txBody>
      </p:sp>
      <p:sp>
        <p:nvSpPr>
          <p:cNvPr id="7214" name="Text Placeholder 7213"/>
          <p:cNvSpPr>
            <a:spLocks noGrp="1"/>
          </p:cNvSpPr>
          <p:nvPr>
            <p:ph type="body" idx="1"/>
          </p:nvPr>
        </p:nvSpPr>
        <p:spPr>
          <a:xfrm>
            <a:off x="457200" y="1600200"/>
            <a:ext cx="8229600" cy="445611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7215" name="Date Placeholder 7214"/>
          <p:cNvSpPr>
            <a:spLocks noGrp="1"/>
          </p:cNvSpPr>
          <p:nvPr>
            <p:ph type="dt" sz="half" idx="2"/>
          </p:nvPr>
        </p:nvSpPr>
        <p:spPr>
          <a:xfrm>
            <a:off x="457200" y="6243638"/>
            <a:ext cx="2133600" cy="457200"/>
          </a:xfrm>
          <a:prstGeom prst="rect">
            <a:avLst/>
          </a:prstGeom>
          <a:noFill/>
          <a:ln w="9525">
            <a:noFill/>
          </a:ln>
        </p:spPr>
        <p:txBody>
          <a:bodyPr/>
          <a:lstStyle>
            <a:lvl1pPr>
              <a:defRPr sz="1400" b="0">
                <a:latin typeface="Verdana" panose="020B0604030504040204" pitchFamily="34" charset="0"/>
              </a:defRPr>
            </a:lvl1pPr>
          </a:lstStyle>
          <a:p>
            <a:pPr lvl="0" eaLnBrk="1" hangingPunct="1"/>
            <a:endParaRPr lang="en-US">
              <a:latin typeface="Arial" panose="020B0604020202020204" pitchFamily="34" charset="0"/>
            </a:endParaRPr>
          </a:p>
        </p:txBody>
      </p:sp>
      <p:sp>
        <p:nvSpPr>
          <p:cNvPr id="7216" name="Footer Placeholder 7215"/>
          <p:cNvSpPr>
            <a:spLocks noGrp="1"/>
          </p:cNvSpPr>
          <p:nvPr>
            <p:ph type="ftr" sz="quarter" idx="3"/>
          </p:nvPr>
        </p:nvSpPr>
        <p:spPr>
          <a:xfrm>
            <a:off x="3124200" y="6248400"/>
            <a:ext cx="2895600" cy="457200"/>
          </a:xfrm>
          <a:prstGeom prst="rect">
            <a:avLst/>
          </a:prstGeom>
          <a:noFill/>
          <a:ln w="9525">
            <a:noFill/>
          </a:ln>
        </p:spPr>
        <p:txBody>
          <a:bodyPr/>
          <a:lstStyle>
            <a:lvl1pPr algn="ctr">
              <a:defRPr sz="1400" b="0">
                <a:latin typeface="Verdana" panose="020B0604030504040204" pitchFamily="34" charset="0"/>
              </a:defRPr>
            </a:lvl1pPr>
          </a:lstStyle>
          <a:p>
            <a:pPr lvl="0" eaLnBrk="1" hangingPunct="1"/>
            <a:endParaRPr lang="en-US"/>
          </a:p>
        </p:txBody>
      </p:sp>
      <p:sp>
        <p:nvSpPr>
          <p:cNvPr id="7217" name="Slide Number Placeholder 7216"/>
          <p:cNvSpPr>
            <a:spLocks noGrp="1"/>
          </p:cNvSpPr>
          <p:nvPr>
            <p:ph type="sldNum" sz="quarter" idx="4"/>
          </p:nvPr>
        </p:nvSpPr>
        <p:spPr>
          <a:xfrm>
            <a:off x="6553200" y="6243638"/>
            <a:ext cx="2133600" cy="457200"/>
          </a:xfrm>
          <a:prstGeom prst="rect">
            <a:avLst/>
          </a:prstGeom>
          <a:noFill/>
          <a:ln w="9525">
            <a:noFill/>
          </a:ln>
        </p:spPr>
        <p:txBody>
          <a:bodyPr/>
          <a:lstStyle>
            <a:lvl1pPr algn="r">
              <a:defRPr sz="1400" b="0">
                <a:latin typeface="Verdana" panose="020B0604030504040204" pitchFamily="34" charset="0"/>
              </a:defRPr>
            </a:lvl1pPr>
          </a:lstStyle>
          <a:p>
            <a:pPr lvl="0" eaLnBrk="1" hangingPunct="1"/>
            <a:fld id="{9A0DB2DC-4C9A-4742-B13C-FB6460FD3503}" type="slidenum">
              <a:rPr lang="en-US"/>
            </a:fld>
            <a:endParaRPr 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ctr" defTabSz="914400" rtl="0" eaLnBrk="1" fontAlgn="base" latinLnBrk="0" hangingPunct="1">
        <a:lnSpc>
          <a:spcPct val="90000"/>
        </a:lnSpc>
        <a:spcBef>
          <a:spcPct val="0"/>
        </a:spcBef>
        <a:spcAft>
          <a:spcPct val="0"/>
        </a:spcAft>
        <a:buNone/>
        <a:defRPr sz="32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9218" name="Group 9217"/>
          <p:cNvGrpSpPr/>
          <p:nvPr/>
        </p:nvGrpSpPr>
        <p:grpSpPr>
          <a:xfrm>
            <a:off x="-7937" y="0"/>
            <a:ext cx="2833687" cy="6856413"/>
            <a:chOff x="-5" y="0"/>
            <a:chExt cx="1785" cy="4319"/>
          </a:xfrm>
        </p:grpSpPr>
        <p:sp>
          <p:nvSpPr>
            <p:cNvPr id="9219" name="Freeform 9218"/>
            <p:cNvSpPr/>
            <p:nvPr/>
          </p:nvSpPr>
          <p:spPr>
            <a:xfrm>
              <a:off x="-5" y="3262"/>
              <a:ext cx="472" cy="802"/>
            </a:xfrm>
            <a:custGeom>
              <a:avLst/>
              <a:gdLst/>
              <a:ahLst/>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ln>
          </p:spPr>
          <p:txBody>
            <a:bodyPr/>
            <a:p>
              <a:endParaRPr lang="en-US"/>
            </a:p>
          </p:txBody>
        </p:sp>
        <p:grpSp>
          <p:nvGrpSpPr>
            <p:cNvPr id="9220" name="Group 9219"/>
            <p:cNvGrpSpPr/>
            <p:nvPr/>
          </p:nvGrpSpPr>
          <p:grpSpPr>
            <a:xfrm rot="-6635092" flipH="1">
              <a:off x="104" y="2441"/>
              <a:ext cx="452" cy="444"/>
              <a:chOff x="1727" y="866"/>
              <a:chExt cx="129" cy="157"/>
            </a:xfrm>
          </p:grpSpPr>
          <p:sp>
            <p:nvSpPr>
              <p:cNvPr id="9221" name="Freeform 9220"/>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9222" name="Freeform 9221"/>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9223" name="Freeform 9222"/>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9224" name="Freeform 9223"/>
            <p:cNvSpPr/>
            <p:nvPr/>
          </p:nvSpPr>
          <p:spPr>
            <a:xfrm>
              <a:off x="90" y="1736"/>
              <a:ext cx="710" cy="768"/>
            </a:xfrm>
            <a:custGeom>
              <a:avLst/>
              <a:gdLst/>
              <a:ahLst/>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ln>
          </p:spPr>
          <p:txBody>
            <a:bodyPr/>
            <a:p>
              <a:endParaRPr lang="en-US"/>
            </a:p>
          </p:txBody>
        </p:sp>
        <p:grpSp>
          <p:nvGrpSpPr>
            <p:cNvPr id="9225" name="Group 9224"/>
            <p:cNvGrpSpPr/>
            <p:nvPr/>
          </p:nvGrpSpPr>
          <p:grpSpPr>
            <a:xfrm rot="416244">
              <a:off x="9" y="1746"/>
              <a:ext cx="1771" cy="1741"/>
              <a:chOff x="41" y="2787"/>
              <a:chExt cx="902" cy="833"/>
            </a:xfrm>
          </p:grpSpPr>
          <p:sp>
            <p:nvSpPr>
              <p:cNvPr id="9226" name="Freeform 9225"/>
              <p:cNvSpPr/>
              <p:nvPr userDrawn="1"/>
            </p:nvSpPr>
            <p:spPr>
              <a:xfrm rot="373331" flipH="1">
                <a:off x="125" y="2787"/>
                <a:ext cx="313" cy="303"/>
              </a:xfrm>
              <a:custGeom>
                <a:avLst/>
                <a:gdLst/>
                <a:ahLst/>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ln>
            </p:spPr>
            <p:txBody>
              <a:bodyPr/>
              <a:p>
                <a:endParaRPr lang="en-US"/>
              </a:p>
            </p:txBody>
          </p:sp>
          <p:sp>
            <p:nvSpPr>
              <p:cNvPr id="9227" name="Freeform 9226"/>
              <p:cNvSpPr/>
              <p:nvPr userDrawn="1"/>
            </p:nvSpPr>
            <p:spPr>
              <a:xfrm rot="373331" flipH="1">
                <a:off x="41" y="2843"/>
                <a:ext cx="262" cy="308"/>
              </a:xfrm>
              <a:custGeom>
                <a:avLst/>
                <a:gdLst/>
                <a:ahLst/>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ln>
            </p:spPr>
            <p:txBody>
              <a:bodyPr/>
              <a:p>
                <a:endParaRPr lang="en-US"/>
              </a:p>
            </p:txBody>
          </p:sp>
          <p:sp>
            <p:nvSpPr>
              <p:cNvPr id="9228" name="Freeform 9227"/>
              <p:cNvSpPr/>
              <p:nvPr userDrawn="1"/>
            </p:nvSpPr>
            <p:spPr>
              <a:xfrm rot="373331" flipH="1">
                <a:off x="121" y="2907"/>
                <a:ext cx="93" cy="156"/>
              </a:xfrm>
              <a:custGeom>
                <a:avLst/>
                <a:gdLst/>
                <a:ahLst/>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ln>
            </p:spPr>
            <p:txBody>
              <a:bodyPr/>
              <a:p>
                <a:endParaRPr lang="en-US"/>
              </a:p>
            </p:txBody>
          </p:sp>
          <p:sp>
            <p:nvSpPr>
              <p:cNvPr id="9229" name="Freeform 9228"/>
              <p:cNvSpPr/>
              <p:nvPr userDrawn="1"/>
            </p:nvSpPr>
            <p:spPr>
              <a:xfrm rot="373331" flipH="1">
                <a:off x="313" y="3110"/>
                <a:ext cx="85" cy="93"/>
              </a:xfrm>
              <a:custGeom>
                <a:avLst/>
                <a:gdLst/>
                <a:ahLst/>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ln>
            </p:spPr>
            <p:txBody>
              <a:bodyPr/>
              <a:p>
                <a:endParaRPr lang="en-US"/>
              </a:p>
            </p:txBody>
          </p:sp>
          <p:sp>
            <p:nvSpPr>
              <p:cNvPr id="9230" name="Freeform 9229"/>
              <p:cNvSpPr/>
              <p:nvPr userDrawn="1"/>
            </p:nvSpPr>
            <p:spPr>
              <a:xfrm rot="373331" flipH="1">
                <a:off x="289" y="3135"/>
                <a:ext cx="21" cy="55"/>
              </a:xfrm>
              <a:custGeom>
                <a:avLst/>
                <a:gdLst/>
                <a:ahLst/>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ln>
            </p:spPr>
            <p:txBody>
              <a:bodyPr/>
              <a:p>
                <a:endParaRPr lang="en-US"/>
              </a:p>
            </p:txBody>
          </p:sp>
          <p:grpSp>
            <p:nvGrpSpPr>
              <p:cNvPr id="9231" name="Group 9230"/>
              <p:cNvGrpSpPr/>
              <p:nvPr userDrawn="1"/>
            </p:nvGrpSpPr>
            <p:grpSpPr>
              <a:xfrm rot="10886446" flipH="1">
                <a:off x="335" y="3251"/>
                <a:ext cx="608" cy="369"/>
                <a:chOff x="-366" y="1704"/>
                <a:chExt cx="608" cy="369"/>
              </a:xfrm>
            </p:grpSpPr>
            <p:sp>
              <p:nvSpPr>
                <p:cNvPr id="9232" name="Freeform 9231"/>
                <p:cNvSpPr/>
                <p:nvPr userDrawn="1"/>
              </p:nvSpPr>
              <p:spPr>
                <a:xfrm rot="4200091">
                  <a:off x="-242" y="1806"/>
                  <a:ext cx="143" cy="390"/>
                </a:xfrm>
                <a:custGeom>
                  <a:avLst/>
                  <a:gdLst/>
                  <a:ahLst/>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ln>
              </p:spPr>
              <p:txBody>
                <a:bodyPr/>
                <a:p>
                  <a:endParaRPr lang="en-US"/>
                </a:p>
              </p:txBody>
            </p:sp>
            <p:sp>
              <p:nvSpPr>
                <p:cNvPr id="9233" name="Freeform 9232"/>
                <p:cNvSpPr/>
                <p:nvPr userDrawn="1"/>
              </p:nvSpPr>
              <p:spPr>
                <a:xfrm rot="4200091">
                  <a:off x="124" y="1760"/>
                  <a:ext cx="33" cy="160"/>
                </a:xfrm>
                <a:custGeom>
                  <a:avLst/>
                  <a:gdLst/>
                  <a:ahLst/>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ln>
              </p:spPr>
              <p:txBody>
                <a:bodyPr/>
                <a:p>
                  <a:endParaRPr lang="en-US"/>
                </a:p>
              </p:txBody>
            </p:sp>
            <p:sp>
              <p:nvSpPr>
                <p:cNvPr id="9234" name="Freeform 9233"/>
                <p:cNvSpPr/>
                <p:nvPr userDrawn="1"/>
              </p:nvSpPr>
              <p:spPr>
                <a:xfrm rot="4200091">
                  <a:off x="198" y="1720"/>
                  <a:ext cx="60" cy="27"/>
                </a:xfrm>
                <a:custGeom>
                  <a:avLst/>
                  <a:gdLst/>
                  <a:ahLst/>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ln>
              </p:spPr>
              <p:txBody>
                <a:bodyPr/>
                <a:p>
                  <a:endParaRPr lang="en-US"/>
                </a:p>
              </p:txBody>
            </p:sp>
          </p:grpSp>
        </p:grpSp>
        <p:grpSp>
          <p:nvGrpSpPr>
            <p:cNvPr id="9235" name="Group 9234"/>
            <p:cNvGrpSpPr/>
            <p:nvPr/>
          </p:nvGrpSpPr>
          <p:grpSpPr>
            <a:xfrm rot="-15351438">
              <a:off x="343" y="3854"/>
              <a:ext cx="392" cy="424"/>
              <a:chOff x="1727" y="866"/>
              <a:chExt cx="129" cy="157"/>
            </a:xfrm>
          </p:grpSpPr>
          <p:sp>
            <p:nvSpPr>
              <p:cNvPr id="9236" name="Freeform 9235"/>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9237" name="Freeform 9236"/>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9238" name="Freeform 9237"/>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9239" name="Group 9238"/>
            <p:cNvGrpSpPr/>
            <p:nvPr/>
          </p:nvGrpSpPr>
          <p:grpSpPr>
            <a:xfrm rot="5003157">
              <a:off x="249" y="1102"/>
              <a:ext cx="412" cy="500"/>
              <a:chOff x="1727" y="866"/>
              <a:chExt cx="129" cy="157"/>
            </a:xfrm>
          </p:grpSpPr>
          <p:sp>
            <p:nvSpPr>
              <p:cNvPr id="9240" name="Freeform 9239"/>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9241" name="Freeform 9240"/>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9242" name="Freeform 9241"/>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grpSp>
          <p:nvGrpSpPr>
            <p:cNvPr id="9243" name="Group 9242"/>
            <p:cNvGrpSpPr/>
            <p:nvPr/>
          </p:nvGrpSpPr>
          <p:grpSpPr>
            <a:xfrm>
              <a:off x="815" y="0"/>
              <a:ext cx="345" cy="367"/>
              <a:chOff x="1727" y="866"/>
              <a:chExt cx="129" cy="157"/>
            </a:xfrm>
          </p:grpSpPr>
          <p:sp>
            <p:nvSpPr>
              <p:cNvPr id="9244" name="Freeform 9243"/>
              <p:cNvSpPr/>
              <p:nvPr userDrawn="1"/>
            </p:nvSpPr>
            <p:spPr>
              <a:xfrm>
                <a:off x="1727" y="866"/>
                <a:ext cx="41" cy="59"/>
              </a:xfrm>
              <a:custGeom>
                <a:avLst/>
                <a:gdLst/>
                <a:ahLst/>
                <a:cxnLst/>
                <a:pathLst>
                  <a:path w="83" h="117">
                    <a:moveTo>
                      <a:pt x="83" y="28"/>
                    </a:moveTo>
                    <a:lnTo>
                      <a:pt x="27" y="0"/>
                    </a:lnTo>
                    <a:lnTo>
                      <a:pt x="0" y="117"/>
                    </a:lnTo>
                    <a:lnTo>
                      <a:pt x="83" y="28"/>
                    </a:lnTo>
                    <a:close/>
                  </a:path>
                </a:pathLst>
              </a:custGeom>
              <a:solidFill>
                <a:schemeClr val="bg2"/>
              </a:solidFill>
              <a:ln w="9525">
                <a:noFill/>
              </a:ln>
            </p:spPr>
            <p:txBody>
              <a:bodyPr/>
              <a:p>
                <a:endParaRPr lang="en-US"/>
              </a:p>
            </p:txBody>
          </p:sp>
          <p:sp>
            <p:nvSpPr>
              <p:cNvPr id="9245" name="Freeform 9244"/>
              <p:cNvSpPr/>
              <p:nvPr userDrawn="1"/>
            </p:nvSpPr>
            <p:spPr>
              <a:xfrm>
                <a:off x="1786" y="894"/>
                <a:ext cx="70" cy="49"/>
              </a:xfrm>
              <a:custGeom>
                <a:avLst/>
                <a:gdLst/>
                <a:ahLst/>
                <a:cxnLst/>
                <a:pathLst>
                  <a:path w="140" h="98">
                    <a:moveTo>
                      <a:pt x="0" y="98"/>
                    </a:moveTo>
                    <a:lnTo>
                      <a:pt x="118" y="0"/>
                    </a:lnTo>
                    <a:lnTo>
                      <a:pt x="140" y="49"/>
                    </a:lnTo>
                    <a:lnTo>
                      <a:pt x="0" y="98"/>
                    </a:lnTo>
                    <a:close/>
                  </a:path>
                </a:pathLst>
              </a:custGeom>
              <a:solidFill>
                <a:schemeClr val="bg2"/>
              </a:solidFill>
              <a:ln w="9525">
                <a:noFill/>
              </a:ln>
            </p:spPr>
            <p:txBody>
              <a:bodyPr/>
              <a:p>
                <a:endParaRPr lang="en-US"/>
              </a:p>
            </p:txBody>
          </p:sp>
          <p:sp>
            <p:nvSpPr>
              <p:cNvPr id="9246" name="Freeform 9245"/>
              <p:cNvSpPr/>
              <p:nvPr userDrawn="1"/>
            </p:nvSpPr>
            <p:spPr>
              <a:xfrm>
                <a:off x="1772" y="998"/>
                <a:ext cx="73" cy="25"/>
              </a:xfrm>
              <a:custGeom>
                <a:avLst/>
                <a:gdLst/>
                <a:ahLst/>
                <a:cxnLst/>
                <a:pathLst>
                  <a:path w="145" h="49">
                    <a:moveTo>
                      <a:pt x="0" y="7"/>
                    </a:moveTo>
                    <a:lnTo>
                      <a:pt x="145" y="0"/>
                    </a:lnTo>
                    <a:lnTo>
                      <a:pt x="131" y="49"/>
                    </a:lnTo>
                    <a:lnTo>
                      <a:pt x="0" y="7"/>
                    </a:lnTo>
                    <a:close/>
                  </a:path>
                </a:pathLst>
              </a:custGeom>
              <a:solidFill>
                <a:schemeClr val="bg2"/>
              </a:solidFill>
              <a:ln w="9525">
                <a:noFill/>
              </a:ln>
            </p:spPr>
            <p:txBody>
              <a:bodyPr/>
              <a:p>
                <a:endParaRPr lang="en-US"/>
              </a:p>
            </p:txBody>
          </p:sp>
        </p:grpSp>
        <p:sp>
          <p:nvSpPr>
            <p:cNvPr id="9247" name="Freeform 9246"/>
            <p:cNvSpPr/>
            <p:nvPr/>
          </p:nvSpPr>
          <p:spPr>
            <a:xfrm>
              <a:off x="87" y="94"/>
              <a:ext cx="699" cy="756"/>
            </a:xfrm>
            <a:custGeom>
              <a:avLst/>
              <a:gdLst/>
              <a:ahLst/>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ln>
          </p:spPr>
          <p:txBody>
            <a:bodyPr/>
            <a:p>
              <a:endParaRPr lang="en-US"/>
            </a:p>
          </p:txBody>
        </p:sp>
        <p:sp>
          <p:nvSpPr>
            <p:cNvPr id="9248" name="Freeform 9247"/>
            <p:cNvSpPr/>
            <p:nvPr/>
          </p:nvSpPr>
          <p:spPr>
            <a:xfrm rot="828663">
              <a:off x="242" y="3404"/>
              <a:ext cx="132" cy="167"/>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ln>
          </p:spPr>
          <p:txBody>
            <a:bodyPr/>
            <a:p>
              <a:endParaRPr lang="en-US"/>
            </a:p>
          </p:txBody>
        </p:sp>
        <p:sp>
          <p:nvSpPr>
            <p:cNvPr id="9249" name="Freeform 9248"/>
            <p:cNvSpPr/>
            <p:nvPr/>
          </p:nvSpPr>
          <p:spPr>
            <a:xfrm rot="828663">
              <a:off x="266" y="3592"/>
              <a:ext cx="66" cy="43"/>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ln>
          </p:spPr>
          <p:txBody>
            <a:bodyPr/>
            <a:p>
              <a:endParaRPr lang="en-US"/>
            </a:p>
          </p:txBody>
        </p:sp>
        <p:sp>
          <p:nvSpPr>
            <p:cNvPr id="9250" name="Freeform 9249"/>
            <p:cNvSpPr/>
            <p:nvPr/>
          </p:nvSpPr>
          <p:spPr>
            <a:xfrm>
              <a:off x="11" y="4110"/>
              <a:ext cx="118" cy="209"/>
            </a:xfrm>
            <a:custGeom>
              <a:avLst/>
              <a:gdLst/>
              <a:ahLst/>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ln>
          </p:spPr>
          <p:txBody>
            <a:bodyPr/>
            <a:p>
              <a:endParaRPr lang="en-US"/>
            </a:p>
          </p:txBody>
        </p:sp>
        <p:sp>
          <p:nvSpPr>
            <p:cNvPr id="9251" name="Freeform 9250"/>
            <p:cNvSpPr/>
            <p:nvPr/>
          </p:nvSpPr>
          <p:spPr>
            <a:xfrm>
              <a:off x="0" y="3968"/>
              <a:ext cx="130" cy="128"/>
            </a:xfrm>
            <a:custGeom>
              <a:avLst/>
              <a:gdLst/>
              <a:ahLst/>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ln>
          </p:spPr>
          <p:txBody>
            <a:bodyPr/>
            <a:p>
              <a:endParaRPr lang="en-US"/>
            </a:p>
          </p:txBody>
        </p:sp>
        <p:sp>
          <p:nvSpPr>
            <p:cNvPr id="9252" name="Freeform 9251"/>
            <p:cNvSpPr/>
            <p:nvPr/>
          </p:nvSpPr>
          <p:spPr>
            <a:xfrm>
              <a:off x="0" y="3949"/>
              <a:ext cx="47" cy="86"/>
            </a:xfrm>
            <a:custGeom>
              <a:avLst/>
              <a:gdLst/>
              <a:ahLst/>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ln>
          </p:spPr>
          <p:txBody>
            <a:bodyPr/>
            <a:p>
              <a:endParaRPr lang="en-US"/>
            </a:p>
          </p:txBody>
        </p:sp>
        <p:sp>
          <p:nvSpPr>
            <p:cNvPr id="9253" name="Freeform 9252"/>
            <p:cNvSpPr/>
            <p:nvPr/>
          </p:nvSpPr>
          <p:spPr>
            <a:xfrm>
              <a:off x="0" y="3239"/>
              <a:ext cx="497" cy="740"/>
            </a:xfrm>
            <a:custGeom>
              <a:avLst/>
              <a:gdLst/>
              <a:ahLst/>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ln>
          </p:spPr>
          <p:txBody>
            <a:bodyPr/>
            <a:p>
              <a:endParaRPr lang="en-US"/>
            </a:p>
          </p:txBody>
        </p:sp>
        <p:sp>
          <p:nvSpPr>
            <p:cNvPr id="9254" name="Freeform 9253"/>
            <p:cNvSpPr/>
            <p:nvPr/>
          </p:nvSpPr>
          <p:spPr>
            <a:xfrm rot="1584153">
              <a:off x="20" y="410"/>
              <a:ext cx="344" cy="245"/>
            </a:xfrm>
            <a:custGeom>
              <a:avLst/>
              <a:gdLst/>
              <a:ahLst/>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ln>
          </p:spPr>
          <p:txBody>
            <a:bodyPr/>
            <a:p>
              <a:endParaRPr lang="en-US"/>
            </a:p>
          </p:txBody>
        </p:sp>
        <p:sp>
          <p:nvSpPr>
            <p:cNvPr id="9255" name="Freeform 9254"/>
            <p:cNvSpPr/>
            <p:nvPr/>
          </p:nvSpPr>
          <p:spPr>
            <a:xfrm rot="1584153">
              <a:off x="242" y="756"/>
              <a:ext cx="167" cy="115"/>
            </a:xfrm>
            <a:custGeom>
              <a:avLst/>
              <a:gdLst/>
              <a:ahLst/>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ln>
          </p:spPr>
          <p:txBody>
            <a:bodyPr/>
            <a:p>
              <a:endParaRPr lang="en-US"/>
            </a:p>
          </p:txBody>
        </p:sp>
        <p:sp>
          <p:nvSpPr>
            <p:cNvPr id="9256" name="Freeform 9255"/>
            <p:cNvSpPr/>
            <p:nvPr/>
          </p:nvSpPr>
          <p:spPr>
            <a:xfrm rot="1584153">
              <a:off x="574" y="286"/>
              <a:ext cx="147" cy="160"/>
            </a:xfrm>
            <a:custGeom>
              <a:avLst/>
              <a:gdLst/>
              <a:ahLst/>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ln>
          </p:spPr>
          <p:txBody>
            <a:bodyPr/>
            <a:p>
              <a:endParaRPr lang="en-US"/>
            </a:p>
          </p:txBody>
        </p:sp>
        <p:sp>
          <p:nvSpPr>
            <p:cNvPr id="9257" name="Freeform 9256"/>
            <p:cNvSpPr/>
            <p:nvPr/>
          </p:nvSpPr>
          <p:spPr>
            <a:xfrm rot="1584153">
              <a:off x="236" y="721"/>
              <a:ext cx="62" cy="97"/>
            </a:xfrm>
            <a:custGeom>
              <a:avLst/>
              <a:gdLst/>
              <a:ahLst/>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ln>
          </p:spPr>
          <p:txBody>
            <a:bodyPr/>
            <a:p>
              <a:endParaRPr lang="en-US"/>
            </a:p>
          </p:txBody>
        </p:sp>
        <p:sp>
          <p:nvSpPr>
            <p:cNvPr id="9258" name="Freeform 9257"/>
            <p:cNvSpPr/>
            <p:nvPr/>
          </p:nvSpPr>
          <p:spPr>
            <a:xfrm rot="1584153">
              <a:off x="585" y="466"/>
              <a:ext cx="72" cy="41"/>
            </a:xfrm>
            <a:custGeom>
              <a:avLst/>
              <a:gdLst/>
              <a:ahLst/>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ln>
          </p:spPr>
          <p:txBody>
            <a:bodyPr/>
            <a:p>
              <a:endParaRPr lang="en-US"/>
            </a:p>
          </p:txBody>
        </p:sp>
        <p:sp>
          <p:nvSpPr>
            <p:cNvPr id="9259" name="Freeform 9258"/>
            <p:cNvSpPr/>
            <p:nvPr/>
          </p:nvSpPr>
          <p:spPr>
            <a:xfrm>
              <a:off x="0" y="886"/>
              <a:ext cx="360" cy="650"/>
            </a:xfrm>
            <a:custGeom>
              <a:avLst/>
              <a:gdLst/>
              <a:ahLst/>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ln>
          </p:spPr>
          <p:txBody>
            <a:bodyPr/>
            <a:p>
              <a:endParaRPr lang="en-US"/>
            </a:p>
          </p:txBody>
        </p:sp>
        <p:sp>
          <p:nvSpPr>
            <p:cNvPr id="9260" name="Freeform 9259"/>
            <p:cNvSpPr/>
            <p:nvPr/>
          </p:nvSpPr>
          <p:spPr>
            <a:xfrm rot="1584153">
              <a:off x="56" y="84"/>
              <a:ext cx="804" cy="686"/>
            </a:xfrm>
            <a:custGeom>
              <a:avLst/>
              <a:gdLst/>
              <a:ahLst/>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ln>
          </p:spPr>
          <p:txBody>
            <a:bodyPr/>
            <a:p>
              <a:endParaRPr lang="en-US"/>
            </a:p>
          </p:txBody>
        </p:sp>
      </p:grpSp>
      <p:sp>
        <p:nvSpPr>
          <p:cNvPr id="9261" name="Title 9260"/>
          <p:cNvSpPr>
            <a:spLocks noGrp="1"/>
          </p:cNvSpPr>
          <p:nvPr>
            <p:ph type="title"/>
          </p:nvPr>
        </p:nvSpPr>
        <p:spPr>
          <a:xfrm>
            <a:off x="442913" y="103188"/>
            <a:ext cx="8243887" cy="1314450"/>
          </a:xfrm>
          <a:prstGeom prst="rect">
            <a:avLst/>
          </a:prstGeom>
          <a:noFill/>
          <a:ln w="9525">
            <a:noFill/>
          </a:ln>
        </p:spPr>
        <p:txBody>
          <a:bodyPr anchor="b" anchorCtr="0"/>
          <a:p>
            <a:pPr lvl="0"/>
            <a:r>
              <a:t>Click to edit Master title style</a:t>
            </a:r>
          </a:p>
        </p:txBody>
      </p:sp>
      <p:sp>
        <p:nvSpPr>
          <p:cNvPr id="9262" name="Text Placeholder 9261"/>
          <p:cNvSpPr>
            <a:spLocks noGrp="1"/>
          </p:cNvSpPr>
          <p:nvPr>
            <p:ph type="body" idx="1"/>
          </p:nvPr>
        </p:nvSpPr>
        <p:spPr>
          <a:xfrm>
            <a:off x="457200" y="1600200"/>
            <a:ext cx="8229600" cy="445611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9263" name="Date Placeholder 9262"/>
          <p:cNvSpPr>
            <a:spLocks noGrp="1"/>
          </p:cNvSpPr>
          <p:nvPr>
            <p:ph type="dt" sz="half" idx="2"/>
          </p:nvPr>
        </p:nvSpPr>
        <p:spPr>
          <a:xfrm>
            <a:off x="457200" y="6243638"/>
            <a:ext cx="2133600" cy="457200"/>
          </a:xfrm>
          <a:prstGeom prst="rect">
            <a:avLst/>
          </a:prstGeom>
          <a:noFill/>
          <a:ln w="9525">
            <a:noFill/>
          </a:ln>
        </p:spPr>
        <p:txBody>
          <a:bodyPr/>
          <a:lstStyle>
            <a:lvl1pPr>
              <a:defRPr sz="1400" b="0">
                <a:latin typeface="Verdana" panose="020B0604030504040204" pitchFamily="34" charset="0"/>
              </a:defRPr>
            </a:lvl1pPr>
          </a:lstStyle>
          <a:p>
            <a:pPr lvl="0" eaLnBrk="1" hangingPunct="1"/>
            <a:endParaRPr lang="en-US">
              <a:latin typeface="Arial" panose="020B0604020202020204" pitchFamily="34" charset="0"/>
            </a:endParaRPr>
          </a:p>
        </p:txBody>
      </p:sp>
      <p:sp>
        <p:nvSpPr>
          <p:cNvPr id="9264" name="Footer Placeholder 9263"/>
          <p:cNvSpPr>
            <a:spLocks noGrp="1"/>
          </p:cNvSpPr>
          <p:nvPr>
            <p:ph type="ftr" sz="quarter" idx="3"/>
          </p:nvPr>
        </p:nvSpPr>
        <p:spPr>
          <a:xfrm>
            <a:off x="3124200" y="6248400"/>
            <a:ext cx="2895600" cy="457200"/>
          </a:xfrm>
          <a:prstGeom prst="rect">
            <a:avLst/>
          </a:prstGeom>
          <a:noFill/>
          <a:ln w="9525">
            <a:noFill/>
          </a:ln>
        </p:spPr>
        <p:txBody>
          <a:bodyPr/>
          <a:lstStyle>
            <a:lvl1pPr algn="ctr">
              <a:defRPr sz="1400" b="0">
                <a:latin typeface="Verdana" panose="020B0604030504040204" pitchFamily="34" charset="0"/>
              </a:defRPr>
            </a:lvl1pPr>
          </a:lstStyle>
          <a:p>
            <a:pPr lvl="0" eaLnBrk="1" hangingPunct="1"/>
            <a:endParaRPr lang="en-US"/>
          </a:p>
        </p:txBody>
      </p:sp>
      <p:sp>
        <p:nvSpPr>
          <p:cNvPr id="9265" name="Slide Number Placeholder 9264"/>
          <p:cNvSpPr>
            <a:spLocks noGrp="1"/>
          </p:cNvSpPr>
          <p:nvPr>
            <p:ph type="sldNum" sz="quarter" idx="4"/>
          </p:nvPr>
        </p:nvSpPr>
        <p:spPr>
          <a:xfrm>
            <a:off x="6553200" y="6243638"/>
            <a:ext cx="2133600" cy="457200"/>
          </a:xfrm>
          <a:prstGeom prst="rect">
            <a:avLst/>
          </a:prstGeom>
          <a:noFill/>
          <a:ln w="9525">
            <a:noFill/>
          </a:ln>
        </p:spPr>
        <p:txBody>
          <a:bodyPr/>
          <a:lstStyle>
            <a:lvl1pPr algn="r">
              <a:defRPr sz="1400" b="0">
                <a:latin typeface="Verdana" panose="020B0604030504040204" pitchFamily="34" charset="0"/>
              </a:defRPr>
            </a:lvl1pPr>
          </a:lstStyle>
          <a:p>
            <a:pPr lvl="0" eaLnBrk="1" hangingPunct="1"/>
            <a:fld id="{9A0DB2DC-4C9A-4742-B13C-FB6460FD3503}" type="slidenum">
              <a:rPr lang="en-US"/>
            </a:fld>
            <a:endParaRPr 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ctr" defTabSz="914400" rtl="0" eaLnBrk="1" fontAlgn="base" latinLnBrk="0" hangingPunct="1">
        <a:lnSpc>
          <a:spcPct val="9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1266" name="Group 11265"/>
          <p:cNvGrpSpPr/>
          <p:nvPr/>
        </p:nvGrpSpPr>
        <p:grpSpPr>
          <a:xfrm>
            <a:off x="0" y="0"/>
            <a:ext cx="2667000" cy="6858000"/>
            <a:chOff x="0" y="0"/>
            <a:chExt cx="1680" cy="4320"/>
          </a:xfrm>
        </p:grpSpPr>
        <p:sp>
          <p:nvSpPr>
            <p:cNvPr id="11267" name="Rectangles 11266"/>
            <p:cNvSpPr/>
            <p:nvPr/>
          </p:nvSpPr>
          <p:spPr>
            <a:xfrm>
              <a:off x="1248" y="0"/>
              <a:ext cx="432" cy="4320"/>
            </a:xfrm>
            <a:prstGeom prst="rect">
              <a:avLst/>
            </a:prstGeom>
            <a:gradFill rotWithShape="0">
              <a:gsLst>
                <a:gs pos="0">
                  <a:schemeClr val="bg1">
                    <a:gamma/>
                    <a:shade val="45490"/>
                    <a:invGamma/>
                  </a:schemeClr>
                </a:gs>
                <a:gs pos="100000">
                  <a:schemeClr val="bg1"/>
                </a:gs>
              </a:gsLst>
              <a:lin ang="0" scaled="1"/>
              <a:tileRect/>
            </a:gradFill>
            <a:ln w="9525">
              <a:noFill/>
            </a:ln>
          </p:spPr>
          <p:txBody>
            <a:bodyPr wrap="none" anchor="ctr" anchorCtr="0"/>
            <a:p>
              <a:pPr lvl="0" algn="ctr" eaLnBrk="1" hangingPunct="1"/>
              <a:endParaRPr sz="1800" b="0">
                <a:latin typeface="Arial" panose="020B0604020202020204" pitchFamily="34" charset="0"/>
              </a:endParaRPr>
            </a:p>
          </p:txBody>
        </p:sp>
        <p:pic>
          <p:nvPicPr>
            <p:cNvPr id="11268" name="Picture 11267" descr="slidemaster_med3"/>
            <p:cNvPicPr>
              <a:picLocks noChangeAspect="1"/>
            </p:cNvPicPr>
            <p:nvPr/>
          </p:nvPicPr>
          <p:blipFill>
            <a:blip r:embed="rId12"/>
            <a:stretch>
              <a:fillRect/>
            </a:stretch>
          </p:blipFill>
          <p:spPr>
            <a:xfrm>
              <a:off x="0" y="0"/>
              <a:ext cx="1348" cy="4320"/>
            </a:xfrm>
            <a:prstGeom prst="rect">
              <a:avLst/>
            </a:prstGeom>
            <a:noFill/>
            <a:ln w="9525">
              <a:noFill/>
            </a:ln>
          </p:spPr>
        </p:pic>
      </p:grpSp>
      <p:sp>
        <p:nvSpPr>
          <p:cNvPr id="11269" name="Title 11268"/>
          <p:cNvSpPr>
            <a:spLocks noGrp="1"/>
          </p:cNvSpPr>
          <p:nvPr>
            <p:ph type="title"/>
          </p:nvPr>
        </p:nvSpPr>
        <p:spPr>
          <a:xfrm>
            <a:off x="2438400" y="228600"/>
            <a:ext cx="6400800" cy="1219200"/>
          </a:xfrm>
          <a:prstGeom prst="rect">
            <a:avLst/>
          </a:prstGeom>
          <a:noFill/>
          <a:ln w="9525">
            <a:noFill/>
          </a:ln>
        </p:spPr>
        <p:txBody>
          <a:bodyPr anchor="ctr" anchorCtr="0"/>
          <a:p>
            <a:pPr lvl="0"/>
            <a:r>
              <a:t>Click to edit Master title style</a:t>
            </a:r>
          </a:p>
        </p:txBody>
      </p:sp>
      <p:sp>
        <p:nvSpPr>
          <p:cNvPr id="11270" name="Text Placeholder 11269"/>
          <p:cNvSpPr>
            <a:spLocks noGrp="1"/>
          </p:cNvSpPr>
          <p:nvPr>
            <p:ph type="body" idx="1"/>
          </p:nvPr>
        </p:nvSpPr>
        <p:spPr>
          <a:xfrm>
            <a:off x="2438400" y="1600200"/>
            <a:ext cx="6400800" cy="4495800"/>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1271" name="Date Placeholder 11270"/>
          <p:cNvSpPr>
            <a:spLocks noGrp="1"/>
          </p:cNvSpPr>
          <p:nvPr>
            <p:ph type="dt" sz="half" idx="2"/>
          </p:nvPr>
        </p:nvSpPr>
        <p:spPr>
          <a:xfrm>
            <a:off x="152400" y="6248400"/>
            <a:ext cx="1901825" cy="457200"/>
          </a:xfrm>
          <a:prstGeom prst="rect">
            <a:avLst/>
          </a:prstGeom>
          <a:noFill/>
          <a:ln w="9525">
            <a:noFill/>
          </a:ln>
        </p:spPr>
        <p:txBody>
          <a:bodyPr/>
          <a:lstStyle>
            <a:lvl1pPr>
              <a:defRPr sz="1000" b="0"/>
            </a:lvl1p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11272" name="Footer Placeholder 11271"/>
          <p:cNvSpPr>
            <a:spLocks noGrp="1"/>
          </p:cNvSpPr>
          <p:nvPr>
            <p:ph type="ftr" sz="quarter" idx="3"/>
          </p:nvPr>
        </p:nvSpPr>
        <p:spPr>
          <a:xfrm>
            <a:off x="3124200" y="6248400"/>
            <a:ext cx="2895600" cy="457200"/>
          </a:xfrm>
          <a:prstGeom prst="rect">
            <a:avLst/>
          </a:prstGeom>
          <a:noFill/>
          <a:ln w="9525">
            <a:noFill/>
          </a:ln>
        </p:spPr>
        <p:txBody>
          <a:bodyPr/>
          <a:lstStyle>
            <a:lvl1pPr algn="ctr">
              <a:defRPr sz="1000" b="0"/>
            </a:lvl1p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11273" name="Slide Number Placeholder 11272"/>
          <p:cNvSpPr>
            <a:spLocks noGrp="1"/>
          </p:cNvSpPr>
          <p:nvPr>
            <p:ph type="sldNum" sz="quarter" idx="4"/>
          </p:nvPr>
        </p:nvSpPr>
        <p:spPr>
          <a:xfrm>
            <a:off x="6934200" y="6248400"/>
            <a:ext cx="1905000" cy="457200"/>
          </a:xfrm>
          <a:prstGeom prst="rect">
            <a:avLst/>
          </a:prstGeom>
          <a:noFill/>
          <a:ln w="9525">
            <a:noFill/>
          </a:ln>
        </p:spPr>
        <p:txBody>
          <a:bodyPr/>
          <a:lstStyle>
            <a:lvl1pPr algn="r">
              <a:defRPr sz="1000" b="0"/>
            </a:lvl1p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fld>
            <a:endParaRPr lang="en-US">
              <a:effectLst>
                <a:outerShdw blurRad="38100" dist="38100" dir="2700000">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l" defTabSz="914400" rtl="0" eaLnBrk="1" fontAlgn="base" latinLnBrk="0" hangingPunct="1">
        <a:lnSpc>
          <a:spcPct val="100000"/>
        </a:lnSpc>
        <a:spcBef>
          <a:spcPct val="0"/>
        </a:spcBef>
        <a:spcAft>
          <a:spcPct val="0"/>
        </a:spcAft>
        <a:buNone/>
        <a:defRPr sz="36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l"/>
        <a:defRPr sz="2800" b="0"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l"/>
        <a:defRPr sz="2000" b="0"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314" name="Freeform 13313"/>
          <p:cNvSpPr/>
          <p:nvPr/>
        </p:nvSpPr>
        <p:spPr>
          <a:xfrm rot="-3172564">
            <a:off x="7777163" y="-14287"/>
            <a:ext cx="1162050" cy="2084387"/>
          </a:xfrm>
          <a:custGeom>
            <a:avLst/>
            <a:gdLst/>
            <a:ahLst/>
            <a:cxnLst/>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ln>
        </p:spPr>
        <p:txBody>
          <a:bodyPr/>
          <a:p>
            <a:endParaRPr lang="en-US"/>
          </a:p>
        </p:txBody>
      </p:sp>
      <p:sp>
        <p:nvSpPr>
          <p:cNvPr id="13315" name="Title 13314"/>
          <p:cNvSpPr>
            <a:spLocks noGrp="1"/>
          </p:cNvSpPr>
          <p:nvPr>
            <p:ph type="title"/>
          </p:nvPr>
        </p:nvSpPr>
        <p:spPr>
          <a:xfrm>
            <a:off x="685800" y="152400"/>
            <a:ext cx="6870700" cy="1600200"/>
          </a:xfrm>
          <a:prstGeom prst="rect">
            <a:avLst/>
          </a:prstGeom>
          <a:noFill/>
          <a:ln w="9525">
            <a:noFill/>
          </a:ln>
        </p:spPr>
        <p:txBody>
          <a:bodyPr anchor="b" anchorCtr="0"/>
          <a:p>
            <a:pPr lvl="0"/>
            <a:r>
              <a:t>Click to edit Master title style</a:t>
            </a:r>
          </a:p>
        </p:txBody>
      </p:sp>
      <p:sp>
        <p:nvSpPr>
          <p:cNvPr id="13316" name="Text Placeholder 13315"/>
          <p:cNvSpPr>
            <a:spLocks noGrp="1"/>
          </p:cNvSpPr>
          <p:nvPr>
            <p:ph type="body" idx="1"/>
          </p:nvPr>
        </p:nvSpPr>
        <p:spPr>
          <a:xfrm>
            <a:off x="685800" y="1828800"/>
            <a:ext cx="7696200" cy="3657600"/>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3317" name="Date Placeholder 13316"/>
          <p:cNvSpPr>
            <a:spLocks noGrp="1"/>
          </p:cNvSpPr>
          <p:nvPr>
            <p:ph type="dt" sz="half" idx="2"/>
          </p:nvPr>
        </p:nvSpPr>
        <p:spPr>
          <a:xfrm>
            <a:off x="1371600" y="6248400"/>
            <a:ext cx="1905000" cy="457200"/>
          </a:xfrm>
          <a:prstGeom prst="rect">
            <a:avLst/>
          </a:prstGeom>
          <a:noFill/>
          <a:ln w="9525">
            <a:noFill/>
          </a:ln>
        </p:spPr>
        <p:txBody>
          <a:bodyPr/>
          <a:lstStyle>
            <a:lvl1pPr>
              <a:defRPr sz="1400" b="0">
                <a:latin typeface="Comic Sans MS" panose="030F0702030302020204" pitchFamily="66" charset="0"/>
              </a:defRPr>
            </a:lvl1pPr>
          </a:lstStyle>
          <a:p>
            <a:pPr lvl="0" eaLnBrk="1" hangingPunct="1"/>
            <a:endParaRPr lang="en-US">
              <a:latin typeface="Arial" panose="020B0604020202020204" pitchFamily="34" charset="0"/>
            </a:endParaRPr>
          </a:p>
        </p:txBody>
      </p:sp>
      <p:sp>
        <p:nvSpPr>
          <p:cNvPr id="13318" name="Footer Placeholder 13317"/>
          <p:cNvSpPr>
            <a:spLocks noGrp="1"/>
          </p:cNvSpPr>
          <p:nvPr>
            <p:ph type="ftr" sz="quarter" idx="3"/>
          </p:nvPr>
        </p:nvSpPr>
        <p:spPr>
          <a:xfrm>
            <a:off x="3556000" y="6248400"/>
            <a:ext cx="2895600" cy="457200"/>
          </a:xfrm>
          <a:prstGeom prst="rect">
            <a:avLst/>
          </a:prstGeom>
          <a:noFill/>
          <a:ln w="9525">
            <a:noFill/>
          </a:ln>
        </p:spPr>
        <p:txBody>
          <a:bodyPr/>
          <a:lstStyle>
            <a:lvl1pPr algn="ctr">
              <a:defRPr sz="1400" b="0">
                <a:latin typeface="Comic Sans MS" panose="030F0702030302020204" pitchFamily="66" charset="0"/>
              </a:defRPr>
            </a:lvl1pPr>
          </a:lstStyle>
          <a:p>
            <a:pPr lvl="0" eaLnBrk="1" hangingPunct="1"/>
            <a:endParaRPr lang="en-US"/>
          </a:p>
        </p:txBody>
      </p:sp>
      <p:sp>
        <p:nvSpPr>
          <p:cNvPr id="13319" name="Slide Number Placeholder 13318"/>
          <p:cNvSpPr>
            <a:spLocks noGrp="1"/>
          </p:cNvSpPr>
          <p:nvPr>
            <p:ph type="sldNum" sz="quarter" idx="4"/>
          </p:nvPr>
        </p:nvSpPr>
        <p:spPr>
          <a:xfrm>
            <a:off x="6718300" y="6248400"/>
            <a:ext cx="1905000" cy="457200"/>
          </a:xfrm>
          <a:prstGeom prst="rect">
            <a:avLst/>
          </a:prstGeom>
          <a:noFill/>
          <a:ln w="9525">
            <a:noFill/>
          </a:ln>
        </p:spPr>
        <p:txBody>
          <a:bodyPr/>
          <a:lstStyle>
            <a:lvl1pPr algn="r">
              <a:defRPr sz="1400" b="0">
                <a:latin typeface="Comic Sans MS" panose="030F0702030302020204" pitchFamily="66" charset="0"/>
              </a:defRPr>
            </a:lvl1pPr>
          </a:lstStyle>
          <a:p>
            <a:pPr lvl="0" eaLnBrk="1" hangingPunct="1"/>
            <a:fld id="{9A0DB2DC-4C9A-4742-B13C-FB6460FD3503}" type="slidenum">
              <a:rPr lang="en-US"/>
            </a:fld>
            <a:endParaRPr lang="en-US">
              <a:latin typeface="Arial" panose="020B0604020202020204" pitchFamily="34" charset="0"/>
            </a:endParaRPr>
          </a:p>
        </p:txBody>
      </p:sp>
      <p:sp>
        <p:nvSpPr>
          <p:cNvPr id="13320" name="Freeform 13319"/>
          <p:cNvSpPr/>
          <p:nvPr/>
        </p:nvSpPr>
        <p:spPr>
          <a:xfrm rot="-3172564">
            <a:off x="7864475" y="23813"/>
            <a:ext cx="1165225" cy="2097087"/>
          </a:xfrm>
          <a:custGeom>
            <a:avLst/>
            <a:gdLst/>
            <a:ahLst/>
            <a:cxnLst/>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ln>
        </p:spPr>
        <p:txBody>
          <a:bodyPr/>
          <a:p>
            <a:endParaRPr lang="en-US"/>
          </a:p>
        </p:txBody>
      </p:sp>
      <p:sp>
        <p:nvSpPr>
          <p:cNvPr id="13321" name="Freeform 13320"/>
          <p:cNvSpPr/>
          <p:nvPr/>
        </p:nvSpPr>
        <p:spPr>
          <a:xfrm rot="-3172564">
            <a:off x="7831138" y="192088"/>
            <a:ext cx="1025525" cy="1571625"/>
          </a:xfrm>
          <a:custGeom>
            <a:avLst/>
            <a:gdLst/>
            <a:ahLst/>
            <a:cxnLst/>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ln>
        </p:spPr>
        <p:txBody>
          <a:bodyPr/>
          <a:p>
            <a:endParaRPr lang="en-US"/>
          </a:p>
        </p:txBody>
      </p:sp>
      <p:grpSp>
        <p:nvGrpSpPr>
          <p:cNvPr id="13322" name="Group 13321"/>
          <p:cNvGrpSpPr/>
          <p:nvPr/>
        </p:nvGrpSpPr>
        <p:grpSpPr>
          <a:xfrm>
            <a:off x="7938" y="5540375"/>
            <a:ext cx="1784350" cy="1246188"/>
            <a:chOff x="5" y="3490"/>
            <a:chExt cx="1124" cy="785"/>
          </a:xfrm>
        </p:grpSpPr>
        <p:sp>
          <p:nvSpPr>
            <p:cNvPr id="13323" name="Freeform 13322"/>
            <p:cNvSpPr/>
            <p:nvPr userDrawn="1"/>
          </p:nvSpPr>
          <p:spPr>
            <a:xfrm>
              <a:off x="24" y="3505"/>
              <a:ext cx="1089" cy="649"/>
            </a:xfrm>
            <a:custGeom>
              <a:avLst/>
              <a:gdLst/>
              <a:ahLst/>
              <a:cxnLst/>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ln>
          </p:spPr>
          <p:txBody>
            <a:bodyPr/>
            <a:p>
              <a:endParaRPr lang="en-US"/>
            </a:p>
          </p:txBody>
        </p:sp>
        <p:sp>
          <p:nvSpPr>
            <p:cNvPr id="13324" name="Freeform 13323"/>
            <p:cNvSpPr/>
            <p:nvPr userDrawn="1"/>
          </p:nvSpPr>
          <p:spPr>
            <a:xfrm>
              <a:off x="1022" y="3582"/>
              <a:ext cx="71" cy="129"/>
            </a:xfrm>
            <a:custGeom>
              <a:avLst/>
              <a:gdLst/>
              <a:ahLst/>
              <a:cxnLst/>
              <a:pathLst>
                <a:path w="143" h="258">
                  <a:moveTo>
                    <a:pt x="0" y="7"/>
                  </a:moveTo>
                  <a:lnTo>
                    <a:pt x="120" y="0"/>
                  </a:lnTo>
                  <a:lnTo>
                    <a:pt x="143" y="233"/>
                  </a:lnTo>
                  <a:lnTo>
                    <a:pt x="8" y="258"/>
                  </a:lnTo>
                  <a:lnTo>
                    <a:pt x="0" y="7"/>
                  </a:lnTo>
                  <a:lnTo>
                    <a:pt x="0" y="7"/>
                  </a:lnTo>
                  <a:close/>
                </a:path>
              </a:pathLst>
            </a:custGeom>
            <a:solidFill>
              <a:schemeClr val="accent1"/>
            </a:solidFill>
            <a:ln w="9525">
              <a:noFill/>
            </a:ln>
          </p:spPr>
          <p:txBody>
            <a:bodyPr/>
            <a:p>
              <a:endParaRPr lang="en-US"/>
            </a:p>
          </p:txBody>
        </p:sp>
        <p:sp>
          <p:nvSpPr>
            <p:cNvPr id="13325" name="Freeform 13324"/>
            <p:cNvSpPr/>
            <p:nvPr userDrawn="1"/>
          </p:nvSpPr>
          <p:spPr>
            <a:xfrm>
              <a:off x="20" y="3774"/>
              <a:ext cx="792" cy="410"/>
            </a:xfrm>
            <a:custGeom>
              <a:avLst/>
              <a:gdLst/>
              <a:ahLst/>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ln>
          </p:spPr>
          <p:txBody>
            <a:bodyPr/>
            <a:p>
              <a:endParaRPr lang="en-US"/>
            </a:p>
          </p:txBody>
        </p:sp>
        <p:sp>
          <p:nvSpPr>
            <p:cNvPr id="13326" name="Freeform 13325"/>
            <p:cNvSpPr/>
            <p:nvPr userDrawn="1"/>
          </p:nvSpPr>
          <p:spPr>
            <a:xfrm>
              <a:off x="129" y="3808"/>
              <a:ext cx="525" cy="374"/>
            </a:xfrm>
            <a:custGeom>
              <a:avLst/>
              <a:gdLst/>
              <a:ahLst/>
              <a:cxnLst/>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ln>
          </p:spPr>
          <p:txBody>
            <a:bodyPr/>
            <a:p>
              <a:endParaRPr lang="en-US"/>
            </a:p>
          </p:txBody>
        </p:sp>
        <p:sp>
          <p:nvSpPr>
            <p:cNvPr id="13327" name="Freeform 13326"/>
            <p:cNvSpPr/>
            <p:nvPr userDrawn="1"/>
          </p:nvSpPr>
          <p:spPr>
            <a:xfrm>
              <a:off x="485" y="3532"/>
              <a:ext cx="135" cy="121"/>
            </a:xfrm>
            <a:custGeom>
              <a:avLst/>
              <a:gdLst/>
              <a:ahLst/>
              <a:cxnLst/>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ln>
          </p:spPr>
          <p:txBody>
            <a:bodyPr/>
            <a:p>
              <a:endParaRPr lang="en-US"/>
            </a:p>
          </p:txBody>
        </p:sp>
        <p:sp>
          <p:nvSpPr>
            <p:cNvPr id="13328" name="Freeform 13327"/>
            <p:cNvSpPr/>
            <p:nvPr userDrawn="1"/>
          </p:nvSpPr>
          <p:spPr>
            <a:xfrm>
              <a:off x="641" y="4163"/>
              <a:ext cx="76" cy="112"/>
            </a:xfrm>
            <a:custGeom>
              <a:avLst/>
              <a:gdLst/>
              <a:ahLst/>
              <a:cxnLst/>
              <a:pathLst>
                <a:path w="152" h="224">
                  <a:moveTo>
                    <a:pt x="152" y="4"/>
                  </a:moveTo>
                  <a:lnTo>
                    <a:pt x="152" y="224"/>
                  </a:lnTo>
                  <a:lnTo>
                    <a:pt x="0" y="8"/>
                  </a:lnTo>
                  <a:lnTo>
                    <a:pt x="72" y="0"/>
                  </a:lnTo>
                  <a:lnTo>
                    <a:pt x="152" y="4"/>
                  </a:lnTo>
                  <a:lnTo>
                    <a:pt x="152" y="4"/>
                  </a:lnTo>
                  <a:close/>
                </a:path>
              </a:pathLst>
            </a:custGeom>
            <a:solidFill>
              <a:schemeClr val="hlink"/>
            </a:solidFill>
            <a:ln w="9525">
              <a:noFill/>
            </a:ln>
          </p:spPr>
          <p:txBody>
            <a:bodyPr/>
            <a:p>
              <a:endParaRPr lang="en-US"/>
            </a:p>
          </p:txBody>
        </p:sp>
        <p:sp>
          <p:nvSpPr>
            <p:cNvPr id="13329" name="Freeform 13328"/>
            <p:cNvSpPr/>
            <p:nvPr userDrawn="1"/>
          </p:nvSpPr>
          <p:spPr>
            <a:xfrm>
              <a:off x="504" y="3607"/>
              <a:ext cx="193" cy="383"/>
            </a:xfrm>
            <a:custGeom>
              <a:avLst/>
              <a:gdLst/>
              <a:ahLst/>
              <a:cxnLst/>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ln>
          </p:spPr>
          <p:txBody>
            <a:bodyPr/>
            <a:p>
              <a:endParaRPr lang="en-US"/>
            </a:p>
          </p:txBody>
        </p:sp>
        <p:sp>
          <p:nvSpPr>
            <p:cNvPr id="13330" name="Freeform 13329"/>
            <p:cNvSpPr/>
            <p:nvPr userDrawn="1"/>
          </p:nvSpPr>
          <p:spPr>
            <a:xfrm>
              <a:off x="668" y="3590"/>
              <a:ext cx="364" cy="174"/>
            </a:xfrm>
            <a:custGeom>
              <a:avLst/>
              <a:gdLst/>
              <a:ahLst/>
              <a:cxnLst/>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ln>
          </p:spPr>
          <p:txBody>
            <a:bodyPr/>
            <a:p>
              <a:endParaRPr lang="en-US"/>
            </a:p>
          </p:txBody>
        </p:sp>
        <p:sp>
          <p:nvSpPr>
            <p:cNvPr id="13331" name="Freeform 13330"/>
            <p:cNvSpPr/>
            <p:nvPr userDrawn="1"/>
          </p:nvSpPr>
          <p:spPr>
            <a:xfrm>
              <a:off x="347" y="3693"/>
              <a:ext cx="156" cy="67"/>
            </a:xfrm>
            <a:custGeom>
              <a:avLst/>
              <a:gdLst/>
              <a:ahLst/>
              <a:cxnLst/>
              <a:pathLst>
                <a:path w="312" h="135">
                  <a:moveTo>
                    <a:pt x="272" y="0"/>
                  </a:moveTo>
                  <a:lnTo>
                    <a:pt x="0" y="78"/>
                  </a:lnTo>
                  <a:lnTo>
                    <a:pt x="312" y="135"/>
                  </a:lnTo>
                  <a:lnTo>
                    <a:pt x="272" y="0"/>
                  </a:lnTo>
                  <a:lnTo>
                    <a:pt x="272" y="0"/>
                  </a:lnTo>
                  <a:close/>
                </a:path>
              </a:pathLst>
            </a:custGeom>
            <a:solidFill>
              <a:schemeClr val="accent1"/>
            </a:solidFill>
            <a:ln w="9525">
              <a:noFill/>
            </a:ln>
          </p:spPr>
          <p:txBody>
            <a:bodyPr/>
            <a:p>
              <a:endParaRPr lang="en-US"/>
            </a:p>
          </p:txBody>
        </p:sp>
        <p:grpSp>
          <p:nvGrpSpPr>
            <p:cNvPr id="13332" name="Group 13331"/>
            <p:cNvGrpSpPr/>
            <p:nvPr userDrawn="1"/>
          </p:nvGrpSpPr>
          <p:grpSpPr>
            <a:xfrm>
              <a:off x="5" y="3490"/>
              <a:ext cx="1124" cy="780"/>
              <a:chOff x="5" y="3490"/>
              <a:chExt cx="1124" cy="780"/>
            </a:xfrm>
          </p:grpSpPr>
          <p:grpSp>
            <p:nvGrpSpPr>
              <p:cNvPr id="13333" name="Group 13332"/>
              <p:cNvGrpSpPr/>
              <p:nvPr userDrawn="1"/>
            </p:nvGrpSpPr>
            <p:grpSpPr>
              <a:xfrm>
                <a:off x="499" y="3562"/>
                <a:ext cx="548" cy="708"/>
                <a:chOff x="499" y="3562"/>
                <a:chExt cx="548" cy="708"/>
              </a:xfrm>
            </p:grpSpPr>
            <p:sp>
              <p:nvSpPr>
                <p:cNvPr id="13334" name="Freeform 13333"/>
                <p:cNvSpPr/>
                <p:nvPr userDrawn="1"/>
              </p:nvSpPr>
              <p:spPr>
                <a:xfrm>
                  <a:off x="499" y="3587"/>
                  <a:ext cx="157" cy="87"/>
                </a:xfrm>
                <a:custGeom>
                  <a:avLst/>
                  <a:gdLst/>
                  <a:ahLst/>
                  <a:cxnLst/>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ln>
              </p:spPr>
              <p:txBody>
                <a:bodyPr/>
                <a:p>
                  <a:endParaRPr lang="en-US"/>
                </a:p>
              </p:txBody>
            </p:sp>
            <p:sp>
              <p:nvSpPr>
                <p:cNvPr id="13335" name="Freeform 13334"/>
                <p:cNvSpPr/>
                <p:nvPr userDrawn="1"/>
              </p:nvSpPr>
              <p:spPr>
                <a:xfrm>
                  <a:off x="636" y="4137"/>
                  <a:ext cx="115" cy="133"/>
                </a:xfrm>
                <a:custGeom>
                  <a:avLst/>
                  <a:gdLst/>
                  <a:ahLst/>
                  <a:cxnLst/>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ln>
              </p:spPr>
              <p:txBody>
                <a:bodyPr/>
                <a:p>
                  <a:endParaRPr lang="en-US"/>
                </a:p>
              </p:txBody>
            </p:sp>
            <p:sp>
              <p:nvSpPr>
                <p:cNvPr id="13336" name="Freeform 13335"/>
                <p:cNvSpPr/>
                <p:nvPr userDrawn="1"/>
              </p:nvSpPr>
              <p:spPr>
                <a:xfrm>
                  <a:off x="1004" y="3562"/>
                  <a:ext cx="43" cy="117"/>
                </a:xfrm>
                <a:custGeom>
                  <a:avLst/>
                  <a:gdLst/>
                  <a:ahLst/>
                  <a:cxnLst/>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ln>
              </p:spPr>
              <p:txBody>
                <a:bodyPr/>
                <a:p>
                  <a:endParaRPr lang="en-US"/>
                </a:p>
              </p:txBody>
            </p:sp>
          </p:grpSp>
          <p:sp>
            <p:nvSpPr>
              <p:cNvPr id="13337" name="Freeform 13336"/>
              <p:cNvSpPr/>
              <p:nvPr userDrawn="1"/>
            </p:nvSpPr>
            <p:spPr>
              <a:xfrm>
                <a:off x="76" y="3732"/>
                <a:ext cx="595" cy="250"/>
              </a:xfrm>
              <a:custGeom>
                <a:avLst/>
                <a:gdLst/>
                <a:ahLst/>
                <a:cxnLst/>
                <a:pathLst>
                  <a:path w="1190" h="500">
                    <a:moveTo>
                      <a:pt x="100" y="0"/>
                    </a:moveTo>
                    <a:lnTo>
                      <a:pt x="1190" y="490"/>
                    </a:lnTo>
                    <a:lnTo>
                      <a:pt x="1076" y="500"/>
                    </a:lnTo>
                    <a:lnTo>
                      <a:pt x="0" y="27"/>
                    </a:lnTo>
                    <a:lnTo>
                      <a:pt x="100" y="0"/>
                    </a:lnTo>
                    <a:lnTo>
                      <a:pt x="100" y="0"/>
                    </a:lnTo>
                    <a:close/>
                  </a:path>
                </a:pathLst>
              </a:custGeom>
              <a:solidFill>
                <a:schemeClr val="accent2"/>
              </a:solidFill>
              <a:ln w="9525">
                <a:noFill/>
              </a:ln>
            </p:spPr>
            <p:txBody>
              <a:bodyPr/>
              <a:p>
                <a:endParaRPr lang="en-US"/>
              </a:p>
            </p:txBody>
          </p:sp>
          <p:sp>
            <p:nvSpPr>
              <p:cNvPr id="13338" name="Freeform 13337"/>
              <p:cNvSpPr/>
              <p:nvPr userDrawn="1"/>
            </p:nvSpPr>
            <p:spPr>
              <a:xfrm>
                <a:off x="260" y="3886"/>
                <a:ext cx="244" cy="148"/>
              </a:xfrm>
              <a:custGeom>
                <a:avLst/>
                <a:gdLst/>
                <a:ahLst/>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ln>
            </p:spPr>
            <p:txBody>
              <a:bodyPr/>
              <a:p>
                <a:endParaRPr lang="en-US"/>
              </a:p>
            </p:txBody>
          </p:sp>
          <p:sp>
            <p:nvSpPr>
              <p:cNvPr id="13339" name="Freeform 13338"/>
              <p:cNvSpPr/>
              <p:nvPr userDrawn="1"/>
            </p:nvSpPr>
            <p:spPr>
              <a:xfrm>
                <a:off x="565" y="3680"/>
                <a:ext cx="107" cy="238"/>
              </a:xfrm>
              <a:custGeom>
                <a:avLst/>
                <a:gdLst/>
                <a:ahLst/>
                <a:cxnLst/>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ln>
            </p:spPr>
            <p:txBody>
              <a:bodyPr/>
              <a:p>
                <a:endParaRPr lang="en-US"/>
              </a:p>
            </p:txBody>
          </p:sp>
          <p:grpSp>
            <p:nvGrpSpPr>
              <p:cNvPr id="13340" name="Group 13339"/>
              <p:cNvGrpSpPr/>
              <p:nvPr userDrawn="1"/>
            </p:nvGrpSpPr>
            <p:grpSpPr>
              <a:xfrm>
                <a:off x="5" y="3490"/>
                <a:ext cx="1124" cy="678"/>
                <a:chOff x="5" y="3490"/>
                <a:chExt cx="1124" cy="678"/>
              </a:xfrm>
            </p:grpSpPr>
            <p:sp>
              <p:nvSpPr>
                <p:cNvPr id="13341" name="Freeform 13340"/>
                <p:cNvSpPr/>
                <p:nvPr userDrawn="1"/>
              </p:nvSpPr>
              <p:spPr>
                <a:xfrm>
                  <a:off x="669" y="4048"/>
                  <a:ext cx="75" cy="87"/>
                </a:xfrm>
                <a:custGeom>
                  <a:avLst/>
                  <a:gdLst/>
                  <a:ahLst/>
                  <a:cxnLst/>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ln>
              </p:spPr>
              <p:txBody>
                <a:bodyPr/>
                <a:p>
                  <a:endParaRPr lang="en-US"/>
                </a:p>
              </p:txBody>
            </p:sp>
            <p:sp>
              <p:nvSpPr>
                <p:cNvPr id="13342" name="Freeform 13341"/>
                <p:cNvSpPr/>
                <p:nvPr userDrawn="1"/>
              </p:nvSpPr>
              <p:spPr>
                <a:xfrm>
                  <a:off x="5" y="3728"/>
                  <a:ext cx="842" cy="440"/>
                </a:xfrm>
                <a:custGeom>
                  <a:avLst/>
                  <a:gdLst/>
                  <a:ahLst/>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ln>
              </p:spPr>
              <p:txBody>
                <a:bodyPr/>
                <a:p>
                  <a:endParaRPr lang="en-US"/>
                </a:p>
              </p:txBody>
            </p:sp>
            <p:sp>
              <p:nvSpPr>
                <p:cNvPr id="13343" name="Freeform 13342"/>
                <p:cNvSpPr/>
                <p:nvPr userDrawn="1"/>
              </p:nvSpPr>
              <p:spPr>
                <a:xfrm>
                  <a:off x="106" y="3770"/>
                  <a:ext cx="80" cy="167"/>
                </a:xfrm>
                <a:custGeom>
                  <a:avLst/>
                  <a:gdLst/>
                  <a:ahLst/>
                  <a:cxnLst/>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ln>
              </p:spPr>
              <p:txBody>
                <a:bodyPr/>
                <a:p>
                  <a:endParaRPr lang="en-US"/>
                </a:p>
              </p:txBody>
            </p:sp>
            <p:sp>
              <p:nvSpPr>
                <p:cNvPr id="13344" name="Freeform 13343"/>
                <p:cNvSpPr/>
                <p:nvPr userDrawn="1"/>
              </p:nvSpPr>
              <p:spPr>
                <a:xfrm>
                  <a:off x="449" y="3490"/>
                  <a:ext cx="322" cy="594"/>
                </a:xfrm>
                <a:custGeom>
                  <a:avLst/>
                  <a:gdLst/>
                  <a:ahLst/>
                  <a:cxnLst/>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ln>
              </p:spPr>
              <p:txBody>
                <a:bodyPr/>
                <a:p>
                  <a:endParaRPr lang="en-US"/>
                </a:p>
              </p:txBody>
            </p:sp>
            <p:sp>
              <p:nvSpPr>
                <p:cNvPr id="13345" name="Freeform 13344"/>
                <p:cNvSpPr/>
                <p:nvPr userDrawn="1"/>
              </p:nvSpPr>
              <p:spPr>
                <a:xfrm>
                  <a:off x="578" y="3650"/>
                  <a:ext cx="96" cy="252"/>
                </a:xfrm>
                <a:custGeom>
                  <a:avLst/>
                  <a:gdLst/>
                  <a:ahLst/>
                  <a:cxnLst/>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ln>
              </p:spPr>
              <p:txBody>
                <a:bodyPr/>
                <a:p>
                  <a:endParaRPr lang="en-US"/>
                </a:p>
              </p:txBody>
            </p:sp>
            <p:sp>
              <p:nvSpPr>
                <p:cNvPr id="13346" name="Freeform 13345"/>
                <p:cNvSpPr/>
                <p:nvPr userDrawn="1"/>
              </p:nvSpPr>
              <p:spPr>
                <a:xfrm>
                  <a:off x="328" y="3630"/>
                  <a:ext cx="195" cy="135"/>
                </a:xfrm>
                <a:custGeom>
                  <a:avLst/>
                  <a:gdLst/>
                  <a:ahLst/>
                  <a:cxnLst/>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ln>
              </p:spPr>
              <p:txBody>
                <a:bodyPr/>
                <a:p>
                  <a:endParaRPr lang="en-US"/>
                </a:p>
              </p:txBody>
            </p:sp>
            <p:sp>
              <p:nvSpPr>
                <p:cNvPr id="13347" name="Freeform 13346"/>
                <p:cNvSpPr/>
                <p:nvPr userDrawn="1"/>
              </p:nvSpPr>
              <p:spPr>
                <a:xfrm>
                  <a:off x="658" y="3538"/>
                  <a:ext cx="471" cy="212"/>
                </a:xfrm>
                <a:custGeom>
                  <a:avLst/>
                  <a:gdLst/>
                  <a:ahLst/>
                  <a:cxnLst/>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ln>
              </p:spPr>
              <p:txBody>
                <a:bodyPr/>
                <a:p>
                  <a:endParaRPr lang="en-US"/>
                </a:p>
              </p:txBody>
            </p:sp>
            <p:sp>
              <p:nvSpPr>
                <p:cNvPr id="13348" name="Freeform 13347"/>
                <p:cNvSpPr/>
                <p:nvPr userDrawn="1"/>
              </p:nvSpPr>
              <p:spPr>
                <a:xfrm>
                  <a:off x="717" y="3606"/>
                  <a:ext cx="245" cy="86"/>
                </a:xfrm>
                <a:custGeom>
                  <a:avLst/>
                  <a:gdLst/>
                  <a:ahLst/>
                  <a:cxnLst/>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ln>
              </p:spPr>
              <p:txBody>
                <a:bodyPr/>
                <a:p>
                  <a:endParaRPr lang="en-US"/>
                </a:p>
              </p:txBody>
            </p:sp>
          </p:grpSp>
        </p:grpSp>
      </p:grpSp>
      <p:grpSp>
        <p:nvGrpSpPr>
          <p:cNvPr id="13349" name="Group 13348"/>
          <p:cNvGrpSpPr/>
          <p:nvPr/>
        </p:nvGrpSpPr>
        <p:grpSpPr>
          <a:xfrm>
            <a:off x="8680450" y="2116138"/>
            <a:ext cx="385763" cy="4308475"/>
            <a:chOff x="5468" y="1333"/>
            <a:chExt cx="243" cy="2714"/>
          </a:xfrm>
        </p:grpSpPr>
        <p:sp>
          <p:nvSpPr>
            <p:cNvPr id="13350" name="Freeform 13349"/>
            <p:cNvSpPr/>
            <p:nvPr userDrawn="1"/>
          </p:nvSpPr>
          <p:spPr>
            <a:xfrm flipH="1">
              <a:off x="5468" y="2620"/>
              <a:ext cx="205" cy="1427"/>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en-US"/>
            </a:p>
          </p:txBody>
        </p:sp>
        <p:sp>
          <p:nvSpPr>
            <p:cNvPr id="13351" name="Freeform 13350"/>
            <p:cNvSpPr/>
            <p:nvPr userDrawn="1"/>
          </p:nvSpPr>
          <p:spPr>
            <a:xfrm flipH="1">
              <a:off x="5506" y="1333"/>
              <a:ext cx="205" cy="1633"/>
            </a:xfrm>
            <a:custGeom>
              <a:avLst/>
              <a:gdLst/>
              <a:ahLst/>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ln>
          </p:spPr>
          <p:txBody>
            <a:bodyPr/>
            <a:p>
              <a:endParaRPr lang="en-US"/>
            </a:p>
          </p:txBody>
        </p:sp>
      </p:grpSp>
      <p:grpSp>
        <p:nvGrpSpPr>
          <p:cNvPr id="13352" name="Group 13351"/>
          <p:cNvGrpSpPr/>
          <p:nvPr/>
        </p:nvGrpSpPr>
        <p:grpSpPr>
          <a:xfrm>
            <a:off x="7318375" y="90488"/>
            <a:ext cx="2133600" cy="1911350"/>
            <a:chOff x="4610" y="57"/>
            <a:chExt cx="1344" cy="1204"/>
          </a:xfrm>
        </p:grpSpPr>
        <p:grpSp>
          <p:nvGrpSpPr>
            <p:cNvPr id="13353" name="Group 13352"/>
            <p:cNvGrpSpPr/>
            <p:nvPr userDrawn="1"/>
          </p:nvGrpSpPr>
          <p:grpSpPr>
            <a:xfrm>
              <a:off x="4610" y="57"/>
              <a:ext cx="1344" cy="1204"/>
              <a:chOff x="4610" y="57"/>
              <a:chExt cx="1344" cy="1204"/>
            </a:xfrm>
          </p:grpSpPr>
          <p:sp>
            <p:nvSpPr>
              <p:cNvPr id="13354" name="Freeform 13353"/>
              <p:cNvSpPr/>
              <p:nvPr userDrawn="1"/>
            </p:nvSpPr>
            <p:spPr>
              <a:xfrm rot="-3172564">
                <a:off x="5430" y="1086"/>
                <a:ext cx="62" cy="288"/>
              </a:xfrm>
              <a:custGeom>
                <a:avLst/>
                <a:gdLst/>
                <a:ahLst/>
                <a:cxnLst/>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ln>
            </p:spPr>
            <p:txBody>
              <a:bodyPr/>
              <a:p>
                <a:endParaRPr lang="en-US"/>
              </a:p>
            </p:txBody>
          </p:sp>
          <p:grpSp>
            <p:nvGrpSpPr>
              <p:cNvPr id="13355" name="Group 13354"/>
              <p:cNvGrpSpPr/>
              <p:nvPr userDrawn="1"/>
            </p:nvGrpSpPr>
            <p:grpSpPr>
              <a:xfrm>
                <a:off x="4610" y="57"/>
                <a:ext cx="1344" cy="985"/>
                <a:chOff x="4610" y="57"/>
                <a:chExt cx="1344" cy="985"/>
              </a:xfrm>
            </p:grpSpPr>
            <p:sp>
              <p:nvSpPr>
                <p:cNvPr id="13356" name="Freeform 13355"/>
                <p:cNvSpPr/>
                <p:nvPr userDrawn="1"/>
              </p:nvSpPr>
              <p:spPr>
                <a:xfrm rot="-3172564">
                  <a:off x="4966" y="71"/>
                  <a:ext cx="153" cy="125"/>
                </a:xfrm>
                <a:custGeom>
                  <a:avLst/>
                  <a:gdLst/>
                  <a:ahLst/>
                  <a:cxnLst/>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ln>
              </p:spPr>
              <p:txBody>
                <a:bodyPr/>
                <a:p>
                  <a:endParaRPr lang="en-US"/>
                </a:p>
              </p:txBody>
            </p:sp>
            <p:sp>
              <p:nvSpPr>
                <p:cNvPr id="13357" name="Freeform 13356"/>
                <p:cNvSpPr/>
                <p:nvPr userDrawn="1"/>
              </p:nvSpPr>
              <p:spPr>
                <a:xfrm rot="-3172564">
                  <a:off x="5048" y="331"/>
                  <a:ext cx="269" cy="438"/>
                </a:xfrm>
                <a:custGeom>
                  <a:avLst/>
                  <a:gdLst/>
                  <a:ahLst/>
                  <a:cxnLst/>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ln>
              </p:spPr>
              <p:txBody>
                <a:bodyPr/>
                <a:p>
                  <a:endParaRPr lang="en-US"/>
                </a:p>
              </p:txBody>
            </p:sp>
            <p:sp>
              <p:nvSpPr>
                <p:cNvPr id="13358" name="Freeform 13357"/>
                <p:cNvSpPr/>
                <p:nvPr userDrawn="1"/>
              </p:nvSpPr>
              <p:spPr>
                <a:xfrm rot="-3172564">
                  <a:off x="4858" y="181"/>
                  <a:ext cx="505" cy="898"/>
                </a:xfrm>
                <a:custGeom>
                  <a:avLst/>
                  <a:gdLst/>
                  <a:ahLst/>
                  <a:cxnLst/>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ln>
              </p:spPr>
              <p:txBody>
                <a:bodyPr/>
                <a:p>
                  <a:endParaRPr lang="en-US"/>
                </a:p>
              </p:txBody>
            </p:sp>
            <p:sp>
              <p:nvSpPr>
                <p:cNvPr id="13359" name="Freeform 13358"/>
                <p:cNvSpPr/>
                <p:nvPr userDrawn="1"/>
              </p:nvSpPr>
              <p:spPr>
                <a:xfrm rot="-3172564">
                  <a:off x="4903" y="-19"/>
                  <a:ext cx="758" cy="1344"/>
                </a:xfrm>
                <a:custGeom>
                  <a:avLst/>
                  <a:gdLst/>
                  <a:ahLst/>
                  <a:cxnLst/>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ln>
              </p:spPr>
              <p:txBody>
                <a:bodyPr/>
                <a:p>
                  <a:endParaRPr lang="en-US"/>
                </a:p>
              </p:txBody>
            </p:sp>
            <p:sp>
              <p:nvSpPr>
                <p:cNvPr id="13360" name="Freeform 13359"/>
                <p:cNvSpPr/>
                <p:nvPr userDrawn="1"/>
              </p:nvSpPr>
              <p:spPr>
                <a:xfrm rot="-3172564">
                  <a:off x="5297" y="896"/>
                  <a:ext cx="169" cy="122"/>
                </a:xfrm>
                <a:custGeom>
                  <a:avLst/>
                  <a:gdLst/>
                  <a:ahLst/>
                  <a:cxnLst/>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ln>
              </p:spPr>
              <p:txBody>
                <a:bodyPr/>
                <a:p>
                  <a:endParaRPr lang="en-US"/>
                </a:p>
              </p:txBody>
            </p:sp>
            <p:sp>
              <p:nvSpPr>
                <p:cNvPr id="13361" name="Freeform 13360"/>
                <p:cNvSpPr/>
                <p:nvPr userDrawn="1"/>
              </p:nvSpPr>
              <p:spPr>
                <a:xfrm rot="-3172564">
                  <a:off x="5253" y="805"/>
                  <a:ext cx="181" cy="144"/>
                </a:xfrm>
                <a:custGeom>
                  <a:avLst/>
                  <a:gdLst/>
                  <a:ahLst/>
                  <a:cxnLst/>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ln>
              </p:spPr>
              <p:txBody>
                <a:bodyPr/>
                <a:p>
                  <a:endParaRPr lang="en-US"/>
                </a:p>
              </p:txBody>
            </p:sp>
            <p:sp>
              <p:nvSpPr>
                <p:cNvPr id="13362" name="Freeform 13361"/>
                <p:cNvSpPr/>
                <p:nvPr userDrawn="1"/>
              </p:nvSpPr>
              <p:spPr>
                <a:xfrm rot="-3172564">
                  <a:off x="4985" y="210"/>
                  <a:ext cx="181" cy="147"/>
                </a:xfrm>
                <a:custGeom>
                  <a:avLst/>
                  <a:gdLst/>
                  <a:ahLst/>
                  <a:cxnLst/>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ln>
              </p:spPr>
              <p:txBody>
                <a:bodyPr/>
                <a:p>
                  <a:endParaRPr lang="en-US"/>
                </a:p>
              </p:txBody>
            </p:sp>
            <p:sp>
              <p:nvSpPr>
                <p:cNvPr id="13363" name="Freeform 13362"/>
                <p:cNvSpPr/>
                <p:nvPr userDrawn="1"/>
              </p:nvSpPr>
              <p:spPr>
                <a:xfrm rot="-3172564">
                  <a:off x="4948" y="141"/>
                  <a:ext cx="179" cy="138"/>
                </a:xfrm>
                <a:custGeom>
                  <a:avLst/>
                  <a:gdLst/>
                  <a:ahLst/>
                  <a:cxnLst/>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ln>
              </p:spPr>
              <p:txBody>
                <a:bodyPr/>
                <a:p>
                  <a:endParaRPr lang="en-US"/>
                </a:p>
              </p:txBody>
            </p:sp>
          </p:grpSp>
        </p:grpSp>
        <p:sp>
          <p:nvSpPr>
            <p:cNvPr id="13364" name="Straight Connector 13363"/>
            <p:cNvSpPr/>
            <p:nvPr userDrawn="1"/>
          </p:nvSpPr>
          <p:spPr>
            <a:xfrm>
              <a:off x="4870" y="84"/>
              <a:ext cx="42" cy="96"/>
            </a:xfrm>
            <a:prstGeom prst="line">
              <a:avLst/>
            </a:prstGeom>
            <a:ln w="38100" cap="flat" cmpd="sng">
              <a:solidFill>
                <a:schemeClr val="accent2"/>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hf sldNum="0" hdr="0" ftr="0" dt="0"/>
  <p:txStyles>
    <p:titleStyle>
      <a:lvl1pPr marL="0" lvl="0"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audio" Target="../media/audio2.wav"/><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 Target="slide2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58.xml"/><Relationship Id="rId5" Type="http://schemas.openxmlformats.org/officeDocument/2006/relationships/audio" Target="../media/audio1.wav"/><Relationship Id="rId4" Type="http://schemas.openxmlformats.org/officeDocument/2006/relationships/slide" Target="slide21.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 Target="slide2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58.xml"/><Relationship Id="rId4" Type="http://schemas.openxmlformats.org/officeDocument/2006/relationships/audio" Target="../media/audio4.wav"/><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58.xml"/><Relationship Id="rId6" Type="http://schemas.microsoft.com/office/2007/relationships/media" Target="Canh_buom_vuon_xuan.mid" TargetMode="External"/><Relationship Id="rId5" Type="http://schemas.openxmlformats.org/officeDocument/2006/relationships/audio" Target="Canh_buom_vuon_xuan.mid" TargetMode="External"/><Relationship Id="rId4" Type="http://schemas.openxmlformats.org/officeDocument/2006/relationships/image" Target="../media/image15.png"/><Relationship Id="rId3" Type="http://schemas.openxmlformats.org/officeDocument/2006/relationships/audio" Target="../media/audio5.wav"/><Relationship Id="rId2" Type="http://schemas.openxmlformats.org/officeDocument/2006/relationships/image" Target="../media/image14.GIF"/><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audio" Target="../media/audio7.wav"/><Relationship Id="rId7" Type="http://schemas.openxmlformats.org/officeDocument/2006/relationships/audio" Target="../media/audio6.wav"/><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17.png"/><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 Target="slide17.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47.xml"/><Relationship Id="rId5" Type="http://schemas.openxmlformats.org/officeDocument/2006/relationships/slide" Target="slide19.xml"/><Relationship Id="rId4" Type="http://schemas.openxmlformats.org/officeDocument/2006/relationships/slide" Target="slide18.xml"/><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 Target="slide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7409"/>
          <p:cNvSpPr>
            <a:spLocks noGrp="1"/>
          </p:cNvSpPr>
          <p:nvPr/>
        </p:nvSpPr>
        <p:spPr>
          <a:xfrm>
            <a:off x="762000" y="228600"/>
            <a:ext cx="7772400" cy="1600200"/>
          </a:xfrm>
          <a:prstGeom prst="rect">
            <a:avLst/>
          </a:prstGeom>
          <a:noFill/>
          <a:ln w="9525">
            <a:noFill/>
          </a:ln>
        </p:spPr>
        <p:txBody>
          <a:bodyPr anchor="ctr" anchorCtr="1"/>
          <a:lstStyle>
            <a:lvl1pPr marL="0" lvl="0" indent="0" algn="ctr" defTabSz="914400" rtl="0" eaLnBrk="1" fontAlgn="base" latinLnBrk="0" hangingPunct="1">
              <a:lnSpc>
                <a:spcPct val="100000"/>
              </a:lnSpc>
              <a:spcBef>
                <a:spcPct val="0"/>
              </a:spcBef>
              <a:spcAft>
                <a:spcPct val="0"/>
              </a:spcAft>
              <a:buClrTx/>
              <a:buSzTx/>
              <a:buFontTx/>
              <a:buNone/>
              <a:defRPr sz="4400" b="0" i="1" u="none" kern="1200" baseline="0">
                <a:solidFill>
                  <a:schemeClr val="tx2"/>
                </a:solidFill>
                <a:latin typeface="+mj-lt"/>
                <a:ea typeface="+mj-ea"/>
                <a:cs typeface="+mj-cs"/>
              </a:defRPr>
            </a:lvl1pPr>
          </a:lstStyle>
          <a:p>
            <a:pPr defTabSz="914400">
              <a:buSzTx/>
              <a:buFontTx/>
              <a:buNone/>
            </a:pPr>
            <a:r>
              <a:rPr sz="4000" b="1" u="sng" kern="1200" baseline="0">
                <a:solidFill>
                  <a:srgbClr val="0070C0"/>
                </a:solidFill>
                <a:latin typeface="Times New Roman" panose="02020603050405020304" pitchFamily="18" charset="0"/>
              </a:rPr>
              <a:t>Chương VI</a:t>
            </a:r>
            <a:r>
              <a:rPr sz="4000" b="1" kern="1200" baseline="0">
                <a:solidFill>
                  <a:srgbClr val="0070C0"/>
                </a:solidFill>
                <a:latin typeface="Times New Roman" panose="02020603050405020304" pitchFamily="18" charset="0"/>
              </a:rPr>
              <a:t>: </a:t>
            </a:r>
            <a:br>
              <a:rPr sz="4000" b="1" kern="1200" baseline="0">
                <a:solidFill>
                  <a:srgbClr val="0070C0"/>
                </a:solidFill>
                <a:latin typeface="Times New Roman" panose="02020603050405020304" pitchFamily="18" charset="0"/>
              </a:rPr>
            </a:br>
            <a:r>
              <a:rPr sz="4000" b="1" kern="1200" baseline="0">
                <a:solidFill>
                  <a:srgbClr val="0070C0"/>
                </a:solidFill>
                <a:latin typeface="Times New Roman" panose="02020603050405020304" pitchFamily="18" charset="0"/>
              </a:rPr>
              <a:t>Ứng Dụng Di Truyền Học</a:t>
            </a:r>
            <a:endParaRPr sz="4000" b="1" kern="1200" baseline="0">
              <a:solidFill>
                <a:srgbClr val="0070C0"/>
              </a:solidFill>
              <a:latin typeface="Times New Roman" panose="02020603050405020304" pitchFamily="18" charset="0"/>
            </a:endParaRPr>
          </a:p>
        </p:txBody>
      </p:sp>
      <p:sp>
        <p:nvSpPr>
          <p:cNvPr id="17411" name="Rectangles 17410"/>
          <p:cNvSpPr/>
          <p:nvPr/>
        </p:nvSpPr>
        <p:spPr>
          <a:xfrm>
            <a:off x="1524000" y="2895600"/>
            <a:ext cx="6540500" cy="1905000"/>
          </a:xfrm>
          <a:prstGeom prst="rect">
            <a:avLst/>
          </a:prstGeom>
          <a:noFill/>
          <a:ln w="9525">
            <a:noFill/>
          </a:ln>
        </p:spPr>
        <p:txBody>
          <a:bodyPr anchor="ctr" anchorCtr="1"/>
          <a:lstStyle>
            <a:lvl1pPr marL="0" lvl="0" indent="0" algn="ctr" defTabSz="914400" rtl="0" eaLnBrk="1" fontAlgn="base" latinLnBrk="0" hangingPunct="1">
              <a:lnSpc>
                <a:spcPct val="100000"/>
              </a:lnSpc>
              <a:spcBef>
                <a:spcPct val="0"/>
              </a:spcBef>
              <a:spcAft>
                <a:spcPct val="0"/>
              </a:spcAft>
              <a:buClrTx/>
              <a:buSzTx/>
              <a:buFontTx/>
              <a:buNone/>
              <a:defRPr sz="4400" i="1" u="none" kern="1200" baseline="0">
                <a:solidFill>
                  <a:schemeClr val="tx2"/>
                </a:solidFill>
                <a:latin typeface="Times New Roman" panose="02020603050405020304" pitchFamily="18" charset="0"/>
              </a:defRPr>
            </a:lvl1pPr>
          </a:lstStyle>
          <a:p>
            <a:pPr lvl="0"/>
            <a:r>
              <a:rPr sz="6000" b="1" u="sng">
                <a:solidFill>
                  <a:srgbClr val="C00000"/>
                </a:solidFill>
                <a:latin typeface="Calibri" panose="020F0502020204030204" charset="0"/>
                <a:cs typeface="Calibri" panose="020F0502020204030204" charset="0"/>
              </a:rPr>
              <a:t>Bài 35</a:t>
            </a:r>
            <a:r>
              <a:rPr sz="6000" b="1">
                <a:solidFill>
                  <a:srgbClr val="C00000"/>
                </a:solidFill>
                <a:latin typeface="Calibri" panose="020F0502020204030204" charset="0"/>
                <a:cs typeface="Calibri" panose="020F0502020204030204" charset="0"/>
              </a:rPr>
              <a:t>: ƯU THẾ LAI</a:t>
            </a:r>
            <a:endParaRPr sz="6000" b="1">
              <a:solidFill>
                <a:srgbClr val="C00000"/>
              </a:solidFill>
              <a:latin typeface="Calibri" panose="020F0502020204030204" charset="0"/>
              <a:cs typeface="Calibri" panose="020F0502020204030204" charset="0"/>
            </a:endParaRPr>
          </a:p>
        </p:txBody>
      </p:sp>
      <p:sp>
        <p:nvSpPr>
          <p:cNvPr id="4" name="Text Box 3"/>
          <p:cNvSpPr txBox="1"/>
          <p:nvPr/>
        </p:nvSpPr>
        <p:spPr>
          <a:xfrm>
            <a:off x="771525" y="2166620"/>
            <a:ext cx="1894840" cy="583565"/>
          </a:xfrm>
          <a:prstGeom prst="rect">
            <a:avLst/>
          </a:prstGeom>
          <a:noFill/>
        </p:spPr>
        <p:txBody>
          <a:bodyPr wrap="square" rtlCol="0">
            <a:spAutoFit/>
          </a:bodyPr>
          <a:p>
            <a:r>
              <a:rPr lang="en-US" sz="3200">
                <a:solidFill>
                  <a:schemeClr val="accent5">
                    <a:lumMod val="25000"/>
                  </a:schemeClr>
                </a:solidFill>
                <a:latin typeface="Tahoma" panose="020B0604030504040204" pitchFamily="34" charset="0"/>
                <a:cs typeface="Tahoma" panose="020B0604030504040204" pitchFamily="34" charset="0"/>
              </a:rPr>
              <a:t>Tiết 40:</a:t>
            </a:r>
            <a:endParaRPr lang="en-US" sz="3200">
              <a:solidFill>
                <a:schemeClr val="accent5">
                  <a:lumMod val="25000"/>
                </a:schemeClr>
              </a:solidFill>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0"/>
                                        </p:tgtEl>
                                        <p:attrNameLst>
                                          <p:attrName>ppt_y</p:attrName>
                                        </p:attrNameLst>
                                      </p:cBhvr>
                                      <p:tavLst>
                                        <p:tav tm="0">
                                          <p:val>
                                            <p:strVal val="#ppt_y"/>
                                          </p:val>
                                        </p:tav>
                                        <p:tav tm="100000">
                                          <p:val>
                                            <p:strVal val="#ppt_y"/>
                                          </p:val>
                                        </p:tav>
                                      </p:tavLst>
                                    </p:anim>
                                    <p:anim calcmode="lin" valueType="num">
                                      <p:cBhvr>
                                        <p:cTn id="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checkerboard(across)">
                                      <p:cBhvr>
                                        <p:cTn id="2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4" grpId="0"/>
      <p:bldP spid="4" grpId="1"/>
      <p:bldP spid="17411" grpId="0"/>
      <p:bldP spid="174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Placeholder 26625"/>
          <p:cNvSpPr>
            <a:spLocks noGrp="1"/>
          </p:cNvSpPr>
          <p:nvPr>
            <p:ph type="body" idx="1"/>
          </p:nvPr>
        </p:nvSpPr>
        <p:spPr>
          <a:xfrm>
            <a:off x="381000" y="3276600"/>
            <a:ext cx="8458200" cy="1295400"/>
          </a:xfrm>
          <a:ln/>
        </p:spPr>
        <p:txBody>
          <a:bodyPr/>
          <a:p>
            <a:pPr>
              <a:lnSpc>
                <a:spcPct val="90000"/>
              </a:lnSpc>
              <a:buNone/>
            </a:pPr>
            <a:r>
              <a:rPr b="1"/>
              <a:t>* Lai kinh tế</a:t>
            </a:r>
            <a:r>
              <a:t>: Là phép lai giữa cặp vật nuôi bố mẹ thuộc hai dòng thuần khác nhau rồi dùng cơ thể lai F</a:t>
            </a:r>
            <a:r>
              <a:rPr baseline="-25000"/>
              <a:t>1 </a:t>
            </a:r>
            <a:r>
              <a:t>làm sản phẩm, không dùng nó làm giống.</a:t>
            </a:r>
          </a:p>
        </p:txBody>
      </p:sp>
      <p:sp>
        <p:nvSpPr>
          <p:cNvPr id="26627" name="Rectangles 26626"/>
          <p:cNvSpPr/>
          <p:nvPr/>
        </p:nvSpPr>
        <p:spPr>
          <a:xfrm>
            <a:off x="304800" y="381000"/>
            <a:ext cx="8458200" cy="7620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lgn="ctr">
              <a:buNone/>
            </a:pPr>
            <a:r>
              <a:rPr lang="nl-NL" altLang="x-none" sz="3200" b="1">
                <a:solidFill>
                  <a:srgbClr val="3333FF"/>
                </a:solidFill>
              </a:rPr>
              <a:t>2/ Phương pháp tạo ưu thế lai ở vật nuôi</a:t>
            </a:r>
            <a:r>
              <a:rPr lang="nl-NL" altLang="x-none" sz="3200" b="0">
                <a:solidFill>
                  <a:srgbClr val="3333FF"/>
                </a:solidFill>
              </a:rPr>
              <a:t> </a:t>
            </a:r>
            <a:endParaRPr sz="3200" b="0">
              <a:solidFill>
                <a:srgbClr val="3333FF"/>
              </a:solidFill>
            </a:endParaRPr>
          </a:p>
        </p:txBody>
      </p:sp>
      <p:sp>
        <p:nvSpPr>
          <p:cNvPr id="26628" name="Down Arrow Callout 26627"/>
          <p:cNvSpPr/>
          <p:nvPr/>
        </p:nvSpPr>
        <p:spPr>
          <a:xfrm>
            <a:off x="228600" y="1447800"/>
            <a:ext cx="8534400" cy="1752600"/>
          </a:xfrm>
          <a:prstGeom prst="downArrowCallout">
            <a:avLst>
              <a:gd name="adj1" fmla="val 121739"/>
              <a:gd name="adj2" fmla="val 121739"/>
              <a:gd name="adj3" fmla="val 16666"/>
              <a:gd name="adj4" fmla="val 66667"/>
            </a:avLst>
          </a:prstGeom>
          <a:solidFill>
            <a:schemeClr val="hlink"/>
          </a:solidFill>
          <a:ln w="9525" cap="flat" cmpd="sng">
            <a:solidFill>
              <a:srgbClr val="FFFF00"/>
            </a:solidFill>
            <a:prstDash val="solid"/>
            <a:miter/>
            <a:headEnd type="none" w="med" len="med"/>
            <a:tailEnd type="none" w="med" len="med"/>
          </a:ln>
        </p:spPr>
        <p:txBody>
          <a:bodyPr wrap="none" anchor="ctr" anchorCtr="0"/>
          <a:p>
            <a:pPr algn="ctr"/>
            <a:r>
              <a:rPr sz="3200" i="1">
                <a:solidFill>
                  <a:srgbClr val="CC00CC"/>
                </a:solidFill>
                <a:latin typeface="Times New Roman" panose="02020603050405020304" pitchFamily="18" charset="0"/>
              </a:rPr>
              <a:t>Người ta đã tiến hành tạo ưu thế lai ở vật </a:t>
            </a:r>
            <a:endParaRPr sz="3200" i="1">
              <a:solidFill>
                <a:srgbClr val="CC00CC"/>
              </a:solidFill>
              <a:latin typeface="Times New Roman" panose="02020603050405020304" pitchFamily="18" charset="0"/>
            </a:endParaRPr>
          </a:p>
          <a:p>
            <a:pPr algn="ctr"/>
            <a:r>
              <a:rPr sz="3200" i="1">
                <a:solidFill>
                  <a:srgbClr val="CC00CC"/>
                </a:solidFill>
                <a:latin typeface="Times New Roman" panose="02020603050405020304" pitchFamily="18" charset="0"/>
              </a:rPr>
              <a:t>nuôi bằng phương pháp nào? Cho ví dụ.</a:t>
            </a:r>
            <a:endParaRPr sz="3200" i="1">
              <a:solidFill>
                <a:srgbClr val="CC00CC"/>
              </a:solidFill>
              <a:latin typeface="Times New Roman" panose="02020603050405020304" pitchFamily="18" charset="0"/>
            </a:endParaRPr>
          </a:p>
        </p:txBody>
      </p:sp>
      <p:sp>
        <p:nvSpPr>
          <p:cNvPr id="26629" name="Rectangles 26628"/>
          <p:cNvSpPr/>
          <p:nvPr/>
        </p:nvSpPr>
        <p:spPr>
          <a:xfrm>
            <a:off x="304800" y="4876800"/>
            <a:ext cx="8534400" cy="1371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b="0">
                <a:solidFill>
                  <a:srgbClr val="FF00FF"/>
                </a:solidFill>
              </a:rPr>
              <a:t>*Ví dụ: Ở lợn, Con cái là Ỉ Móng Cái lai với con đực thuộc giống Đại Bạch </a:t>
            </a:r>
            <a:r>
              <a:rPr lang="nl-NL" altLang="x-none" b="0">
                <a:solidFill>
                  <a:srgbClr val="FF00FF"/>
                </a:solidFill>
                <a:sym typeface="Symbol" panose="05050102010706020507" pitchFamily="18" charset="2"/>
              </a:rPr>
              <a:t> L</a:t>
            </a:r>
            <a:r>
              <a:rPr b="0">
                <a:solidFill>
                  <a:srgbClr val="FF00FF"/>
                </a:solidFill>
                <a:sym typeface="Symbol" panose="05050102010706020507" pitchFamily="18" charset="2"/>
              </a:rPr>
              <a:t>ợn con mới đẻ nặng 0,8 kg, tăng trọng nhanh, tỉ lệ thịt nạc cao hơn.</a:t>
            </a:r>
            <a:endParaRPr b="0">
              <a:solidFill>
                <a:srgbClr val="FF00FF"/>
              </a:solidFill>
              <a:sym typeface="Symbol" panose="05050102010706020507" pitchFamily="18" charset="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900" decel="100000" fill="hold"/>
                                        <p:tgtEl>
                                          <p:spTgt spid="266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wipe(down)">
                                      <p:cBhvr>
                                        <p:cTn id="15" dur="580">
                                          <p:stCondLst>
                                            <p:cond delay="0"/>
                                          </p:stCondLst>
                                        </p:cTn>
                                        <p:tgtEl>
                                          <p:spTgt spid="26628"/>
                                        </p:tgtEl>
                                      </p:cBhvr>
                                    </p:animEffect>
                                    <p:anim calcmode="lin" valueType="num">
                                      <p:cBhvr>
                                        <p:cTn id="16" dur="1822" tmFilter="0,0; 0.14,0.36; 0.43,0.73; 0.71,0.91; 1.0,1.0">
                                          <p:stCondLst>
                                            <p:cond delay="0"/>
                                          </p:stCondLst>
                                        </p:cTn>
                                        <p:tgtEl>
                                          <p:spTgt spid="2662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628"/>
                                        </p:tgtEl>
                                        <p:attrNameLst>
                                          <p:attrName>ppt_y</p:attrName>
                                        </p:attrNameLst>
                                      </p:cBhvr>
                                      <p:tavLst>
                                        <p:tav tm="0" fmla="#ppt_y-sin(pi*$)/3">
                                          <p:val>
                                            <p:fltVal val="0.500000"/>
                                          </p:val>
                                        </p:tav>
                                        <p:tav tm="100000">
                                          <p:val>
                                            <p:fltVal val="1.000000"/>
                                          </p:val>
                                        </p:tav>
                                      </p:tavLst>
                                    </p:anim>
                                    <p:anim calcmode="lin" valueType="num">
                                      <p:cBhvr>
                                        <p:cTn id="18" dur="664" tmFilter="0, 0; 0.125,0.2665; 0.25,0.4; 0.375,0.465; 0.5,0.5;  0.625,0.535; 0.75,0.6; 0.875,0.7335; 1,1">
                                          <p:stCondLst>
                                            <p:cond delay="664"/>
                                          </p:stCondLst>
                                        </p:cTn>
                                        <p:tgtEl>
                                          <p:spTgt spid="26628"/>
                                        </p:tgtEl>
                                        <p:attrNameLst>
                                          <p:attrName>ppt_y</p:attrName>
                                        </p:attrNameLst>
                                      </p:cBhvr>
                                      <p:tavLst>
                                        <p:tav tm="0" fmla="#ppt_y-sin(pi*$)/9">
                                          <p:val>
                                            <p:fltVal val="0.000000"/>
                                          </p:val>
                                        </p:tav>
                                        <p:tav tm="100000">
                                          <p:val>
                                            <p:fltVal val="1.000000"/>
                                          </p:val>
                                        </p:tav>
                                      </p:tavLst>
                                    </p:anim>
                                    <p:anim calcmode="lin" valueType="num">
                                      <p:cBhvr>
                                        <p:cTn id="19" dur="332" tmFilter="0, 0; 0.125,0.2665; 0.25,0.4; 0.375,0.465; 0.5,0.5;  0.625,0.535; 0.75,0.6; 0.875,0.7335; 1,1">
                                          <p:stCondLst>
                                            <p:cond delay="1324"/>
                                          </p:stCondLst>
                                        </p:cTn>
                                        <p:tgtEl>
                                          <p:spTgt spid="26628"/>
                                        </p:tgtEl>
                                        <p:attrNameLst>
                                          <p:attrName>ppt_y</p:attrName>
                                        </p:attrNameLst>
                                      </p:cBhvr>
                                      <p:tavLst>
                                        <p:tav tm="0" fmla="#ppt_y-sin(pi*$)/27">
                                          <p:val>
                                            <p:fltVal val="0.000000"/>
                                          </p:val>
                                        </p:tav>
                                        <p:tav tm="100000">
                                          <p:val>
                                            <p:fltVal val="1.000000"/>
                                          </p:val>
                                        </p:tav>
                                      </p:tavLst>
                                    </p:anim>
                                    <p:anim calcmode="lin" valueType="num">
                                      <p:cBhvr>
                                        <p:cTn id="20" dur="164" tmFilter="0, 0; 0.125,0.2665; 0.25,0.4; 0.375,0.465; 0.5,0.5;  0.625,0.535; 0.75,0.6; 0.875,0.7335; 1,1">
                                          <p:stCondLst>
                                            <p:cond delay="1656"/>
                                          </p:stCondLst>
                                        </p:cTn>
                                        <p:tgtEl>
                                          <p:spTgt spid="26628"/>
                                        </p:tgtEl>
                                        <p:attrNameLst>
                                          <p:attrName>ppt_y</p:attrName>
                                        </p:attrNameLst>
                                      </p:cBhvr>
                                      <p:tavLst>
                                        <p:tav tm="0" fmla="#ppt_y-sin(pi*$)/81">
                                          <p:val>
                                            <p:fltVal val="0.000000"/>
                                          </p:val>
                                        </p:tav>
                                        <p:tav tm="100000">
                                          <p:val>
                                            <p:fltVal val="1.000000"/>
                                          </p:val>
                                        </p:tav>
                                      </p:tavLst>
                                    </p:anim>
                                    <p:animScale>
                                      <p:cBhvr>
                                        <p:cTn id="21" dur="26">
                                          <p:stCondLst>
                                            <p:cond delay="650"/>
                                          </p:stCondLst>
                                        </p:cTn>
                                        <p:tgtEl>
                                          <p:spTgt spid="26628"/>
                                        </p:tgtEl>
                                      </p:cBhvr>
                                      <p:to x="100000" y="60000"/>
                                    </p:animScale>
                                    <p:animScale>
                                      <p:cBhvr>
                                        <p:cTn id="22" dur="166" decel="50000">
                                          <p:stCondLst>
                                            <p:cond delay="676"/>
                                          </p:stCondLst>
                                        </p:cTn>
                                        <p:tgtEl>
                                          <p:spTgt spid="26628"/>
                                        </p:tgtEl>
                                      </p:cBhvr>
                                      <p:to x="100000" y="100000"/>
                                    </p:animScale>
                                    <p:animScale>
                                      <p:cBhvr>
                                        <p:cTn id="23" dur="26">
                                          <p:stCondLst>
                                            <p:cond delay="1312"/>
                                          </p:stCondLst>
                                        </p:cTn>
                                        <p:tgtEl>
                                          <p:spTgt spid="26628"/>
                                        </p:tgtEl>
                                      </p:cBhvr>
                                      <p:to x="100000" y="80000"/>
                                    </p:animScale>
                                    <p:animScale>
                                      <p:cBhvr>
                                        <p:cTn id="24" dur="166" decel="50000">
                                          <p:stCondLst>
                                            <p:cond delay="1338"/>
                                          </p:stCondLst>
                                        </p:cTn>
                                        <p:tgtEl>
                                          <p:spTgt spid="26628"/>
                                        </p:tgtEl>
                                      </p:cBhvr>
                                      <p:to x="100000" y="100000"/>
                                    </p:animScale>
                                    <p:animScale>
                                      <p:cBhvr>
                                        <p:cTn id="25" dur="26">
                                          <p:stCondLst>
                                            <p:cond delay="1642"/>
                                          </p:stCondLst>
                                        </p:cTn>
                                        <p:tgtEl>
                                          <p:spTgt spid="26628"/>
                                        </p:tgtEl>
                                      </p:cBhvr>
                                      <p:to x="100000" y="90000"/>
                                    </p:animScale>
                                    <p:animScale>
                                      <p:cBhvr>
                                        <p:cTn id="26" dur="166" decel="50000">
                                          <p:stCondLst>
                                            <p:cond delay="1668"/>
                                          </p:stCondLst>
                                        </p:cTn>
                                        <p:tgtEl>
                                          <p:spTgt spid="26628"/>
                                        </p:tgtEl>
                                      </p:cBhvr>
                                      <p:to x="100000" y="100000"/>
                                    </p:animScale>
                                    <p:animScale>
                                      <p:cBhvr>
                                        <p:cTn id="27" dur="26">
                                          <p:stCondLst>
                                            <p:cond delay="1808"/>
                                          </p:stCondLst>
                                        </p:cTn>
                                        <p:tgtEl>
                                          <p:spTgt spid="26628"/>
                                        </p:tgtEl>
                                      </p:cBhvr>
                                      <p:to x="100000" y="95000"/>
                                    </p:animScale>
                                    <p:animScale>
                                      <p:cBhvr>
                                        <p:cTn id="28" dur="166" decel="50000">
                                          <p:stCondLst>
                                            <p:cond delay="1834"/>
                                          </p:stCondLst>
                                        </p:cTn>
                                        <p:tgtEl>
                                          <p:spTgt spid="2662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6626">
                                            <p:txEl>
                                              <p:charRg st="0" end="144"/>
                                            </p:txEl>
                                          </p:spTgt>
                                        </p:tgtEl>
                                        <p:attrNameLst>
                                          <p:attrName>style.visibility</p:attrName>
                                        </p:attrNameLst>
                                      </p:cBhvr>
                                      <p:to>
                                        <p:strVal val="visible"/>
                                      </p:to>
                                    </p:set>
                                    <p:anim calcmode="discrete" valueType="clr">
                                      <p:cBhvr override="childStyle">
                                        <p:cTn id="33" dur="80"/>
                                        <p:tgtEl>
                                          <p:spTgt spid="26626">
                                            <p:txEl>
                                              <p:charRg st="0" end="14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6626">
                                            <p:txEl>
                                              <p:charRg st="0" end="144"/>
                                            </p:txEl>
                                          </p:spTgt>
                                        </p:tgtEl>
                                        <p:attrNameLst>
                                          <p:attrName>fillcolor</p:attrName>
                                        </p:attrNameLst>
                                      </p:cBhvr>
                                      <p:tavLst>
                                        <p:tav tm="0">
                                          <p:val>
                                            <p:clrVal>
                                              <a:schemeClr val="accent2"/>
                                            </p:clrVal>
                                          </p:val>
                                        </p:tav>
                                        <p:tav tm="50000">
                                          <p:val>
                                            <p:clrVal>
                                              <a:schemeClr val="hlink"/>
                                            </p:clrVal>
                                          </p:val>
                                        </p:tav>
                                      </p:tavLst>
                                    </p:anim>
                                    <p:set>
                                      <p:cBhvr>
                                        <p:cTn id="35" dur="80"/>
                                        <p:tgtEl>
                                          <p:spTgt spid="26626">
                                            <p:txEl>
                                              <p:charRg st="0" end="14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6629">
                                            <p:txEl>
                                              <p:charRg st="0" end="146"/>
                                            </p:txEl>
                                          </p:spTgt>
                                        </p:tgtEl>
                                        <p:attrNameLst>
                                          <p:attrName>style.visibility</p:attrName>
                                        </p:attrNameLst>
                                      </p:cBhvr>
                                      <p:to>
                                        <p:strVal val="visible"/>
                                      </p:to>
                                    </p:set>
                                    <p:anim calcmode="discrete" valueType="clr">
                                      <p:cBhvr override="childStyle">
                                        <p:cTn id="40" dur="80"/>
                                        <p:tgtEl>
                                          <p:spTgt spid="26629">
                                            <p:txEl>
                                              <p:charRg st="0" end="14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6629">
                                            <p:txEl>
                                              <p:charRg st="0" end="146"/>
                                            </p:txEl>
                                          </p:spTgt>
                                        </p:tgtEl>
                                        <p:attrNameLst>
                                          <p:attrName>fillcolor</p:attrName>
                                        </p:attrNameLst>
                                      </p:cBhvr>
                                      <p:tavLst>
                                        <p:tav tm="0">
                                          <p:val>
                                            <p:clrVal>
                                              <a:schemeClr val="accent2"/>
                                            </p:clrVal>
                                          </p:val>
                                        </p:tav>
                                        <p:tav tm="50000">
                                          <p:val>
                                            <p:clrVal>
                                              <a:schemeClr val="hlink"/>
                                            </p:clrVal>
                                          </p:val>
                                        </p:tav>
                                      </p:tavLst>
                                    </p:anim>
                                    <p:set>
                                      <p:cBhvr>
                                        <p:cTn id="42" dur="80"/>
                                        <p:tgtEl>
                                          <p:spTgt spid="26629">
                                            <p:txEl>
                                              <p:charRg st="0" end="14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27" grpId="0"/>
      <p:bldP spid="26628" grpId="0" animBg="1"/>
      <p:bldP spid="266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Placeholder 27649"/>
          <p:cNvSpPr>
            <a:spLocks noGrp="1"/>
          </p:cNvSpPr>
          <p:nvPr>
            <p:ph type="body" idx="1"/>
          </p:nvPr>
        </p:nvSpPr>
        <p:spPr>
          <a:xfrm>
            <a:off x="609600" y="4343400"/>
            <a:ext cx="7924800" cy="1295400"/>
          </a:xfrm>
          <a:ln/>
        </p:spPr>
        <p:txBody>
          <a:bodyPr/>
          <a:p>
            <a:pPr>
              <a:buNone/>
            </a:pPr>
            <a:r>
              <a:rPr sz="3200"/>
              <a:t> * Vì thế hệ sau các gen lặn gây hại ở trạng thái đồng hợp sẽ được biểu hiện tính trạng.</a:t>
            </a:r>
            <a:endParaRPr sz="3200"/>
          </a:p>
        </p:txBody>
      </p:sp>
      <p:sp>
        <p:nvSpPr>
          <p:cNvPr id="27651" name="Cloud Callout 27650"/>
          <p:cNvSpPr/>
          <p:nvPr/>
        </p:nvSpPr>
        <p:spPr>
          <a:xfrm>
            <a:off x="76200" y="1447800"/>
            <a:ext cx="8839200" cy="1828800"/>
          </a:xfrm>
          <a:prstGeom prst="cloudCallout">
            <a:avLst>
              <a:gd name="adj1" fmla="val -755"/>
              <a:gd name="adj2" fmla="val 87759"/>
            </a:avLst>
          </a:prstGeom>
          <a:solidFill>
            <a:schemeClr val="accent1"/>
          </a:solidFill>
          <a:ln w="9525" cap="flat" cmpd="sng">
            <a:solidFill>
              <a:srgbClr val="FF33CC"/>
            </a:solidFill>
            <a:prstDash val="solid"/>
            <a:headEnd type="none" w="med" len="med"/>
            <a:tailEnd type="none" w="med" len="med"/>
          </a:ln>
        </p:spPr>
        <p:txBody>
          <a:bodyPr/>
          <a:p>
            <a:pPr algn="ctr"/>
            <a:r>
              <a:rPr sz="3600" b="0" i="1">
                <a:solidFill>
                  <a:srgbClr val="FF33CC"/>
                </a:solidFill>
                <a:latin typeface="Times New Roman" panose="02020603050405020304" pitchFamily="18" charset="0"/>
              </a:rPr>
              <a:t>Tại sao người ta không dùng con lai kinh tế để nhân giống?</a:t>
            </a:r>
            <a:endParaRPr sz="3600" b="0" i="1">
              <a:solidFill>
                <a:srgbClr val="FF33CC"/>
              </a:solidFill>
              <a:latin typeface="Times New Roman" panose="02020603050405020304" pitchFamily="18" charset="0"/>
            </a:endParaRPr>
          </a:p>
        </p:txBody>
      </p:sp>
      <p:sp>
        <p:nvSpPr>
          <p:cNvPr id="27652" name="Rectangles 27651"/>
          <p:cNvSpPr/>
          <p:nvPr/>
        </p:nvSpPr>
        <p:spPr>
          <a:xfrm>
            <a:off x="304800" y="381000"/>
            <a:ext cx="8458200" cy="914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lgn="ctr">
              <a:buNone/>
            </a:pPr>
            <a:r>
              <a:rPr lang="nl-NL" altLang="x-none" sz="3600" b="1" u="sng">
                <a:solidFill>
                  <a:srgbClr val="3333FF"/>
                </a:solidFill>
              </a:rPr>
              <a:t>2/ Phương pháp tạo ưu thế lai ở vật nuôi</a:t>
            </a:r>
            <a:r>
              <a:rPr lang="nl-NL" altLang="x-none" sz="3600" b="0">
                <a:solidFill>
                  <a:srgbClr val="3333FF"/>
                </a:solidFill>
              </a:rPr>
              <a:t> </a:t>
            </a:r>
            <a:endParaRPr sz="3600" b="0">
              <a:solidFill>
                <a:srgbClr val="3333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Scale>
                                      <p:cBhvr>
                                        <p:cTn id="7" dur="1000" decel="50000" fill="hold">
                                          <p:stCondLst>
                                            <p:cond delay="0"/>
                                          </p:stCondLst>
                                        </p:cTn>
                                        <p:tgtEl>
                                          <p:spTgt spid="276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27651"/>
                                        </p:tgtEl>
                                        <p:attrNameLst>
                                          <p:attrName>ppt_x</p:attrName>
                                          <p:attrName>ppt_y</p:attrName>
                                        </p:attrNameLst>
                                      </p:cBhvr>
                                    </p:animMotion>
                                    <p:animEffect transition="in" filter="fade">
                                      <p:cBhvr>
                                        <p:cTn id="9" dur="1000"/>
                                        <p:tgtEl>
                                          <p:spTgt spid="27651"/>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7650">
                                            <p:txEl>
                                              <p:charRg st="0" end="89"/>
                                            </p:txEl>
                                          </p:spTgt>
                                        </p:tgtEl>
                                        <p:attrNameLst>
                                          <p:attrName>style.visibility</p:attrName>
                                        </p:attrNameLst>
                                      </p:cBhvr>
                                      <p:to>
                                        <p:strVal val="visible"/>
                                      </p:to>
                                    </p:set>
                                    <p:anim calcmode="lin" valueType="num">
                                      <p:cBhvr>
                                        <p:cTn id="14" dur="500" fill="hold"/>
                                        <p:tgtEl>
                                          <p:spTgt spid="27650">
                                            <p:txEl>
                                              <p:charRg st="0" end="89"/>
                                            </p:txEl>
                                          </p:spTgt>
                                        </p:tgtEl>
                                        <p:attrNameLst>
                                          <p:attrName>ppt_w</p:attrName>
                                        </p:attrNameLst>
                                      </p:cBhvr>
                                      <p:tavLst>
                                        <p:tav tm="0">
                                          <p:val>
                                            <p:fltVal val="0.000000"/>
                                          </p:val>
                                        </p:tav>
                                        <p:tav tm="100000">
                                          <p:val>
                                            <p:strVal val="#ppt_w"/>
                                          </p:val>
                                        </p:tav>
                                      </p:tavLst>
                                    </p:anim>
                                    <p:anim calcmode="lin" valueType="num">
                                      <p:cBhvr>
                                        <p:cTn id="15" dur="500" fill="hold"/>
                                        <p:tgtEl>
                                          <p:spTgt spid="27650">
                                            <p:txEl>
                                              <p:charRg st="0" end="89"/>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28673"/>
          <p:cNvSpPr>
            <a:spLocks noGrp="1"/>
          </p:cNvSpPr>
          <p:nvPr>
            <p:ph type="title"/>
          </p:nvPr>
        </p:nvSpPr>
        <p:spPr>
          <a:xfrm>
            <a:off x="442913" y="103188"/>
            <a:ext cx="8243887" cy="658812"/>
          </a:xfrm>
          <a:ln/>
        </p:spPr>
        <p:txBody>
          <a:bodyPr anchor="b" anchorCtr="0"/>
          <a:p>
            <a:r>
              <a:rPr b="1" u="sng">
                <a:solidFill>
                  <a:srgbClr val="FF00FF"/>
                </a:solidFill>
              </a:rPr>
              <a:t>* Tiểu kết</a:t>
            </a:r>
            <a:r>
              <a:rPr b="1">
                <a:solidFill>
                  <a:srgbClr val="FF00FF"/>
                </a:solidFill>
              </a:rPr>
              <a:t>: HS điền vào bảng sau:</a:t>
            </a:r>
            <a:endParaRPr b="1">
              <a:solidFill>
                <a:srgbClr val="FF00FF"/>
              </a:solidFill>
            </a:endParaRPr>
          </a:p>
        </p:txBody>
      </p:sp>
      <p:graphicFrame>
        <p:nvGraphicFramePr>
          <p:cNvPr id="28675" name="Content Placeholder 28674"/>
          <p:cNvGraphicFramePr/>
          <p:nvPr>
            <p:ph idx="1"/>
          </p:nvPr>
        </p:nvGraphicFramePr>
        <p:xfrm>
          <a:off x="304800" y="914400"/>
          <a:ext cx="8534400" cy="5715000"/>
        </p:xfrm>
        <a:graphic>
          <a:graphicData uri="http://schemas.openxmlformats.org/drawingml/2006/table">
            <a:tbl>
              <a:tblPr/>
              <a:tblGrid>
                <a:gridCol w="4267200"/>
                <a:gridCol w="4267200"/>
              </a:tblGrid>
              <a:tr h="533400">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5pPr>
                    </a:lstStyle>
                    <a:p>
                      <a:pPr marL="0" lvl="0" indent="0" algn="ctr">
                        <a:buNone/>
                      </a:pPr>
                      <a:r>
                        <a:rPr lang="nl-NL" altLang="x-none" b="1"/>
                        <a:t>Các phương pháp tạo ưu thế lai</a:t>
                      </a:r>
                      <a:endParaRPr lang="en-US" b="1"/>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207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5pPr>
                    </a:lstStyle>
                    <a:p>
                      <a:pPr marL="0" lvl="0" indent="0" algn="ctr">
                        <a:buNone/>
                      </a:pPr>
                      <a:r>
                        <a:rPr lang="nl-NL" altLang="x-none" b="1">
                          <a:solidFill>
                            <a:srgbClr val="3333FF"/>
                          </a:solidFill>
                        </a:rPr>
                        <a:t>Phương pháp tạo ưu thế lai ở cây trồng</a:t>
                      </a:r>
                      <a:endParaRPr lang="en-US" b="1">
                        <a:solidFill>
                          <a:srgbClr val="3333FF"/>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5pPr>
                    </a:lstStyle>
                    <a:p>
                      <a:pPr marL="0" lvl="0" indent="0" algn="ctr">
                        <a:buNone/>
                      </a:pPr>
                      <a:r>
                        <a:rPr lang="nl-NL" altLang="x-none" b="1">
                          <a:solidFill>
                            <a:srgbClr val="FF00FF"/>
                          </a:solidFill>
                        </a:rPr>
                        <a:t>Phương pháp tạo ưu thế lai ở vật nuôi</a:t>
                      </a:r>
                      <a:endParaRPr lang="en-US" b="1">
                        <a:solidFill>
                          <a:srgbClr val="FF00FF"/>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608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5pPr>
                    </a:lstStyle>
                    <a:p>
                      <a:pPr marL="0" lvl="0" indent="0">
                        <a:buNone/>
                      </a:pPr>
                      <a:endParaRPr lang="en-US" sz="20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defRPr>
                      </a:lvl5pPr>
                    </a:lstStyle>
                    <a:p>
                      <a:pPr marL="0" lvl="0" indent="0">
                        <a:buNone/>
                      </a:pPr>
                      <a:endParaRPr lang="en-US" sz="2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688" name="Rectangles 28687"/>
          <p:cNvSpPr/>
          <p:nvPr/>
        </p:nvSpPr>
        <p:spPr>
          <a:xfrm>
            <a:off x="4648200" y="2286000"/>
            <a:ext cx="4191000" cy="2057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lnSpc>
                <a:spcPct val="90000"/>
              </a:lnSpc>
              <a:buNone/>
            </a:pPr>
            <a:r>
              <a:rPr sz="2400" b="1">
                <a:solidFill>
                  <a:srgbClr val="FF3399"/>
                </a:solidFill>
              </a:rPr>
              <a:t>* </a:t>
            </a:r>
            <a:r>
              <a:rPr sz="2400" b="1" u="sng">
                <a:solidFill>
                  <a:srgbClr val="FF3399"/>
                </a:solidFill>
              </a:rPr>
              <a:t>Lai kinh tế</a:t>
            </a:r>
            <a:r>
              <a:rPr sz="2400" b="1">
                <a:solidFill>
                  <a:srgbClr val="FF3399"/>
                </a:solidFill>
              </a:rPr>
              <a:t>: Là phép lai giữa cặp vật nuôi bố mẹ thuộc hai dòng thuần khác nhau rồi dùng cơ thể lai F</a:t>
            </a:r>
            <a:r>
              <a:rPr sz="2400" b="1" baseline="-25000">
                <a:solidFill>
                  <a:srgbClr val="FF3399"/>
                </a:solidFill>
              </a:rPr>
              <a:t>1 </a:t>
            </a:r>
            <a:r>
              <a:rPr sz="2400" b="1">
                <a:solidFill>
                  <a:srgbClr val="FF3399"/>
                </a:solidFill>
              </a:rPr>
              <a:t>làm sản phẩm, không dùng nó làm giống.</a:t>
            </a:r>
            <a:endParaRPr sz="2400" b="1">
              <a:solidFill>
                <a:srgbClr val="FF3399"/>
              </a:solidFill>
            </a:endParaRPr>
          </a:p>
        </p:txBody>
      </p:sp>
      <p:sp>
        <p:nvSpPr>
          <p:cNvPr id="28689" name="Rectangles 28688"/>
          <p:cNvSpPr/>
          <p:nvPr/>
        </p:nvSpPr>
        <p:spPr>
          <a:xfrm>
            <a:off x="304800" y="2286000"/>
            <a:ext cx="4267200" cy="2743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lang="nl-NL" altLang="x-none" sz="2400" b="1">
                <a:solidFill>
                  <a:srgbClr val="00CCFF"/>
                </a:solidFill>
              </a:rPr>
              <a:t>+ </a:t>
            </a:r>
            <a:r>
              <a:rPr lang="nl-NL" altLang="x-none" sz="2400" b="1" u="sng">
                <a:solidFill>
                  <a:srgbClr val="00CCFF"/>
                </a:solidFill>
              </a:rPr>
              <a:t>Lai khác dòng</a:t>
            </a:r>
            <a:r>
              <a:rPr lang="nl-NL" altLang="x-none" sz="2400" b="1">
                <a:solidFill>
                  <a:srgbClr val="00CCFF"/>
                </a:solidFill>
              </a:rPr>
              <a:t>: Tạo hai dòng thuần chủng (bằng cách cho tự thụ phấn) rồi cho giao phấn với nhau.</a:t>
            </a:r>
            <a:endParaRPr lang="nl-NL" altLang="x-none" sz="2400" b="1">
              <a:solidFill>
                <a:srgbClr val="00CCFF"/>
              </a:solidFill>
            </a:endParaRPr>
          </a:p>
          <a:p>
            <a:pPr lvl="0">
              <a:buNone/>
            </a:pPr>
            <a:r>
              <a:rPr lang="nl-NL" altLang="x-none" sz="2400" b="1">
                <a:solidFill>
                  <a:srgbClr val="00CCFF"/>
                </a:solidFill>
              </a:rPr>
              <a:t>+</a:t>
            </a:r>
            <a:r>
              <a:rPr lang="nl-NL" altLang="x-none" sz="2400" b="1" u="sng">
                <a:solidFill>
                  <a:srgbClr val="00CCFF"/>
                </a:solidFill>
              </a:rPr>
              <a:t>Lai khác thứ</a:t>
            </a:r>
            <a:r>
              <a:rPr lang="nl-NL" altLang="x-none" sz="2400" b="1">
                <a:solidFill>
                  <a:srgbClr val="00CCFF"/>
                </a:solidFill>
              </a:rPr>
              <a:t>: Để kết hợp giữa tạo ưu thế lai và tạo giống mới.</a:t>
            </a:r>
            <a:endParaRPr sz="2400" b="1">
              <a:solidFill>
                <a:srgbClr val="00CCFF"/>
              </a:solidFill>
            </a:endParaRPr>
          </a:p>
        </p:txBody>
      </p:sp>
      <p:sp>
        <p:nvSpPr>
          <p:cNvPr id="28690" name="Rectangles 28689"/>
          <p:cNvSpPr/>
          <p:nvPr/>
        </p:nvSpPr>
        <p:spPr>
          <a:xfrm>
            <a:off x="4648200" y="4343400"/>
            <a:ext cx="4191000" cy="2362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sz="2400" b="1"/>
              <a:t>* Ví dụ: Ở lợn, Con cái là Ỉ Móng Cái lai với con đực thuộc giống Đại Bạch </a:t>
            </a:r>
            <a:r>
              <a:rPr lang="nl-NL" altLang="x-none" sz="2400" b="1">
                <a:sym typeface="Symbol" panose="05050102010706020507" pitchFamily="18" charset="2"/>
              </a:rPr>
              <a:t> L</a:t>
            </a:r>
            <a:r>
              <a:rPr sz="2400" b="1">
                <a:sym typeface="Symbol" panose="05050102010706020507" pitchFamily="18" charset="2"/>
              </a:rPr>
              <a:t>ợn con mới đẻ nặng 0,8 kg, tăng trọng nhanh, tỉ lệ thịt nạc cao hơn.</a:t>
            </a:r>
            <a:endParaRPr sz="2400" b="1">
              <a:sym typeface="Symbol" panose="05050102010706020507" pitchFamily="18" charset="2"/>
            </a:endParaRPr>
          </a:p>
        </p:txBody>
      </p:sp>
      <p:sp>
        <p:nvSpPr>
          <p:cNvPr id="28691" name="Rectangles 28690"/>
          <p:cNvSpPr/>
          <p:nvPr/>
        </p:nvSpPr>
        <p:spPr>
          <a:xfrm>
            <a:off x="304800" y="5105400"/>
            <a:ext cx="4267200" cy="1600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sz="2400" b="1">
                <a:solidFill>
                  <a:srgbClr val="3333FF"/>
                </a:solidFill>
              </a:rPr>
              <a:t>* Ví dụ: Ở ngô lai F</a:t>
            </a:r>
            <a:r>
              <a:rPr sz="2400" b="1" baseline="-25000">
                <a:solidFill>
                  <a:srgbClr val="3333FF"/>
                </a:solidFill>
              </a:rPr>
              <a:t>1</a:t>
            </a:r>
            <a:r>
              <a:rPr sz="2400" b="1">
                <a:solidFill>
                  <a:srgbClr val="3333FF"/>
                </a:solidFill>
              </a:rPr>
              <a:t> năng suất cao hơn từ 25 </a:t>
            </a:r>
            <a:r>
              <a:rPr lang="nl-NL" altLang="x-none" sz="2400" b="1">
                <a:solidFill>
                  <a:srgbClr val="3333FF"/>
                </a:solidFill>
                <a:sym typeface="Symbol" panose="05050102010706020507" pitchFamily="18" charset="2"/>
              </a:rPr>
              <a:t> 30% so v</a:t>
            </a:r>
            <a:r>
              <a:rPr sz="2400" b="1">
                <a:solidFill>
                  <a:srgbClr val="3333FF"/>
                </a:solidFill>
                <a:sym typeface="Symbol" panose="05050102010706020507" pitchFamily="18" charset="2"/>
              </a:rPr>
              <a:t>ới giống hiện có</a:t>
            </a:r>
            <a:endParaRPr sz="2400" b="1">
              <a:solidFill>
                <a:srgbClr val="3333FF"/>
              </a:solidFill>
              <a:sym typeface="Symbol" panose="05050102010706020507" pitchFamily="18" charset="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diamond(in)">
                                      <p:cBhvr>
                                        <p:cTn id="14" dur="20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689"/>
                                        </p:tgtEl>
                                        <p:attrNameLst>
                                          <p:attrName>style.visibility</p:attrName>
                                        </p:attrNameLst>
                                      </p:cBhvr>
                                      <p:to>
                                        <p:strVal val="visible"/>
                                      </p:to>
                                    </p:set>
                                    <p:anim calcmode="lin" valueType="num">
                                      <p:cBhvr>
                                        <p:cTn id="19" dur="500" fill="hold"/>
                                        <p:tgtEl>
                                          <p:spTgt spid="28689"/>
                                        </p:tgtEl>
                                        <p:attrNameLst>
                                          <p:attrName>ppt_w</p:attrName>
                                        </p:attrNameLst>
                                      </p:cBhvr>
                                      <p:tavLst>
                                        <p:tav tm="0">
                                          <p:val>
                                            <p:fltVal val="0.000000"/>
                                          </p:val>
                                        </p:tav>
                                        <p:tav tm="100000">
                                          <p:val>
                                            <p:strVal val="#ppt_w"/>
                                          </p:val>
                                        </p:tav>
                                      </p:tavLst>
                                    </p:anim>
                                    <p:anim calcmode="lin" valueType="num">
                                      <p:cBhvr>
                                        <p:cTn id="20" dur="500" fill="hold"/>
                                        <p:tgtEl>
                                          <p:spTgt spid="28689"/>
                                        </p:tgtEl>
                                        <p:attrNameLst>
                                          <p:attrName>ppt_h</p:attrName>
                                        </p:attrNameLst>
                                      </p:cBhvr>
                                      <p:tavLst>
                                        <p:tav tm="0">
                                          <p:val>
                                            <p:fltVal val="0.000000"/>
                                          </p:val>
                                        </p:tav>
                                        <p:tav tm="100000">
                                          <p:val>
                                            <p:strVal val="#ppt_h"/>
                                          </p:val>
                                        </p:tav>
                                      </p:tavLst>
                                    </p:anim>
                                    <p:animEffect transition="in" filter="fade">
                                      <p:cBhvr>
                                        <p:cTn id="21" dur="500"/>
                                        <p:tgtEl>
                                          <p:spTgt spid="28689"/>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28688"/>
                                        </p:tgtEl>
                                        <p:attrNameLst>
                                          <p:attrName>style.visibility</p:attrName>
                                        </p:attrNameLst>
                                      </p:cBhvr>
                                      <p:to>
                                        <p:strVal val="visible"/>
                                      </p:to>
                                    </p:set>
                                    <p:animEffect transition="in" filter="fade">
                                      <p:cBhvr>
                                        <p:cTn id="26" dur="800" decel="100000"/>
                                        <p:tgtEl>
                                          <p:spTgt spid="28688"/>
                                        </p:tgtEl>
                                      </p:cBhvr>
                                    </p:animEffect>
                                    <p:anim calcmode="lin" valueType="num">
                                      <p:cBhvr>
                                        <p:cTn id="27" dur="800" decel="100000" fill="hold"/>
                                        <p:tgtEl>
                                          <p:spTgt spid="28688"/>
                                        </p:tgtEl>
                                        <p:attrNameLst>
                                          <p:attrName>style.rotation</p:attrName>
                                        </p:attrNameLst>
                                      </p:cBhvr>
                                      <p:tavLst>
                                        <p:tav tm="0">
                                          <p:val>
                                            <p:fltVal val="-90.000000"/>
                                          </p:val>
                                        </p:tav>
                                        <p:tav tm="100000">
                                          <p:val>
                                            <p:fltVal val="0.000000"/>
                                          </p:val>
                                        </p:tav>
                                      </p:tavLst>
                                    </p:anim>
                                    <p:anim calcmode="lin" valueType="num">
                                      <p:cBhvr>
                                        <p:cTn id="28" dur="800" decel="100000" fill="hold"/>
                                        <p:tgtEl>
                                          <p:spTgt spid="28688"/>
                                        </p:tgtEl>
                                        <p:attrNameLst>
                                          <p:attrName>ppt_x</p:attrName>
                                        </p:attrNameLst>
                                      </p:cBhvr>
                                      <p:tavLst>
                                        <p:tav tm="0">
                                          <p:val>
                                            <p:strVal val="#ppt_x+0.4"/>
                                          </p:val>
                                        </p:tav>
                                        <p:tav tm="100000">
                                          <p:val>
                                            <p:strVal val="#ppt_x-0.05"/>
                                          </p:val>
                                        </p:tav>
                                      </p:tavLst>
                                    </p:anim>
                                    <p:anim calcmode="lin" valueType="num">
                                      <p:cBhvr>
                                        <p:cTn id="29" dur="800" decel="100000" fill="hold"/>
                                        <p:tgtEl>
                                          <p:spTgt spid="2868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868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8688"/>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8691"/>
                                        </p:tgtEl>
                                        <p:attrNameLst>
                                          <p:attrName>style.visibility</p:attrName>
                                        </p:attrNameLst>
                                      </p:cBhvr>
                                      <p:to>
                                        <p:strVal val="visible"/>
                                      </p:to>
                                    </p:set>
                                    <p:animEffect transition="in" filter="fade">
                                      <p:cBhvr>
                                        <p:cTn id="36" dur="1000"/>
                                        <p:tgtEl>
                                          <p:spTgt spid="28691"/>
                                        </p:tgtEl>
                                      </p:cBhvr>
                                    </p:animEffect>
                                    <p:anim calcmode="lin" valueType="num">
                                      <p:cBhvr>
                                        <p:cTn id="37" dur="1000" fill="hold"/>
                                        <p:tgtEl>
                                          <p:spTgt spid="28691"/>
                                        </p:tgtEl>
                                        <p:attrNameLst>
                                          <p:attrName>ppt_x</p:attrName>
                                        </p:attrNameLst>
                                      </p:cBhvr>
                                      <p:tavLst>
                                        <p:tav tm="0">
                                          <p:val>
                                            <p:strVal val="#ppt_x"/>
                                          </p:val>
                                        </p:tav>
                                        <p:tav tm="100000">
                                          <p:val>
                                            <p:strVal val="#ppt_x"/>
                                          </p:val>
                                        </p:tav>
                                      </p:tavLst>
                                    </p:anim>
                                    <p:anim calcmode="lin" valueType="num">
                                      <p:cBhvr>
                                        <p:cTn id="38" dur="1000" fill="hold"/>
                                        <p:tgtEl>
                                          <p:spTgt spid="2869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8690"/>
                                        </p:tgtEl>
                                        <p:attrNameLst>
                                          <p:attrName>style.visibility</p:attrName>
                                        </p:attrNameLst>
                                      </p:cBhvr>
                                      <p:to>
                                        <p:strVal val="visible"/>
                                      </p:to>
                                    </p:set>
                                    <p:animEffect transition="in" filter="fade">
                                      <p:cBhvr>
                                        <p:cTn id="43" dur="1000"/>
                                        <p:tgtEl>
                                          <p:spTgt spid="28690"/>
                                        </p:tgtEl>
                                      </p:cBhvr>
                                    </p:animEffect>
                                    <p:anim calcmode="lin" valueType="num">
                                      <p:cBhvr>
                                        <p:cTn id="44" dur="1000" fill="hold"/>
                                        <p:tgtEl>
                                          <p:spTgt spid="28690"/>
                                        </p:tgtEl>
                                        <p:attrNameLst>
                                          <p:attrName>ppt_x</p:attrName>
                                        </p:attrNameLst>
                                      </p:cBhvr>
                                      <p:tavLst>
                                        <p:tav tm="0">
                                          <p:val>
                                            <p:strVal val="#ppt_x"/>
                                          </p:val>
                                        </p:tav>
                                        <p:tav tm="100000">
                                          <p:val>
                                            <p:strVal val="#ppt_x"/>
                                          </p:val>
                                        </p:tav>
                                      </p:tavLst>
                                    </p:anim>
                                    <p:anim calcmode="lin" valueType="num">
                                      <p:cBhvr>
                                        <p:cTn id="45" dur="1000" fill="hold"/>
                                        <p:tgtEl>
                                          <p:spTgt spid="286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88" grpId="0"/>
      <p:bldP spid="28689" grpId="0"/>
      <p:bldP spid="28690" grpId="0"/>
      <p:bldP spid="286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9697" descr="33"/>
          <p:cNvPicPr>
            <a:picLocks noChangeAspect="1"/>
          </p:cNvPicPr>
          <p:nvPr/>
        </p:nvPicPr>
        <p:blipFill>
          <a:blip r:embed="rId1"/>
          <a:stretch>
            <a:fillRect/>
          </a:stretch>
        </p:blipFill>
        <p:spPr>
          <a:xfrm>
            <a:off x="20638" y="762000"/>
            <a:ext cx="4495800" cy="4876800"/>
          </a:xfrm>
          <a:prstGeom prst="rect">
            <a:avLst/>
          </a:prstGeom>
          <a:noFill/>
          <a:ln w="9525" cap="flat" cmpd="sng">
            <a:solidFill>
              <a:schemeClr val="bg1"/>
            </a:solidFill>
            <a:prstDash val="solid"/>
            <a:miter/>
            <a:headEnd type="none" w="med" len="med"/>
            <a:tailEnd type="none" w="med" len="med"/>
          </a:ln>
        </p:spPr>
      </p:pic>
      <p:pic>
        <p:nvPicPr>
          <p:cNvPr id="29699" name="Picture 29698" descr="18"/>
          <p:cNvPicPr>
            <a:picLocks noChangeAspect="1"/>
          </p:cNvPicPr>
          <p:nvPr/>
        </p:nvPicPr>
        <p:blipFill>
          <a:blip r:embed="rId2"/>
          <a:stretch>
            <a:fillRect/>
          </a:stretch>
        </p:blipFill>
        <p:spPr>
          <a:xfrm>
            <a:off x="4546600" y="762000"/>
            <a:ext cx="4576763" cy="4876800"/>
          </a:xfrm>
          <a:prstGeom prst="rect">
            <a:avLst/>
          </a:prstGeom>
          <a:noFill/>
          <a:ln w="9525" cap="flat" cmpd="sng">
            <a:solidFill>
              <a:schemeClr val="bg1"/>
            </a:solidFill>
            <a:prstDash val="solid"/>
            <a:miter/>
            <a:headEnd type="none" w="med" len="med"/>
            <a:tailEnd type="none" w="med" len="med"/>
          </a:ln>
        </p:spPr>
      </p:pic>
      <p:sp>
        <p:nvSpPr>
          <p:cNvPr id="29700" name="Text Box 29699"/>
          <p:cNvSpPr txBox="1"/>
          <p:nvPr/>
        </p:nvSpPr>
        <p:spPr>
          <a:xfrm>
            <a:off x="2819400" y="5957888"/>
            <a:ext cx="3429000" cy="528637"/>
          </a:xfrm>
          <a:prstGeom prst="rect">
            <a:avLst/>
          </a:prstGeom>
          <a:noFill/>
          <a:ln w="9525" cap="flat" cmpd="sng">
            <a:solidFill>
              <a:srgbClr val="FFFF00"/>
            </a:solidFill>
            <a:prstDash val="solid"/>
            <a:miter/>
            <a:headEnd type="none" w="med" len="med"/>
            <a:tailEnd type="none" w="med" len="med"/>
          </a:ln>
        </p:spPr>
        <p:txBody>
          <a:bodyPr>
            <a:spAutoFit/>
          </a:bodyPr>
          <a:p>
            <a:pPr algn="ctr" eaLnBrk="1" hangingPunct="1">
              <a:spcBef>
                <a:spcPct val="50000"/>
              </a:spcBef>
            </a:pPr>
            <a:r>
              <a:rPr sz="2800">
                <a:solidFill>
                  <a:srgbClr val="FF00FF"/>
                </a:solidFill>
                <a:latin typeface="Times New Roman" panose="02020603050405020304" pitchFamily="18" charset="0"/>
                <a:cs typeface="Arial" panose="020B0604020202020204" pitchFamily="34" charset="0"/>
              </a:rPr>
              <a:t>GI</a:t>
            </a:r>
            <a:r>
              <a:rPr sz="2800">
                <a:solidFill>
                  <a:srgbClr val="FF00FF"/>
                </a:solidFill>
                <a:latin typeface="Times New Roman" panose="02020603050405020304" pitchFamily="18" charset="0"/>
              </a:rPr>
              <a:t>ỐNG NGÔ LAI</a:t>
            </a:r>
            <a:endParaRPr sz="2800">
              <a:solidFill>
                <a:srgbClr val="FF00FF"/>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heckerboard(across)">
                                      <p:cBhvr>
                                        <p:cTn id="7" dur="500"/>
                                        <p:tgtEl>
                                          <p:spTgt spid="29698"/>
                                        </p:tgtEl>
                                      </p:cBhvr>
                                    </p:animEffect>
                                  </p:childTnLst>
                                </p:cTn>
                              </p:par>
                              <p:par>
                                <p:cTn id="8" presetID="5" presetClass="entr" presetSubtype="10" fill="hold"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checkerboard(across)">
                                      <p:cBhvr>
                                        <p:cTn id="10" dur="500"/>
                                        <p:tgtEl>
                                          <p:spTgt spid="2969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checkerboard(across)">
                                      <p:cBhvr>
                                        <p:cTn id="13"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0721" descr="19"/>
          <p:cNvPicPr>
            <a:picLocks noChangeAspect="1"/>
          </p:cNvPicPr>
          <p:nvPr/>
        </p:nvPicPr>
        <p:blipFill>
          <a:blip r:embed="rId1"/>
          <a:srcRect b="20000"/>
          <a:stretch>
            <a:fillRect/>
          </a:stretch>
        </p:blipFill>
        <p:spPr>
          <a:xfrm>
            <a:off x="4606925" y="2514600"/>
            <a:ext cx="4495800" cy="3929063"/>
          </a:xfrm>
          <a:prstGeom prst="rect">
            <a:avLst/>
          </a:prstGeom>
          <a:noFill/>
          <a:ln w="9525" cap="flat" cmpd="sng">
            <a:solidFill>
              <a:schemeClr val="bg1"/>
            </a:solidFill>
            <a:prstDash val="solid"/>
            <a:miter/>
            <a:headEnd type="none" w="med" len="med"/>
            <a:tailEnd type="none" w="med" len="med"/>
          </a:ln>
        </p:spPr>
      </p:pic>
      <p:pic>
        <p:nvPicPr>
          <p:cNvPr id="30723" name="Picture 30722" descr="22"/>
          <p:cNvPicPr>
            <a:picLocks noChangeAspect="1"/>
          </p:cNvPicPr>
          <p:nvPr/>
        </p:nvPicPr>
        <p:blipFill>
          <a:blip r:embed="rId2"/>
          <a:srcRect t="8000"/>
          <a:stretch>
            <a:fillRect/>
          </a:stretch>
        </p:blipFill>
        <p:spPr>
          <a:xfrm>
            <a:off x="41275" y="2514600"/>
            <a:ext cx="4572000" cy="3886200"/>
          </a:xfrm>
          <a:prstGeom prst="rect">
            <a:avLst/>
          </a:prstGeom>
          <a:noFill/>
          <a:ln w="9525" cap="flat" cmpd="sng">
            <a:solidFill>
              <a:schemeClr val="bg1"/>
            </a:solidFill>
            <a:prstDash val="solid"/>
            <a:miter/>
            <a:headEnd type="none" w="med" len="med"/>
            <a:tailEnd type="none" w="med" len="med"/>
          </a:ln>
        </p:spPr>
      </p:pic>
      <p:sp>
        <p:nvSpPr>
          <p:cNvPr id="30724" name="Down Arrow Callout 30723"/>
          <p:cNvSpPr/>
          <p:nvPr/>
        </p:nvSpPr>
        <p:spPr>
          <a:xfrm>
            <a:off x="609600" y="1219200"/>
            <a:ext cx="3048000" cy="1295400"/>
          </a:xfrm>
          <a:prstGeom prst="downArrowCallout">
            <a:avLst>
              <a:gd name="adj1" fmla="val 58823"/>
              <a:gd name="adj2" fmla="val 58823"/>
              <a:gd name="adj3" fmla="val 16666"/>
              <a:gd name="adj4" fmla="val 66667"/>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a:solidFill>
                  <a:srgbClr val="FF00FF"/>
                </a:solidFill>
                <a:latin typeface="Times New Roman" panose="02020603050405020304" pitchFamily="18" charset="0"/>
              </a:rPr>
              <a:t>LỢN MÓNG CÁI</a:t>
            </a:r>
            <a:endParaRPr>
              <a:solidFill>
                <a:srgbClr val="FF00FF"/>
              </a:solidFill>
              <a:latin typeface="Times New Roman" panose="02020603050405020304" pitchFamily="18" charset="0"/>
            </a:endParaRPr>
          </a:p>
        </p:txBody>
      </p:sp>
      <p:sp>
        <p:nvSpPr>
          <p:cNvPr id="30725" name="Cloud Callout 30724"/>
          <p:cNvSpPr/>
          <p:nvPr/>
        </p:nvSpPr>
        <p:spPr>
          <a:xfrm>
            <a:off x="5181600" y="990600"/>
            <a:ext cx="3581400" cy="1122363"/>
          </a:xfrm>
          <a:prstGeom prst="cloudCallout">
            <a:avLst>
              <a:gd name="adj1" fmla="val 1417"/>
              <a:gd name="adj2" fmla="val 79421"/>
            </a:avLst>
          </a:prstGeom>
          <a:solidFill>
            <a:schemeClr val="accent1"/>
          </a:solidFill>
          <a:ln w="9525" cap="flat" cmpd="sng">
            <a:solidFill>
              <a:srgbClr val="FF00FF"/>
            </a:solidFill>
            <a:prstDash val="solid"/>
            <a:headEnd type="none" w="med" len="med"/>
            <a:tailEnd type="none" w="med" len="med"/>
          </a:ln>
        </p:spPr>
        <p:txBody>
          <a:bodyPr anchor="ctr" anchorCtr="0"/>
          <a:p>
            <a:pPr algn="ctr"/>
            <a:r>
              <a:rPr sz="2000">
                <a:solidFill>
                  <a:srgbClr val="00CC00"/>
                </a:solidFill>
                <a:latin typeface="Times New Roman" panose="02020603050405020304" pitchFamily="18" charset="0"/>
              </a:rPr>
              <a:t>LỢN LAN ĐƠ RAT</a:t>
            </a:r>
            <a:endParaRPr sz="2000">
              <a:solidFill>
                <a:srgbClr val="00CC00"/>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par>
                                <p:cTn id="8" presetID="3" presetClass="entr" presetSubtype="1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blinds(horizontal)">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down)">
                                      <p:cBhvr>
                                        <p:cTn id="15" dur="580">
                                          <p:stCondLst>
                                            <p:cond delay="0"/>
                                          </p:stCondLst>
                                        </p:cTn>
                                        <p:tgtEl>
                                          <p:spTgt spid="30724"/>
                                        </p:tgtEl>
                                      </p:cBhvr>
                                    </p:animEffect>
                                    <p:anim calcmode="lin" valueType="num">
                                      <p:cBhvr>
                                        <p:cTn id="16" dur="1822" tmFilter="0,0; 0.14,0.36; 0.43,0.73; 0.71,0.91; 1.0,1.0">
                                          <p:stCondLst>
                                            <p:cond delay="0"/>
                                          </p:stCondLst>
                                        </p:cTn>
                                        <p:tgtEl>
                                          <p:spTgt spid="307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24"/>
                                        </p:tgtEl>
                                        <p:attrNameLst>
                                          <p:attrName>ppt_y</p:attrName>
                                        </p:attrNameLst>
                                      </p:cBhvr>
                                      <p:tavLst>
                                        <p:tav tm="0" fmla="#ppt_y-sin(pi*$)/3">
                                          <p:val>
                                            <p:fltVal val="0.500000"/>
                                          </p:val>
                                        </p:tav>
                                        <p:tav tm="100000">
                                          <p:val>
                                            <p:fltVal val="1.000000"/>
                                          </p:val>
                                        </p:tav>
                                      </p:tavLst>
                                    </p:anim>
                                    <p:anim calcmode="lin" valueType="num">
                                      <p:cBhvr>
                                        <p:cTn id="18" dur="664" tmFilter="0, 0; 0.125,0.2665; 0.25,0.4; 0.375,0.465; 0.5,0.5;  0.625,0.535; 0.75,0.6; 0.875,0.7335; 1,1">
                                          <p:stCondLst>
                                            <p:cond delay="664"/>
                                          </p:stCondLst>
                                        </p:cTn>
                                        <p:tgtEl>
                                          <p:spTgt spid="30724"/>
                                        </p:tgtEl>
                                        <p:attrNameLst>
                                          <p:attrName>ppt_y</p:attrName>
                                        </p:attrNameLst>
                                      </p:cBhvr>
                                      <p:tavLst>
                                        <p:tav tm="0" fmla="#ppt_y-sin(pi*$)/9">
                                          <p:val>
                                            <p:fltVal val="0.000000"/>
                                          </p:val>
                                        </p:tav>
                                        <p:tav tm="100000">
                                          <p:val>
                                            <p:fltVal val="1.000000"/>
                                          </p:val>
                                        </p:tav>
                                      </p:tavLst>
                                    </p:anim>
                                    <p:anim calcmode="lin" valueType="num">
                                      <p:cBhvr>
                                        <p:cTn id="19" dur="332" tmFilter="0, 0; 0.125,0.2665; 0.25,0.4; 0.375,0.465; 0.5,0.5;  0.625,0.535; 0.75,0.6; 0.875,0.7335; 1,1">
                                          <p:stCondLst>
                                            <p:cond delay="1324"/>
                                          </p:stCondLst>
                                        </p:cTn>
                                        <p:tgtEl>
                                          <p:spTgt spid="30724"/>
                                        </p:tgtEl>
                                        <p:attrNameLst>
                                          <p:attrName>ppt_y</p:attrName>
                                        </p:attrNameLst>
                                      </p:cBhvr>
                                      <p:tavLst>
                                        <p:tav tm="0" fmla="#ppt_y-sin(pi*$)/27">
                                          <p:val>
                                            <p:fltVal val="0.000000"/>
                                          </p:val>
                                        </p:tav>
                                        <p:tav tm="100000">
                                          <p:val>
                                            <p:fltVal val="1.000000"/>
                                          </p:val>
                                        </p:tav>
                                      </p:tavLst>
                                    </p:anim>
                                    <p:anim calcmode="lin" valueType="num">
                                      <p:cBhvr>
                                        <p:cTn id="20" dur="164" tmFilter="0, 0; 0.125,0.2665; 0.25,0.4; 0.375,0.465; 0.5,0.5;  0.625,0.535; 0.75,0.6; 0.875,0.7335; 1,1">
                                          <p:stCondLst>
                                            <p:cond delay="1656"/>
                                          </p:stCondLst>
                                        </p:cTn>
                                        <p:tgtEl>
                                          <p:spTgt spid="30724"/>
                                        </p:tgtEl>
                                        <p:attrNameLst>
                                          <p:attrName>ppt_y</p:attrName>
                                        </p:attrNameLst>
                                      </p:cBhvr>
                                      <p:tavLst>
                                        <p:tav tm="0" fmla="#ppt_y-sin(pi*$)/81">
                                          <p:val>
                                            <p:fltVal val="0.000000"/>
                                          </p:val>
                                        </p:tav>
                                        <p:tav tm="100000">
                                          <p:val>
                                            <p:fltVal val="1.000000"/>
                                          </p:val>
                                        </p:tav>
                                      </p:tavLst>
                                    </p:anim>
                                    <p:animScale>
                                      <p:cBhvr>
                                        <p:cTn id="21" dur="26">
                                          <p:stCondLst>
                                            <p:cond delay="650"/>
                                          </p:stCondLst>
                                        </p:cTn>
                                        <p:tgtEl>
                                          <p:spTgt spid="30724"/>
                                        </p:tgtEl>
                                      </p:cBhvr>
                                      <p:to x="100000" y="60000"/>
                                    </p:animScale>
                                    <p:animScale>
                                      <p:cBhvr>
                                        <p:cTn id="22" dur="166" decel="50000">
                                          <p:stCondLst>
                                            <p:cond delay="676"/>
                                          </p:stCondLst>
                                        </p:cTn>
                                        <p:tgtEl>
                                          <p:spTgt spid="30724"/>
                                        </p:tgtEl>
                                      </p:cBhvr>
                                      <p:to x="100000" y="100000"/>
                                    </p:animScale>
                                    <p:animScale>
                                      <p:cBhvr>
                                        <p:cTn id="23" dur="26">
                                          <p:stCondLst>
                                            <p:cond delay="1312"/>
                                          </p:stCondLst>
                                        </p:cTn>
                                        <p:tgtEl>
                                          <p:spTgt spid="30724"/>
                                        </p:tgtEl>
                                      </p:cBhvr>
                                      <p:to x="100000" y="80000"/>
                                    </p:animScale>
                                    <p:animScale>
                                      <p:cBhvr>
                                        <p:cTn id="24" dur="166" decel="50000">
                                          <p:stCondLst>
                                            <p:cond delay="1338"/>
                                          </p:stCondLst>
                                        </p:cTn>
                                        <p:tgtEl>
                                          <p:spTgt spid="30724"/>
                                        </p:tgtEl>
                                      </p:cBhvr>
                                      <p:to x="100000" y="100000"/>
                                    </p:animScale>
                                    <p:animScale>
                                      <p:cBhvr>
                                        <p:cTn id="25" dur="26">
                                          <p:stCondLst>
                                            <p:cond delay="1642"/>
                                          </p:stCondLst>
                                        </p:cTn>
                                        <p:tgtEl>
                                          <p:spTgt spid="30724"/>
                                        </p:tgtEl>
                                      </p:cBhvr>
                                      <p:to x="100000" y="90000"/>
                                    </p:animScale>
                                    <p:animScale>
                                      <p:cBhvr>
                                        <p:cTn id="26" dur="166" decel="50000">
                                          <p:stCondLst>
                                            <p:cond delay="1668"/>
                                          </p:stCondLst>
                                        </p:cTn>
                                        <p:tgtEl>
                                          <p:spTgt spid="30724"/>
                                        </p:tgtEl>
                                      </p:cBhvr>
                                      <p:to x="100000" y="100000"/>
                                    </p:animScale>
                                    <p:animScale>
                                      <p:cBhvr>
                                        <p:cTn id="27" dur="26">
                                          <p:stCondLst>
                                            <p:cond delay="1808"/>
                                          </p:stCondLst>
                                        </p:cTn>
                                        <p:tgtEl>
                                          <p:spTgt spid="30724"/>
                                        </p:tgtEl>
                                      </p:cBhvr>
                                      <p:to x="100000" y="95000"/>
                                    </p:animScale>
                                    <p:animScale>
                                      <p:cBhvr>
                                        <p:cTn id="28" dur="166" decel="50000">
                                          <p:stCondLst>
                                            <p:cond delay="1834"/>
                                          </p:stCondLst>
                                        </p:cTn>
                                        <p:tgtEl>
                                          <p:spTgt spid="30724"/>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30725"/>
                                        </p:tgtEl>
                                        <p:attrNameLst>
                                          <p:attrName>style.visibility</p:attrName>
                                        </p:attrNameLst>
                                      </p:cBhvr>
                                      <p:to>
                                        <p:strVal val="visible"/>
                                      </p:to>
                                    </p:set>
                                    <p:animEffect transition="in" filter="wipe(down)">
                                      <p:cBhvr>
                                        <p:cTn id="31" dur="580">
                                          <p:stCondLst>
                                            <p:cond delay="0"/>
                                          </p:stCondLst>
                                        </p:cTn>
                                        <p:tgtEl>
                                          <p:spTgt spid="30725"/>
                                        </p:tgtEl>
                                      </p:cBhvr>
                                    </p:animEffect>
                                    <p:anim calcmode="lin" valueType="num">
                                      <p:cBhvr>
                                        <p:cTn id="32" dur="1822" tmFilter="0,0; 0.14,0.36; 0.43,0.73; 0.71,0.91; 1.0,1.0">
                                          <p:stCondLst>
                                            <p:cond delay="0"/>
                                          </p:stCondLst>
                                        </p:cTn>
                                        <p:tgtEl>
                                          <p:spTgt spid="3072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25"/>
                                        </p:tgtEl>
                                        <p:attrNameLst>
                                          <p:attrName>ppt_y</p:attrName>
                                        </p:attrNameLst>
                                      </p:cBhvr>
                                      <p:tavLst>
                                        <p:tav tm="0" fmla="#ppt_y-sin(pi*$)/3">
                                          <p:val>
                                            <p:fltVal val="0.500000"/>
                                          </p:val>
                                        </p:tav>
                                        <p:tav tm="100000">
                                          <p:val>
                                            <p:fltVal val="1.000000"/>
                                          </p:val>
                                        </p:tav>
                                      </p:tavLst>
                                    </p:anim>
                                    <p:anim calcmode="lin" valueType="num">
                                      <p:cBhvr>
                                        <p:cTn id="34" dur="664" tmFilter="0, 0; 0.125,0.2665; 0.25,0.4; 0.375,0.465; 0.5,0.5;  0.625,0.535; 0.75,0.6; 0.875,0.7335; 1,1">
                                          <p:stCondLst>
                                            <p:cond delay="664"/>
                                          </p:stCondLst>
                                        </p:cTn>
                                        <p:tgtEl>
                                          <p:spTgt spid="30725"/>
                                        </p:tgtEl>
                                        <p:attrNameLst>
                                          <p:attrName>ppt_y</p:attrName>
                                        </p:attrNameLst>
                                      </p:cBhvr>
                                      <p:tavLst>
                                        <p:tav tm="0" fmla="#ppt_y-sin(pi*$)/9">
                                          <p:val>
                                            <p:fltVal val="0.000000"/>
                                          </p:val>
                                        </p:tav>
                                        <p:tav tm="100000">
                                          <p:val>
                                            <p:fltVal val="1.000000"/>
                                          </p:val>
                                        </p:tav>
                                      </p:tavLst>
                                    </p:anim>
                                    <p:anim calcmode="lin" valueType="num">
                                      <p:cBhvr>
                                        <p:cTn id="35" dur="332" tmFilter="0, 0; 0.125,0.2665; 0.25,0.4; 0.375,0.465; 0.5,0.5;  0.625,0.535; 0.75,0.6; 0.875,0.7335; 1,1">
                                          <p:stCondLst>
                                            <p:cond delay="1324"/>
                                          </p:stCondLst>
                                        </p:cTn>
                                        <p:tgtEl>
                                          <p:spTgt spid="30725"/>
                                        </p:tgtEl>
                                        <p:attrNameLst>
                                          <p:attrName>ppt_y</p:attrName>
                                        </p:attrNameLst>
                                      </p:cBhvr>
                                      <p:tavLst>
                                        <p:tav tm="0" fmla="#ppt_y-sin(pi*$)/27">
                                          <p:val>
                                            <p:fltVal val="0.000000"/>
                                          </p:val>
                                        </p:tav>
                                        <p:tav tm="100000">
                                          <p:val>
                                            <p:fltVal val="1.000000"/>
                                          </p:val>
                                        </p:tav>
                                      </p:tavLst>
                                    </p:anim>
                                    <p:anim calcmode="lin" valueType="num">
                                      <p:cBhvr>
                                        <p:cTn id="36" dur="164" tmFilter="0, 0; 0.125,0.2665; 0.25,0.4; 0.375,0.465; 0.5,0.5;  0.625,0.535; 0.75,0.6; 0.875,0.7335; 1,1">
                                          <p:stCondLst>
                                            <p:cond delay="1656"/>
                                          </p:stCondLst>
                                        </p:cTn>
                                        <p:tgtEl>
                                          <p:spTgt spid="30725"/>
                                        </p:tgtEl>
                                        <p:attrNameLst>
                                          <p:attrName>ppt_y</p:attrName>
                                        </p:attrNameLst>
                                      </p:cBhvr>
                                      <p:tavLst>
                                        <p:tav tm="0" fmla="#ppt_y-sin(pi*$)/81">
                                          <p:val>
                                            <p:fltVal val="0.000000"/>
                                          </p:val>
                                        </p:tav>
                                        <p:tav tm="100000">
                                          <p:val>
                                            <p:fltVal val="1.000000"/>
                                          </p:val>
                                        </p:tav>
                                      </p:tavLst>
                                    </p:anim>
                                    <p:animScale>
                                      <p:cBhvr>
                                        <p:cTn id="37" dur="26">
                                          <p:stCondLst>
                                            <p:cond delay="650"/>
                                          </p:stCondLst>
                                        </p:cTn>
                                        <p:tgtEl>
                                          <p:spTgt spid="30725"/>
                                        </p:tgtEl>
                                      </p:cBhvr>
                                      <p:to x="100000" y="60000"/>
                                    </p:animScale>
                                    <p:animScale>
                                      <p:cBhvr>
                                        <p:cTn id="38" dur="166" decel="50000">
                                          <p:stCondLst>
                                            <p:cond delay="676"/>
                                          </p:stCondLst>
                                        </p:cTn>
                                        <p:tgtEl>
                                          <p:spTgt spid="30725"/>
                                        </p:tgtEl>
                                      </p:cBhvr>
                                      <p:to x="100000" y="100000"/>
                                    </p:animScale>
                                    <p:animScale>
                                      <p:cBhvr>
                                        <p:cTn id="39" dur="26">
                                          <p:stCondLst>
                                            <p:cond delay="1312"/>
                                          </p:stCondLst>
                                        </p:cTn>
                                        <p:tgtEl>
                                          <p:spTgt spid="30725"/>
                                        </p:tgtEl>
                                      </p:cBhvr>
                                      <p:to x="100000" y="80000"/>
                                    </p:animScale>
                                    <p:animScale>
                                      <p:cBhvr>
                                        <p:cTn id="40" dur="166" decel="50000">
                                          <p:stCondLst>
                                            <p:cond delay="1338"/>
                                          </p:stCondLst>
                                        </p:cTn>
                                        <p:tgtEl>
                                          <p:spTgt spid="30725"/>
                                        </p:tgtEl>
                                      </p:cBhvr>
                                      <p:to x="100000" y="100000"/>
                                    </p:animScale>
                                    <p:animScale>
                                      <p:cBhvr>
                                        <p:cTn id="41" dur="26">
                                          <p:stCondLst>
                                            <p:cond delay="1642"/>
                                          </p:stCondLst>
                                        </p:cTn>
                                        <p:tgtEl>
                                          <p:spTgt spid="30725"/>
                                        </p:tgtEl>
                                      </p:cBhvr>
                                      <p:to x="100000" y="90000"/>
                                    </p:animScale>
                                    <p:animScale>
                                      <p:cBhvr>
                                        <p:cTn id="42" dur="166" decel="50000">
                                          <p:stCondLst>
                                            <p:cond delay="1668"/>
                                          </p:stCondLst>
                                        </p:cTn>
                                        <p:tgtEl>
                                          <p:spTgt spid="30725"/>
                                        </p:tgtEl>
                                      </p:cBhvr>
                                      <p:to x="100000" y="100000"/>
                                    </p:animScale>
                                    <p:animScale>
                                      <p:cBhvr>
                                        <p:cTn id="43" dur="26">
                                          <p:stCondLst>
                                            <p:cond delay="1808"/>
                                          </p:stCondLst>
                                        </p:cTn>
                                        <p:tgtEl>
                                          <p:spTgt spid="30725"/>
                                        </p:tgtEl>
                                      </p:cBhvr>
                                      <p:to x="100000" y="95000"/>
                                    </p:animScale>
                                    <p:animScale>
                                      <p:cBhvr>
                                        <p:cTn id="44" dur="166" decel="50000">
                                          <p:stCondLst>
                                            <p:cond delay="1834"/>
                                          </p:stCondLst>
                                        </p:cTn>
                                        <p:tgtEl>
                                          <p:spTgt spid="307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31745" descr="11"/>
          <p:cNvPicPr>
            <a:picLocks noChangeAspect="1"/>
          </p:cNvPicPr>
          <p:nvPr/>
        </p:nvPicPr>
        <p:blipFill>
          <a:blip r:embed="rId1"/>
          <a:stretch>
            <a:fillRect/>
          </a:stretch>
        </p:blipFill>
        <p:spPr>
          <a:xfrm>
            <a:off x="4724400" y="2286000"/>
            <a:ext cx="4398963" cy="3810000"/>
          </a:xfrm>
          <a:prstGeom prst="rect">
            <a:avLst/>
          </a:prstGeom>
          <a:noFill/>
          <a:ln w="9525" cap="flat" cmpd="sng">
            <a:solidFill>
              <a:srgbClr val="0000FF"/>
            </a:solidFill>
            <a:prstDash val="solid"/>
            <a:miter/>
            <a:headEnd type="none" w="med" len="med"/>
            <a:tailEnd type="none" w="med" len="med"/>
          </a:ln>
        </p:spPr>
      </p:pic>
      <p:pic>
        <p:nvPicPr>
          <p:cNvPr id="31747" name="Picture 31746" descr="2"/>
          <p:cNvPicPr>
            <a:picLocks noChangeAspect="1"/>
          </p:cNvPicPr>
          <p:nvPr/>
        </p:nvPicPr>
        <p:blipFill>
          <a:blip r:embed="rId2"/>
          <a:stretch>
            <a:fillRect/>
          </a:stretch>
        </p:blipFill>
        <p:spPr>
          <a:xfrm>
            <a:off x="20638" y="2286000"/>
            <a:ext cx="4627562" cy="3810000"/>
          </a:xfrm>
          <a:prstGeom prst="rect">
            <a:avLst/>
          </a:prstGeom>
          <a:noFill/>
          <a:ln w="9525" cap="flat" cmpd="sng">
            <a:solidFill>
              <a:srgbClr val="0000FF"/>
            </a:solidFill>
            <a:prstDash val="solid"/>
            <a:miter/>
            <a:headEnd type="none" w="med" len="med"/>
            <a:tailEnd type="none" w="med" len="med"/>
          </a:ln>
        </p:spPr>
      </p:pic>
      <p:sp>
        <p:nvSpPr>
          <p:cNvPr id="31748" name="Oval Callout 31747"/>
          <p:cNvSpPr/>
          <p:nvPr/>
        </p:nvSpPr>
        <p:spPr>
          <a:xfrm>
            <a:off x="5638800" y="609600"/>
            <a:ext cx="2971800" cy="1066800"/>
          </a:xfrm>
          <a:prstGeom prst="wedgeEllipseCallout">
            <a:avLst>
              <a:gd name="adj1" fmla="val 15759"/>
              <a:gd name="adj2" fmla="val 104167"/>
            </a:avLst>
          </a:prstGeom>
          <a:solidFill>
            <a:schemeClr val="accent1"/>
          </a:solidFill>
          <a:ln w="9525" cap="flat" cmpd="sng">
            <a:solidFill>
              <a:srgbClr val="FF00FF"/>
            </a:solidFill>
            <a:prstDash val="solid"/>
            <a:miter/>
            <a:headEnd type="none" w="med" len="med"/>
            <a:tailEnd type="none" w="med" len="med"/>
          </a:ln>
        </p:spPr>
        <p:txBody>
          <a:bodyPr anchor="ctr" anchorCtr="0"/>
          <a:p>
            <a:pPr algn="ctr"/>
            <a:r>
              <a:rPr>
                <a:solidFill>
                  <a:srgbClr val="FF00FF"/>
                </a:solidFill>
                <a:latin typeface="Times New Roman" panose="02020603050405020304" pitchFamily="18" charset="0"/>
              </a:rPr>
              <a:t>BÒ VÀNG THANH HOÁ</a:t>
            </a:r>
            <a:endParaRPr>
              <a:solidFill>
                <a:srgbClr val="FF00FF"/>
              </a:solidFill>
              <a:latin typeface="Times New Roman" panose="02020603050405020304" pitchFamily="18" charset="0"/>
            </a:endParaRPr>
          </a:p>
        </p:txBody>
      </p:sp>
      <p:sp>
        <p:nvSpPr>
          <p:cNvPr id="31749" name="Cloud Callout 31748"/>
          <p:cNvSpPr/>
          <p:nvPr/>
        </p:nvSpPr>
        <p:spPr>
          <a:xfrm>
            <a:off x="609600" y="457200"/>
            <a:ext cx="3505200" cy="1295400"/>
          </a:xfrm>
          <a:prstGeom prst="cloudCallout">
            <a:avLst>
              <a:gd name="adj1" fmla="val -25407"/>
              <a:gd name="adj2" fmla="val 96569"/>
            </a:avLst>
          </a:prstGeom>
          <a:solidFill>
            <a:schemeClr val="accent1"/>
          </a:solidFill>
          <a:ln w="9525" cap="flat" cmpd="sng">
            <a:solidFill>
              <a:srgbClr val="000000"/>
            </a:solidFill>
            <a:prstDash val="solid"/>
            <a:headEnd type="none" w="med" len="med"/>
            <a:tailEnd type="none" w="med" len="med"/>
          </a:ln>
        </p:spPr>
        <p:txBody>
          <a:bodyPr anchor="ctr" anchorCtr="0"/>
          <a:p>
            <a:pPr algn="ctr"/>
            <a:r>
              <a:rPr>
                <a:solidFill>
                  <a:schemeClr val="tx2"/>
                </a:solidFill>
                <a:latin typeface="Times New Roman" panose="02020603050405020304" pitchFamily="18" charset="0"/>
              </a:rPr>
              <a:t>BÒ HÔNXTAINƠ (HÀ LAN)</a:t>
            </a:r>
            <a:endParaRPr>
              <a:solidFill>
                <a:schemeClr val="tx2"/>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770" decel="100000"/>
                                        <p:tgtEl>
                                          <p:spTgt spid="31746"/>
                                        </p:tgtEl>
                                      </p:cBhvr>
                                    </p:animEffect>
                                    <p:animScale>
                                      <p:cBhvr>
                                        <p:cTn id="18" dur="770" decel="100000"/>
                                        <p:tgtEl>
                                          <p:spTgt spid="31746"/>
                                        </p:tgtEl>
                                      </p:cBhvr>
                                      <p:from x="10000" y="10000"/>
                                      <p:to x="200000" y="450000"/>
                                    </p:animScale>
                                    <p:animScale>
                                      <p:cBhvr>
                                        <p:cTn id="19" dur="1230" accel="100000" fill="hold">
                                          <p:stCondLst>
                                            <p:cond delay="770"/>
                                          </p:stCondLst>
                                        </p:cTn>
                                        <p:tgtEl>
                                          <p:spTgt spid="31746"/>
                                        </p:tgtEl>
                                      </p:cBhvr>
                                      <p:from x="200000" y="450000"/>
                                      <p:to x="100000" y="100000"/>
                                    </p:animScale>
                                    <p:set>
                                      <p:cBhvr>
                                        <p:cTn id="20" dur="770" fill="hold"/>
                                        <p:tgtEl>
                                          <p:spTgt spid="31746"/>
                                        </p:tgtEl>
                                        <p:attrNameLst>
                                          <p:attrName>ppt_x</p:attrName>
                                        </p:attrNameLst>
                                      </p:cBhvr>
                                      <p:to>
                                        <p:strVal val="(0.5)"/>
                                      </p:to>
                                    </p:set>
                                    <p:anim from="(0.5)" to="(#ppt_x)" calcmode="lin" valueType="num">
                                      <p:cBhvr>
                                        <p:cTn id="21" dur="1230" accel="100000" fill="hold">
                                          <p:stCondLst>
                                            <p:cond delay="770"/>
                                          </p:stCondLst>
                                        </p:cTn>
                                        <p:tgtEl>
                                          <p:spTgt spid="31746"/>
                                        </p:tgtEl>
                                        <p:attrNameLst>
                                          <p:attrName>ppt_x</p:attrName>
                                        </p:attrNameLst>
                                      </p:cBhvr>
                                    </p:anim>
                                    <p:set>
                                      <p:cBhvr>
                                        <p:cTn id="22" dur="770" fill="hold"/>
                                        <p:tgtEl>
                                          <p:spTgt spid="31746"/>
                                        </p:tgtEl>
                                        <p:attrNameLst>
                                          <p:attrName>ppt_y</p:attrName>
                                        </p:attrNameLst>
                                      </p:cBhvr>
                                      <p:to>
                                        <p:strVal val="(#ppt_y+0.4)"/>
                                      </p:to>
                                    </p:set>
                                    <p:anim from="(#ppt_y+0.4)" to="(#ppt_y)" calcmode="lin" valueType="num">
                                      <p:cBhvr>
                                        <p:cTn id="23" dur="1230" accel="100000" fill="hold">
                                          <p:stCondLst>
                                            <p:cond delay="770"/>
                                          </p:stCondLst>
                                        </p:cTn>
                                        <p:tgtEl>
                                          <p:spTgt spid="31746"/>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1749"/>
                                        </p:tgtEl>
                                        <p:attrNameLst>
                                          <p:attrName>style.visibility</p:attrName>
                                        </p:attrNameLst>
                                      </p:cBhvr>
                                      <p:to>
                                        <p:strVal val="visible"/>
                                      </p:to>
                                    </p:set>
                                    <p:anim calcmode="lin" valueType="num">
                                      <p:cBhvr>
                                        <p:cTn id="28" dur="500" decel="50000" fill="hold">
                                          <p:stCondLst>
                                            <p:cond delay="0"/>
                                          </p:stCondLst>
                                        </p:cTn>
                                        <p:tgtEl>
                                          <p:spTgt spid="31749"/>
                                        </p:tgtEl>
                                        <p:attrNameLst>
                                          <p:attrName>style.rotation</p:attrName>
                                        </p:attrNameLst>
                                      </p:cBhvr>
                                      <p:tavLst>
                                        <p:tav tm="0">
                                          <p:val>
                                            <p:fltVal val="-90.000000"/>
                                          </p:val>
                                        </p:tav>
                                        <p:tav tm="100000">
                                          <p:val>
                                            <p:fltVal val="0.000000"/>
                                          </p:val>
                                        </p:tav>
                                      </p:tavLst>
                                    </p:anim>
                                    <p:anim calcmode="lin" valueType="num">
                                      <p:cBhvr>
                                        <p:cTn id="29" dur="500" decel="50000" fill="hold">
                                          <p:stCondLst>
                                            <p:cond delay="0"/>
                                          </p:stCondLst>
                                        </p:cTn>
                                        <p:tgtEl>
                                          <p:spTgt spid="3174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1749"/>
                                        </p:tgtEl>
                                        <p:attrNameLst>
                                          <p:attrName>ppt_w</p:attrName>
                                        </p:attrNameLst>
                                      </p:cBhvr>
                                      <p:tavLst>
                                        <p:tav tm="0">
                                          <p:val>
                                            <p:strVal val="#ppt_w*.05"/>
                                          </p:val>
                                        </p:tav>
                                        <p:tav tm="100000">
                                          <p:val>
                                            <p:strVal val="#ppt_w"/>
                                          </p:val>
                                        </p:tav>
                                      </p:tavLst>
                                    </p:anim>
                                    <p:anim calcmode="lin" valueType="num">
                                      <p:cBhvr>
                                        <p:cTn id="31" dur="1000" fill="hold"/>
                                        <p:tgtEl>
                                          <p:spTgt spid="3174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174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174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174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1749"/>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1748"/>
                                        </p:tgtEl>
                                        <p:attrNameLst>
                                          <p:attrName>style.visibility</p:attrName>
                                        </p:attrNameLst>
                                      </p:cBhvr>
                                      <p:to>
                                        <p:strVal val="visible"/>
                                      </p:to>
                                    </p:set>
                                    <p:anim calcmode="lin" valueType="num">
                                      <p:cBhvr>
                                        <p:cTn id="38" dur="500" decel="50000" fill="hold">
                                          <p:stCondLst>
                                            <p:cond delay="0"/>
                                          </p:stCondLst>
                                        </p:cTn>
                                        <p:tgtEl>
                                          <p:spTgt spid="31748"/>
                                        </p:tgtEl>
                                        <p:attrNameLst>
                                          <p:attrName>style.rotation</p:attrName>
                                        </p:attrNameLst>
                                      </p:cBhvr>
                                      <p:tavLst>
                                        <p:tav tm="0">
                                          <p:val>
                                            <p:fltVal val="-90.000000"/>
                                          </p:val>
                                        </p:tav>
                                        <p:tav tm="100000">
                                          <p:val>
                                            <p:fltVal val="0.000000"/>
                                          </p:val>
                                        </p:tav>
                                      </p:tavLst>
                                    </p:anim>
                                    <p:anim calcmode="lin" valueType="num">
                                      <p:cBhvr>
                                        <p:cTn id="39" dur="500" decel="50000" fill="hold">
                                          <p:stCondLst>
                                            <p:cond delay="0"/>
                                          </p:stCondLst>
                                        </p:cTn>
                                        <p:tgtEl>
                                          <p:spTgt spid="3174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1748"/>
                                        </p:tgtEl>
                                        <p:attrNameLst>
                                          <p:attrName>ppt_w</p:attrName>
                                        </p:attrNameLst>
                                      </p:cBhvr>
                                      <p:tavLst>
                                        <p:tav tm="0">
                                          <p:val>
                                            <p:strVal val="#ppt_w*.05"/>
                                          </p:val>
                                        </p:tav>
                                        <p:tav tm="100000">
                                          <p:val>
                                            <p:strVal val="#ppt_w"/>
                                          </p:val>
                                        </p:tav>
                                      </p:tavLst>
                                    </p:anim>
                                    <p:anim calcmode="lin" valueType="num">
                                      <p:cBhvr>
                                        <p:cTn id="41" dur="1000" fill="hold"/>
                                        <p:tgtEl>
                                          <p:spTgt spid="3174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174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174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174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33793" descr="8"/>
          <p:cNvPicPr>
            <a:picLocks noChangeAspect="1"/>
          </p:cNvPicPr>
          <p:nvPr/>
        </p:nvPicPr>
        <p:blipFill>
          <a:blip r:embed="rId1"/>
          <a:stretch>
            <a:fillRect/>
          </a:stretch>
        </p:blipFill>
        <p:spPr>
          <a:xfrm>
            <a:off x="0" y="2286000"/>
            <a:ext cx="4648200" cy="4114800"/>
          </a:xfrm>
          <a:prstGeom prst="rect">
            <a:avLst/>
          </a:prstGeom>
          <a:noFill/>
          <a:ln w="9525" cap="flat" cmpd="sng">
            <a:solidFill>
              <a:srgbClr val="008000"/>
            </a:solidFill>
            <a:prstDash val="solid"/>
            <a:miter/>
            <a:headEnd type="none" w="med" len="med"/>
            <a:tailEnd type="none" w="med" len="med"/>
          </a:ln>
        </p:spPr>
      </p:pic>
      <p:pic>
        <p:nvPicPr>
          <p:cNvPr id="33795" name="Picture 33794" descr="9"/>
          <p:cNvPicPr>
            <a:picLocks noChangeAspect="1"/>
          </p:cNvPicPr>
          <p:nvPr/>
        </p:nvPicPr>
        <p:blipFill>
          <a:blip r:embed="rId2"/>
          <a:stretch>
            <a:fillRect/>
          </a:stretch>
        </p:blipFill>
        <p:spPr>
          <a:xfrm>
            <a:off x="4718050" y="2286000"/>
            <a:ext cx="4343400" cy="4114800"/>
          </a:xfrm>
          <a:prstGeom prst="rect">
            <a:avLst/>
          </a:prstGeom>
          <a:noFill/>
          <a:ln w="9525" cap="flat" cmpd="sng">
            <a:solidFill>
              <a:srgbClr val="008000"/>
            </a:solidFill>
            <a:prstDash val="solid"/>
            <a:miter/>
            <a:headEnd type="none" w="med" len="med"/>
            <a:tailEnd type="none" w="med" len="med"/>
          </a:ln>
        </p:spPr>
      </p:pic>
      <p:sp>
        <p:nvSpPr>
          <p:cNvPr id="33796" name="8-Point Star 33795"/>
          <p:cNvSpPr/>
          <p:nvPr/>
        </p:nvSpPr>
        <p:spPr>
          <a:xfrm>
            <a:off x="381000" y="762000"/>
            <a:ext cx="3048000" cy="1295400"/>
          </a:xfrm>
          <a:prstGeom prst="star8">
            <a:avLst>
              <a:gd name="adj" fmla="val 38250"/>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a:solidFill>
                  <a:srgbClr val="CC00CC"/>
                </a:solidFill>
                <a:latin typeface="Times New Roman" panose="02020603050405020304" pitchFamily="18" charset="0"/>
              </a:rPr>
              <a:t>GÀ ĐÔNG </a:t>
            </a:r>
            <a:r>
              <a:rPr lang="en-US">
                <a:solidFill>
                  <a:srgbClr val="CC00CC"/>
                </a:solidFill>
                <a:latin typeface="Times New Roman" panose="02020603050405020304" pitchFamily="18" charset="0"/>
              </a:rPr>
              <a:t>T</a:t>
            </a:r>
            <a:r>
              <a:rPr>
                <a:solidFill>
                  <a:srgbClr val="CC00CC"/>
                </a:solidFill>
                <a:latin typeface="Times New Roman" panose="02020603050405020304" pitchFamily="18" charset="0"/>
              </a:rPr>
              <a:t>ẢO</a:t>
            </a:r>
            <a:endParaRPr>
              <a:solidFill>
                <a:srgbClr val="CC00CC"/>
              </a:solidFill>
              <a:latin typeface="Times New Roman" panose="02020603050405020304" pitchFamily="18" charset="0"/>
            </a:endParaRPr>
          </a:p>
        </p:txBody>
      </p:sp>
      <p:sp>
        <p:nvSpPr>
          <p:cNvPr id="33797" name="Oval Callout 33796"/>
          <p:cNvSpPr/>
          <p:nvPr/>
        </p:nvSpPr>
        <p:spPr>
          <a:xfrm>
            <a:off x="6096000" y="762000"/>
            <a:ext cx="2286000" cy="990600"/>
          </a:xfrm>
          <a:prstGeom prst="wedgeEllipseCallout">
            <a:avLst>
              <a:gd name="adj1" fmla="val -1667"/>
              <a:gd name="adj2" fmla="val 106412"/>
            </a:avLst>
          </a:prstGeom>
          <a:solidFill>
            <a:schemeClr val="accent1"/>
          </a:solidFill>
          <a:ln w="9525" cap="flat" cmpd="sng">
            <a:solidFill>
              <a:srgbClr val="FF00FF"/>
            </a:solidFill>
            <a:prstDash val="solid"/>
            <a:miter/>
            <a:headEnd type="none" w="med" len="med"/>
            <a:tailEnd type="none" w="med" len="med"/>
          </a:ln>
        </p:spPr>
        <p:txBody>
          <a:bodyPr anchor="ctr" anchorCtr="0"/>
          <a:p>
            <a:pPr algn="ctr"/>
            <a:r>
              <a:rPr>
                <a:latin typeface="Times New Roman" panose="02020603050405020304" pitchFamily="18" charset="0"/>
              </a:rPr>
              <a:t>GÀ RI</a:t>
            </a:r>
            <a:endParaRPr>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33795"/>
                                        </p:tgtEl>
                                        <p:attrNameLst>
                                          <p:attrName>style.visibility</p:attrName>
                                        </p:attrNameLst>
                                      </p:cBhvr>
                                      <p:to>
                                        <p:strVal val="visible"/>
                                      </p:to>
                                    </p:set>
                                    <p:animEffect transition="in" filter="box(in)">
                                      <p:cBhvr>
                                        <p:cTn id="10" dur="500"/>
                                        <p:tgtEl>
                                          <p:spTgt spid="33795"/>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fade">
                                      <p:cBhvr>
                                        <p:cTn id="15" dur="770" decel="100000"/>
                                        <p:tgtEl>
                                          <p:spTgt spid="33796"/>
                                        </p:tgtEl>
                                      </p:cBhvr>
                                    </p:animEffect>
                                    <p:animScale>
                                      <p:cBhvr>
                                        <p:cTn id="16" dur="770" decel="100000"/>
                                        <p:tgtEl>
                                          <p:spTgt spid="33796"/>
                                        </p:tgtEl>
                                      </p:cBhvr>
                                      <p:from x="10000" y="10000"/>
                                      <p:to x="200000" y="450000"/>
                                    </p:animScale>
                                    <p:animScale>
                                      <p:cBhvr>
                                        <p:cTn id="17" dur="1230" accel="100000" fill="hold">
                                          <p:stCondLst>
                                            <p:cond delay="770"/>
                                          </p:stCondLst>
                                        </p:cTn>
                                        <p:tgtEl>
                                          <p:spTgt spid="33796"/>
                                        </p:tgtEl>
                                      </p:cBhvr>
                                      <p:from x="200000" y="450000"/>
                                      <p:to x="100000" y="100000"/>
                                    </p:animScale>
                                    <p:set>
                                      <p:cBhvr>
                                        <p:cTn id="18" dur="770" fill="hold"/>
                                        <p:tgtEl>
                                          <p:spTgt spid="33796"/>
                                        </p:tgtEl>
                                        <p:attrNameLst>
                                          <p:attrName>ppt_x</p:attrName>
                                        </p:attrNameLst>
                                      </p:cBhvr>
                                      <p:to>
                                        <p:strVal val="(0.5)"/>
                                      </p:to>
                                    </p:set>
                                    <p:anim from="(0.5)" to="(#ppt_x)" calcmode="lin" valueType="num">
                                      <p:cBhvr>
                                        <p:cTn id="19" dur="1230" accel="100000" fill="hold">
                                          <p:stCondLst>
                                            <p:cond delay="770"/>
                                          </p:stCondLst>
                                        </p:cTn>
                                        <p:tgtEl>
                                          <p:spTgt spid="33796"/>
                                        </p:tgtEl>
                                        <p:attrNameLst>
                                          <p:attrName>ppt_x</p:attrName>
                                        </p:attrNameLst>
                                      </p:cBhvr>
                                    </p:anim>
                                    <p:set>
                                      <p:cBhvr>
                                        <p:cTn id="20" dur="770" fill="hold"/>
                                        <p:tgtEl>
                                          <p:spTgt spid="33796"/>
                                        </p:tgtEl>
                                        <p:attrNameLst>
                                          <p:attrName>ppt_y</p:attrName>
                                        </p:attrNameLst>
                                      </p:cBhvr>
                                      <p:to>
                                        <p:strVal val="(#ppt_y+0.4)"/>
                                      </p:to>
                                    </p:set>
                                    <p:anim from="(#ppt_y+0.4)" to="(#ppt_y)" calcmode="lin" valueType="num">
                                      <p:cBhvr>
                                        <p:cTn id="21" dur="1230" accel="100000" fill="hold">
                                          <p:stCondLst>
                                            <p:cond delay="770"/>
                                          </p:stCondLst>
                                        </p:cTn>
                                        <p:tgtEl>
                                          <p:spTgt spid="33796"/>
                                        </p:tgtEl>
                                        <p:attrNameLst>
                                          <p:attrName>ppt_y</p:attrName>
                                        </p:attrNameLst>
                                      </p:cBhvr>
                                    </p:anim>
                                  </p:childTnLst>
                                </p:cTn>
                              </p:par>
                              <p:par>
                                <p:cTn id="22" presetID="51" presetClass="entr" presetSubtype="0" fill="hold" grpId="0" nodeType="withEffect">
                                  <p:stCondLst>
                                    <p:cond delay="0"/>
                                  </p:stCondLst>
                                  <p:childTnLst>
                                    <p:set>
                                      <p:cBhvr>
                                        <p:cTn id="23" dur="1" fill="hold">
                                          <p:stCondLst>
                                            <p:cond delay="0"/>
                                          </p:stCondLst>
                                        </p:cTn>
                                        <p:tgtEl>
                                          <p:spTgt spid="33797"/>
                                        </p:tgtEl>
                                        <p:attrNameLst>
                                          <p:attrName>style.visibility</p:attrName>
                                        </p:attrNameLst>
                                      </p:cBhvr>
                                      <p:to>
                                        <p:strVal val="visible"/>
                                      </p:to>
                                    </p:set>
                                    <p:animEffect transition="in" filter="fade">
                                      <p:cBhvr>
                                        <p:cTn id="24" dur="770" decel="100000"/>
                                        <p:tgtEl>
                                          <p:spTgt spid="33797"/>
                                        </p:tgtEl>
                                      </p:cBhvr>
                                    </p:animEffect>
                                    <p:animScale>
                                      <p:cBhvr>
                                        <p:cTn id="25" dur="770" decel="100000"/>
                                        <p:tgtEl>
                                          <p:spTgt spid="33797"/>
                                        </p:tgtEl>
                                      </p:cBhvr>
                                      <p:from x="10000" y="10000"/>
                                      <p:to x="200000" y="450000"/>
                                    </p:animScale>
                                    <p:animScale>
                                      <p:cBhvr>
                                        <p:cTn id="26" dur="1230" accel="100000" fill="hold">
                                          <p:stCondLst>
                                            <p:cond delay="770"/>
                                          </p:stCondLst>
                                        </p:cTn>
                                        <p:tgtEl>
                                          <p:spTgt spid="33797"/>
                                        </p:tgtEl>
                                      </p:cBhvr>
                                      <p:from x="200000" y="450000"/>
                                      <p:to x="100000" y="100000"/>
                                    </p:animScale>
                                    <p:set>
                                      <p:cBhvr>
                                        <p:cTn id="27" dur="770" fill="hold"/>
                                        <p:tgtEl>
                                          <p:spTgt spid="33797"/>
                                        </p:tgtEl>
                                        <p:attrNameLst>
                                          <p:attrName>ppt_x</p:attrName>
                                        </p:attrNameLst>
                                      </p:cBhvr>
                                      <p:to>
                                        <p:strVal val="(0.5)"/>
                                      </p:to>
                                    </p:set>
                                    <p:anim from="(0.5)" to="(#ppt_x)" calcmode="lin" valueType="num">
                                      <p:cBhvr>
                                        <p:cTn id="28" dur="1230" accel="100000" fill="hold">
                                          <p:stCondLst>
                                            <p:cond delay="770"/>
                                          </p:stCondLst>
                                        </p:cTn>
                                        <p:tgtEl>
                                          <p:spTgt spid="33797"/>
                                        </p:tgtEl>
                                        <p:attrNameLst>
                                          <p:attrName>ppt_x</p:attrName>
                                        </p:attrNameLst>
                                      </p:cBhvr>
                                    </p:anim>
                                    <p:set>
                                      <p:cBhvr>
                                        <p:cTn id="29" dur="770" fill="hold"/>
                                        <p:tgtEl>
                                          <p:spTgt spid="33797"/>
                                        </p:tgtEl>
                                        <p:attrNameLst>
                                          <p:attrName>ppt_y</p:attrName>
                                        </p:attrNameLst>
                                      </p:cBhvr>
                                      <p:to>
                                        <p:strVal val="(#ppt_y+0.4)"/>
                                      </p:to>
                                    </p:set>
                                    <p:anim from="(#ppt_y+0.4)" to="(#ppt_y)" calcmode="lin" valueType="num">
                                      <p:cBhvr>
                                        <p:cTn id="30" dur="1230" accel="100000" fill="hold">
                                          <p:stCondLst>
                                            <p:cond delay="770"/>
                                          </p:stCondLst>
                                        </p:cTn>
                                        <p:tgtEl>
                                          <p:spTgt spid="3379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34817"/>
          <p:cNvSpPr>
            <a:spLocks noGrp="1"/>
          </p:cNvSpPr>
          <p:nvPr>
            <p:ph type="title"/>
          </p:nvPr>
        </p:nvSpPr>
        <p:spPr>
          <a:xfrm>
            <a:off x="228600" y="1600200"/>
            <a:ext cx="8610600" cy="609600"/>
          </a:xfrm>
          <a:ln>
            <a:solidFill>
              <a:schemeClr val="bg1"/>
            </a:solidFill>
            <a:miter/>
          </a:ln>
        </p:spPr>
        <p:txBody>
          <a:bodyPr anchor="b" anchorCtr="0"/>
          <a:p>
            <a:r>
              <a:rPr u="sng">
                <a:solidFill>
                  <a:srgbClr val="FF00FF"/>
                </a:solidFill>
              </a:rPr>
              <a:t>Câu 1</a:t>
            </a:r>
            <a:r>
              <a:rPr>
                <a:solidFill>
                  <a:srgbClr val="FF00FF"/>
                </a:solidFill>
              </a:rPr>
              <a:t>: Phép lai nào tạo ra ưu thế lai lớn nhất?</a:t>
            </a:r>
            <a:endParaRPr>
              <a:solidFill>
                <a:srgbClr val="FF00FF"/>
              </a:solidFill>
            </a:endParaRPr>
          </a:p>
        </p:txBody>
      </p:sp>
      <p:sp>
        <p:nvSpPr>
          <p:cNvPr id="34819" name="Text Placeholder 34818"/>
          <p:cNvSpPr>
            <a:spLocks noGrp="1"/>
          </p:cNvSpPr>
          <p:nvPr>
            <p:ph type="body" idx="1"/>
          </p:nvPr>
        </p:nvSpPr>
        <p:spPr>
          <a:xfrm>
            <a:off x="2057400" y="2743200"/>
            <a:ext cx="6781800" cy="533400"/>
          </a:xfrm>
          <a:ln/>
        </p:spPr>
        <p:txBody>
          <a:bodyPr/>
          <a:p>
            <a:pPr>
              <a:lnSpc>
                <a:spcPct val="90000"/>
              </a:lnSpc>
              <a:buNone/>
            </a:pPr>
            <a:r>
              <a:rPr>
                <a:solidFill>
                  <a:srgbClr val="FF00FF"/>
                </a:solidFill>
              </a:rPr>
              <a:t>Lai khác dòng.</a:t>
            </a:r>
            <a:endParaRPr>
              <a:solidFill>
                <a:srgbClr val="FF00FF"/>
              </a:solidFill>
            </a:endParaRPr>
          </a:p>
        </p:txBody>
      </p:sp>
      <p:sp>
        <p:nvSpPr>
          <p:cNvPr id="34820" name="Rectangles 34819"/>
          <p:cNvSpPr/>
          <p:nvPr/>
        </p:nvSpPr>
        <p:spPr>
          <a:xfrm>
            <a:off x="2057400" y="35052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sz="3600" b="0">
                <a:solidFill>
                  <a:srgbClr val="FF00FF"/>
                </a:solidFill>
              </a:rPr>
              <a:t>Lai cùng dòng.</a:t>
            </a:r>
            <a:endParaRPr sz="3600" b="0">
              <a:solidFill>
                <a:srgbClr val="FF00FF"/>
              </a:solidFill>
            </a:endParaRPr>
          </a:p>
        </p:txBody>
      </p:sp>
      <p:sp>
        <p:nvSpPr>
          <p:cNvPr id="34821" name="Rectangles 34820"/>
          <p:cNvSpPr/>
          <p:nvPr/>
        </p:nvSpPr>
        <p:spPr>
          <a:xfrm>
            <a:off x="2057400" y="44196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sz="3600" b="0">
                <a:solidFill>
                  <a:srgbClr val="FF00FF"/>
                </a:solidFill>
              </a:rPr>
              <a:t>Lai khác thứ.</a:t>
            </a:r>
            <a:endParaRPr sz="3600" b="0">
              <a:solidFill>
                <a:srgbClr val="FF00FF"/>
              </a:solidFill>
            </a:endParaRPr>
          </a:p>
        </p:txBody>
      </p:sp>
      <p:sp>
        <p:nvSpPr>
          <p:cNvPr id="34822" name="Rectangles 34821"/>
          <p:cNvSpPr/>
          <p:nvPr/>
        </p:nvSpPr>
        <p:spPr>
          <a:xfrm>
            <a:off x="2057400" y="53340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sz="3600" b="0">
                <a:solidFill>
                  <a:srgbClr val="FF00FF"/>
                </a:solidFill>
              </a:rPr>
              <a:t>Lai khác loài.</a:t>
            </a:r>
            <a:endParaRPr sz="3600" b="0">
              <a:solidFill>
                <a:srgbClr val="FF00FF"/>
              </a:solidFill>
            </a:endParaRPr>
          </a:p>
        </p:txBody>
      </p:sp>
      <p:sp>
        <p:nvSpPr>
          <p:cNvPr id="34823" name="Action Button: Custom 34822">
            <a:hlinkClick r:id="rId1" action="ppaction://hlinksldjump">
              <a:snd r:embed="rId2" name="camera.wav"/>
            </a:hlinkClick>
          </p:cNvPr>
          <p:cNvSpPr/>
          <p:nvPr/>
        </p:nvSpPr>
        <p:spPr>
          <a:xfrm>
            <a:off x="914400" y="2667000"/>
            <a:ext cx="685800" cy="609600"/>
          </a:xfrm>
          <a:prstGeom prst="actionButtonBlank">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sz="3600">
                <a:solidFill>
                  <a:srgbClr val="FF00FF"/>
                </a:solidFill>
                <a:latin typeface="Times New Roman" panose="02020603050405020304" pitchFamily="18" charset="0"/>
              </a:rPr>
              <a:t>a</a:t>
            </a:r>
            <a:endParaRPr sz="3600">
              <a:solidFill>
                <a:srgbClr val="FF00FF"/>
              </a:solidFill>
              <a:latin typeface="Times New Roman" panose="02020603050405020304" pitchFamily="18" charset="0"/>
            </a:endParaRPr>
          </a:p>
        </p:txBody>
      </p:sp>
      <p:sp>
        <p:nvSpPr>
          <p:cNvPr id="34824" name="Action Button: Custom 34823">
            <a:hlinkClick r:id="rId3" action="ppaction://hlinksldjump">
              <a:snd r:embed="rId4" name="arrow.wav"/>
            </a:hlinkClick>
          </p:cNvPr>
          <p:cNvSpPr/>
          <p:nvPr/>
        </p:nvSpPr>
        <p:spPr>
          <a:xfrm>
            <a:off x="908050" y="3422650"/>
            <a:ext cx="692150" cy="685800"/>
          </a:xfrm>
          <a:prstGeom prst="actionButtonBlank">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sz="3600">
                <a:solidFill>
                  <a:srgbClr val="FF00FF"/>
                </a:solidFill>
                <a:latin typeface="Times New Roman" panose="02020603050405020304" pitchFamily="18" charset="0"/>
              </a:rPr>
              <a:t>b</a:t>
            </a:r>
            <a:endParaRPr sz="3600">
              <a:solidFill>
                <a:srgbClr val="FF00FF"/>
              </a:solidFill>
              <a:latin typeface="Times New Roman" panose="02020603050405020304" pitchFamily="18" charset="0"/>
            </a:endParaRPr>
          </a:p>
        </p:txBody>
      </p:sp>
      <p:sp>
        <p:nvSpPr>
          <p:cNvPr id="34825" name="Action Button: Custom 34824">
            <a:hlinkClick r:id="rId3" action="ppaction://hlinksldjump">
              <a:snd r:embed="rId4" name="arrow.wav"/>
            </a:hlinkClick>
          </p:cNvPr>
          <p:cNvSpPr/>
          <p:nvPr/>
        </p:nvSpPr>
        <p:spPr>
          <a:xfrm>
            <a:off x="914400" y="4398963"/>
            <a:ext cx="685800" cy="609600"/>
          </a:xfrm>
          <a:prstGeom prst="actionButtonBlank">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sz="3600">
                <a:solidFill>
                  <a:srgbClr val="FF00FF"/>
                </a:solidFill>
                <a:latin typeface="Times New Roman" panose="02020603050405020304" pitchFamily="18" charset="0"/>
              </a:rPr>
              <a:t>c</a:t>
            </a:r>
            <a:endParaRPr sz="3600">
              <a:solidFill>
                <a:srgbClr val="FF00FF"/>
              </a:solidFill>
              <a:latin typeface="Times New Roman" panose="02020603050405020304" pitchFamily="18" charset="0"/>
            </a:endParaRPr>
          </a:p>
        </p:txBody>
      </p:sp>
      <p:sp>
        <p:nvSpPr>
          <p:cNvPr id="34826" name="Action Button: Custom 34825">
            <a:hlinkClick r:id="rId3" action="ppaction://hlinksldjump">
              <a:snd r:embed="rId4" name="arrow.wav"/>
            </a:hlinkClick>
          </p:cNvPr>
          <p:cNvSpPr/>
          <p:nvPr/>
        </p:nvSpPr>
        <p:spPr>
          <a:xfrm>
            <a:off x="914400" y="5181600"/>
            <a:ext cx="685800" cy="685800"/>
          </a:xfrm>
          <a:prstGeom prst="actionButtonBlank">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sz="3600">
                <a:solidFill>
                  <a:srgbClr val="FF00FF"/>
                </a:solidFill>
                <a:latin typeface="Times New Roman" panose="02020603050405020304" pitchFamily="18" charset="0"/>
              </a:rPr>
              <a:t>d</a:t>
            </a:r>
            <a:endParaRPr sz="3600">
              <a:solidFill>
                <a:srgbClr val="FF00FF"/>
              </a:solidFill>
              <a:latin typeface="Times New Roman" panose="02020603050405020304" pitchFamily="18" charset="0"/>
            </a:endParaRPr>
          </a:p>
        </p:txBody>
      </p:sp>
      <p:sp>
        <p:nvSpPr>
          <p:cNvPr id="34827" name="Rectangles 34826"/>
          <p:cNvSpPr/>
          <p:nvPr/>
        </p:nvSpPr>
        <p:spPr>
          <a:xfrm>
            <a:off x="762000" y="228600"/>
            <a:ext cx="7696200" cy="762000"/>
          </a:xfrm>
          <a:prstGeom prst="rect">
            <a:avLst/>
          </a:prstGeom>
          <a:noFill/>
          <a:ln w="9525" cap="flat" cmpd="sng">
            <a:solidFill>
              <a:srgbClr val="FF00FF"/>
            </a:solidFill>
            <a:prstDash val="solid"/>
            <a:miter/>
            <a:headEnd type="none" w="med" len="med"/>
            <a:tailEnd type="none" w="med" len="med"/>
          </a:ln>
        </p:spPr>
        <p:txBody>
          <a:bodyPr anchor="b" anchorCtr="0"/>
          <a:lstStyle>
            <a:lvl1pPr marL="0" lvl="0" indent="0" algn="ctr" defTabSz="914400" rtl="0" eaLnBrk="1" fontAlgn="base" latinLnBrk="0" hangingPunct="1">
              <a:lnSpc>
                <a:spcPct val="90000"/>
              </a:lnSpc>
              <a:spcBef>
                <a:spcPct val="0"/>
              </a:spcBef>
              <a:spcAft>
                <a:spcPct val="0"/>
              </a:spcAft>
              <a:buNone/>
              <a:defRPr sz="3200" u="none" kern="1200" baseline="0">
                <a:solidFill>
                  <a:schemeClr val="tx2"/>
                </a:solidFill>
                <a:effectLst>
                  <a:outerShdw blurRad="38100" dist="38100" dir="2700000">
                    <a:srgbClr val="C0C0C0"/>
                  </a:outerShdw>
                </a:effectLst>
                <a:latin typeface="Times New Roman" panose="02020603050405020304" pitchFamily="18" charset="0"/>
              </a:defRPr>
            </a:lvl1pPr>
          </a:lstStyle>
          <a:p>
            <a:pPr lvl="0"/>
            <a:r>
              <a:rPr sz="3600" b="1">
                <a:solidFill>
                  <a:srgbClr val="3333FF"/>
                </a:solidFill>
              </a:rPr>
              <a:t>HS làm bài tập trắc nghiệm sau:</a:t>
            </a:r>
            <a:endParaRPr sz="3600" b="1">
              <a:solidFill>
                <a:srgbClr val="3333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35841"/>
          <p:cNvSpPr>
            <a:spLocks noGrp="1"/>
          </p:cNvSpPr>
          <p:nvPr>
            <p:ph type="title"/>
          </p:nvPr>
        </p:nvSpPr>
        <p:spPr>
          <a:xfrm>
            <a:off x="152400" y="381000"/>
            <a:ext cx="8839200" cy="1143000"/>
          </a:xfrm>
          <a:ln/>
        </p:spPr>
        <p:txBody>
          <a:bodyPr anchor="b" anchorCtr="0"/>
          <a:p>
            <a:r>
              <a:rPr b="1" u="sng">
                <a:solidFill>
                  <a:srgbClr val="3333FF"/>
                </a:solidFill>
              </a:rPr>
              <a:t>Câu hỏi 2</a:t>
            </a:r>
            <a:r>
              <a:rPr>
                <a:solidFill>
                  <a:srgbClr val="3333FF"/>
                </a:solidFill>
              </a:rPr>
              <a:t>: Vì sao từ F</a:t>
            </a:r>
            <a:r>
              <a:rPr baseline="-25000">
                <a:solidFill>
                  <a:srgbClr val="3333FF"/>
                </a:solidFill>
              </a:rPr>
              <a:t>2</a:t>
            </a:r>
            <a:r>
              <a:rPr>
                <a:solidFill>
                  <a:srgbClr val="3333FF"/>
                </a:solidFill>
              </a:rPr>
              <a:t> trở đi, ưu thế lai </a:t>
            </a:r>
            <a:br>
              <a:rPr>
                <a:solidFill>
                  <a:srgbClr val="3333FF"/>
                </a:solidFill>
              </a:rPr>
            </a:br>
            <a:r>
              <a:rPr>
                <a:solidFill>
                  <a:srgbClr val="3333FF"/>
                </a:solidFill>
              </a:rPr>
              <a:t>giảm dần?</a:t>
            </a:r>
            <a:endParaRPr>
              <a:solidFill>
                <a:srgbClr val="3333FF"/>
              </a:solidFill>
            </a:endParaRPr>
          </a:p>
        </p:txBody>
      </p:sp>
      <p:sp>
        <p:nvSpPr>
          <p:cNvPr id="35843" name="Text Placeholder 35842"/>
          <p:cNvSpPr>
            <a:spLocks noGrp="1"/>
          </p:cNvSpPr>
          <p:nvPr>
            <p:ph type="body" idx="1"/>
          </p:nvPr>
        </p:nvSpPr>
        <p:spPr>
          <a:xfrm>
            <a:off x="2057400" y="1905000"/>
            <a:ext cx="6781800" cy="533400"/>
          </a:xfrm>
          <a:ln/>
        </p:spPr>
        <p:txBody>
          <a:bodyPr/>
          <a:p>
            <a:pPr>
              <a:lnSpc>
                <a:spcPct val="90000"/>
              </a:lnSpc>
              <a:buNone/>
            </a:pPr>
            <a:r>
              <a:rPr>
                <a:solidFill>
                  <a:srgbClr val="3333FF"/>
                </a:solidFill>
              </a:rPr>
              <a:t>Tỉ lệ dị hợp tăng</a:t>
            </a:r>
            <a:endParaRPr>
              <a:solidFill>
                <a:srgbClr val="3333FF"/>
              </a:solidFill>
            </a:endParaRPr>
          </a:p>
        </p:txBody>
      </p:sp>
      <p:sp>
        <p:nvSpPr>
          <p:cNvPr id="35844" name="Rectangles 35843"/>
          <p:cNvSpPr/>
          <p:nvPr/>
        </p:nvSpPr>
        <p:spPr>
          <a:xfrm>
            <a:off x="2057400" y="26670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3333FF"/>
                </a:solidFill>
              </a:rPr>
              <a:t>Xuất hiện cả đồng hợp lẫn dị hợp.</a:t>
            </a:r>
            <a:endParaRPr b="0">
              <a:solidFill>
                <a:srgbClr val="3333FF"/>
              </a:solidFill>
            </a:endParaRPr>
          </a:p>
        </p:txBody>
      </p:sp>
      <p:sp>
        <p:nvSpPr>
          <p:cNvPr id="35845" name="Rectangles 35844"/>
          <p:cNvSpPr/>
          <p:nvPr/>
        </p:nvSpPr>
        <p:spPr>
          <a:xfrm>
            <a:off x="2057400" y="35814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3333FF"/>
                </a:solidFill>
              </a:rPr>
              <a:t>Tỉ lệ đồng hợp lặn có hại tăng.</a:t>
            </a:r>
            <a:endParaRPr b="0">
              <a:solidFill>
                <a:srgbClr val="3333FF"/>
              </a:solidFill>
            </a:endParaRPr>
          </a:p>
        </p:txBody>
      </p:sp>
      <p:sp>
        <p:nvSpPr>
          <p:cNvPr id="35846" name="Rectangles 35845"/>
          <p:cNvSpPr/>
          <p:nvPr/>
        </p:nvSpPr>
        <p:spPr>
          <a:xfrm>
            <a:off x="2057400" y="4495800"/>
            <a:ext cx="6781800" cy="609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3333FF"/>
                </a:solidFill>
              </a:rPr>
              <a:t>Tỉ lệ đồng hợp giảm, tỉ lệ dị hợp tăng.</a:t>
            </a:r>
            <a:endParaRPr b="0">
              <a:solidFill>
                <a:srgbClr val="3333FF"/>
              </a:solidFill>
            </a:endParaRPr>
          </a:p>
        </p:txBody>
      </p:sp>
      <p:sp>
        <p:nvSpPr>
          <p:cNvPr id="35847" name="Action Button: Custom 35846">
            <a:hlinkClick r:id="rId1" action="ppaction://hlinksldjump">
              <a:snd r:embed="rId2" name="push.wav"/>
            </a:hlinkClick>
          </p:cNvPr>
          <p:cNvSpPr/>
          <p:nvPr/>
        </p:nvSpPr>
        <p:spPr>
          <a:xfrm>
            <a:off x="685800" y="1828800"/>
            <a:ext cx="685800" cy="609600"/>
          </a:xfrm>
          <a:prstGeom prst="actionButtonBlank">
            <a:avLst/>
          </a:prstGeom>
          <a:solidFill>
            <a:schemeClr val="accent1"/>
          </a:solidFill>
          <a:ln w="9525" cap="flat" cmpd="sng">
            <a:solidFill>
              <a:srgbClr val="3366FF"/>
            </a:solidFill>
            <a:prstDash val="solid"/>
            <a:miter/>
            <a:headEnd type="none" w="med" len="med"/>
            <a:tailEnd type="none" w="med" len="med"/>
          </a:ln>
        </p:spPr>
        <p:txBody>
          <a:bodyPr wrap="none" anchor="ctr" anchorCtr="0"/>
          <a:p>
            <a:pPr algn="ctr"/>
            <a:r>
              <a:rPr sz="3200">
                <a:solidFill>
                  <a:srgbClr val="3333FF"/>
                </a:solidFill>
                <a:latin typeface="Times New Roman" panose="02020603050405020304" pitchFamily="18" charset="0"/>
              </a:rPr>
              <a:t>a</a:t>
            </a:r>
            <a:endParaRPr sz="3200">
              <a:solidFill>
                <a:srgbClr val="3333FF"/>
              </a:solidFill>
              <a:latin typeface="Times New Roman" panose="02020603050405020304" pitchFamily="18" charset="0"/>
            </a:endParaRPr>
          </a:p>
        </p:txBody>
      </p:sp>
      <p:sp>
        <p:nvSpPr>
          <p:cNvPr id="35848" name="Action Button: Custom 35847">
            <a:hlinkClick r:id="rId1" action="ppaction://hlinksldjump">
              <a:snd r:embed="rId3" name="breeze.wav"/>
            </a:hlinkClick>
          </p:cNvPr>
          <p:cNvSpPr/>
          <p:nvPr/>
        </p:nvSpPr>
        <p:spPr>
          <a:xfrm>
            <a:off x="685800" y="2667000"/>
            <a:ext cx="762000" cy="685800"/>
          </a:xfrm>
          <a:prstGeom prst="actionButtonBlank">
            <a:avLst/>
          </a:prstGeom>
          <a:solidFill>
            <a:schemeClr val="accent1"/>
          </a:solidFill>
          <a:ln w="9525" cap="flat" cmpd="sng">
            <a:solidFill>
              <a:srgbClr val="3366FF"/>
            </a:solidFill>
            <a:prstDash val="solid"/>
            <a:miter/>
            <a:headEnd type="none" w="med" len="med"/>
            <a:tailEnd type="none" w="med" len="med"/>
          </a:ln>
        </p:spPr>
        <p:txBody>
          <a:bodyPr wrap="none" anchor="ctr" anchorCtr="0"/>
          <a:p>
            <a:pPr algn="ctr"/>
            <a:r>
              <a:rPr sz="3200">
                <a:solidFill>
                  <a:srgbClr val="3333FF"/>
                </a:solidFill>
                <a:latin typeface="Times New Roman" panose="02020603050405020304" pitchFamily="18" charset="0"/>
              </a:rPr>
              <a:t>b</a:t>
            </a:r>
            <a:endParaRPr sz="3200">
              <a:solidFill>
                <a:srgbClr val="3333FF"/>
              </a:solidFill>
              <a:latin typeface="Times New Roman" panose="02020603050405020304" pitchFamily="18" charset="0"/>
            </a:endParaRPr>
          </a:p>
        </p:txBody>
      </p:sp>
      <p:sp>
        <p:nvSpPr>
          <p:cNvPr id="35849" name="Action Button: Custom 35848">
            <a:hlinkClick r:id="rId4" action="ppaction://hlinksldjump">
              <a:snd r:embed="rId2" name="push.wav"/>
            </a:hlinkClick>
          </p:cNvPr>
          <p:cNvSpPr/>
          <p:nvPr/>
        </p:nvSpPr>
        <p:spPr>
          <a:xfrm>
            <a:off x="685800" y="3505200"/>
            <a:ext cx="762000" cy="609600"/>
          </a:xfrm>
          <a:prstGeom prst="actionButtonBlank">
            <a:avLst/>
          </a:prstGeom>
          <a:solidFill>
            <a:schemeClr val="accent1"/>
          </a:solidFill>
          <a:ln w="9525" cap="flat" cmpd="sng">
            <a:solidFill>
              <a:srgbClr val="3366FF"/>
            </a:solidFill>
            <a:prstDash val="solid"/>
            <a:miter/>
            <a:headEnd type="none" w="med" len="med"/>
            <a:tailEnd type="none" w="med" len="med"/>
          </a:ln>
        </p:spPr>
        <p:txBody>
          <a:bodyPr wrap="none" anchor="ctr" anchorCtr="0"/>
          <a:p>
            <a:pPr algn="ctr"/>
            <a:r>
              <a:rPr sz="3200">
                <a:solidFill>
                  <a:srgbClr val="3333FF"/>
                </a:solidFill>
                <a:latin typeface="Times New Roman" panose="02020603050405020304" pitchFamily="18" charset="0"/>
              </a:rPr>
              <a:t>c</a:t>
            </a:r>
            <a:endParaRPr sz="3200">
              <a:solidFill>
                <a:srgbClr val="3333FF"/>
              </a:solidFill>
              <a:latin typeface="Times New Roman" panose="02020603050405020304" pitchFamily="18" charset="0"/>
            </a:endParaRPr>
          </a:p>
        </p:txBody>
      </p:sp>
      <p:sp>
        <p:nvSpPr>
          <p:cNvPr id="35850" name="Action Button: Custom 35849">
            <a:hlinkClick r:id="rId1" action="ppaction://hlinksldjump">
              <a:snd r:embed="rId5" name="camera.wav"/>
            </a:hlinkClick>
          </p:cNvPr>
          <p:cNvSpPr/>
          <p:nvPr/>
        </p:nvSpPr>
        <p:spPr>
          <a:xfrm>
            <a:off x="762000" y="4419600"/>
            <a:ext cx="685800" cy="609600"/>
          </a:xfrm>
          <a:prstGeom prst="actionButtonBlank">
            <a:avLst/>
          </a:prstGeom>
          <a:solidFill>
            <a:schemeClr val="accent1"/>
          </a:solidFill>
          <a:ln w="9525" cap="flat" cmpd="sng">
            <a:solidFill>
              <a:srgbClr val="3366FF"/>
            </a:solidFill>
            <a:prstDash val="solid"/>
            <a:miter/>
            <a:headEnd type="none" w="med" len="med"/>
            <a:tailEnd type="none" w="med" len="med"/>
          </a:ln>
        </p:spPr>
        <p:txBody>
          <a:bodyPr wrap="none" anchor="ctr" anchorCtr="0"/>
          <a:p>
            <a:pPr algn="ctr"/>
            <a:r>
              <a:rPr sz="3200">
                <a:solidFill>
                  <a:srgbClr val="3333FF"/>
                </a:solidFill>
                <a:latin typeface="Times New Roman" panose="02020603050405020304" pitchFamily="18" charset="0"/>
              </a:rPr>
              <a:t>d</a:t>
            </a:r>
            <a:endParaRPr sz="3200">
              <a:solidFill>
                <a:srgbClr val="3333FF"/>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itle 69633"/>
          <p:cNvSpPr>
            <a:spLocks noGrp="1"/>
          </p:cNvSpPr>
          <p:nvPr>
            <p:ph type="title"/>
          </p:nvPr>
        </p:nvSpPr>
        <p:spPr>
          <a:xfrm>
            <a:off x="381000" y="152400"/>
            <a:ext cx="7696200" cy="762000"/>
          </a:xfrm>
          <a:ln/>
        </p:spPr>
        <p:txBody>
          <a:bodyPr anchor="b" anchorCtr="0"/>
          <a:p>
            <a:r>
              <a:rPr b="1" u="sng">
                <a:solidFill>
                  <a:srgbClr val="CC00CC"/>
                </a:solidFill>
              </a:rPr>
              <a:t>Câu 3</a:t>
            </a:r>
            <a:r>
              <a:rPr>
                <a:solidFill>
                  <a:srgbClr val="CC00CC"/>
                </a:solidFill>
              </a:rPr>
              <a:t>: Phép lai nào dưới đây gọi là kinh tế?</a:t>
            </a:r>
            <a:endParaRPr>
              <a:solidFill>
                <a:srgbClr val="CC00CC"/>
              </a:solidFill>
            </a:endParaRPr>
          </a:p>
        </p:txBody>
      </p:sp>
      <p:sp>
        <p:nvSpPr>
          <p:cNvPr id="69635" name="Text Placeholder 69634"/>
          <p:cNvSpPr>
            <a:spLocks noGrp="1"/>
          </p:cNvSpPr>
          <p:nvPr>
            <p:ph type="body" idx="1"/>
          </p:nvPr>
        </p:nvSpPr>
        <p:spPr>
          <a:xfrm>
            <a:off x="1447800" y="1371600"/>
            <a:ext cx="6705600" cy="762000"/>
          </a:xfrm>
          <a:ln/>
        </p:spPr>
        <p:txBody>
          <a:bodyPr/>
          <a:p>
            <a:pPr>
              <a:buNone/>
            </a:pPr>
            <a:r>
              <a:rPr>
                <a:solidFill>
                  <a:srgbClr val="CC00CC"/>
                </a:solidFill>
              </a:rPr>
              <a:t>Lai ngô Việt Nam với ngô Mêhicô.</a:t>
            </a:r>
            <a:endParaRPr>
              <a:solidFill>
                <a:srgbClr val="CC00CC"/>
              </a:solidFill>
            </a:endParaRPr>
          </a:p>
        </p:txBody>
      </p:sp>
      <p:sp>
        <p:nvSpPr>
          <p:cNvPr id="69636" name="Rectangles 69635"/>
          <p:cNvSpPr/>
          <p:nvPr/>
        </p:nvSpPr>
        <p:spPr>
          <a:xfrm>
            <a:off x="1447800" y="2209800"/>
            <a:ext cx="6705600" cy="7620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CC00CC"/>
                </a:solidFill>
              </a:rPr>
              <a:t>Lai lúa Việt Nam với lúa Trung Quốc.</a:t>
            </a:r>
            <a:endParaRPr b="0">
              <a:solidFill>
                <a:srgbClr val="CC00CC"/>
              </a:solidFill>
            </a:endParaRPr>
          </a:p>
        </p:txBody>
      </p:sp>
      <p:sp>
        <p:nvSpPr>
          <p:cNvPr id="69637" name="Rectangles 69636"/>
          <p:cNvSpPr/>
          <p:nvPr/>
        </p:nvSpPr>
        <p:spPr>
          <a:xfrm>
            <a:off x="1447800" y="3124200"/>
            <a:ext cx="6705600" cy="11430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CC00CC"/>
                </a:solidFill>
              </a:rPr>
              <a:t>Lai lợn Ỉ với lợn Đại Bạch; </a:t>
            </a:r>
            <a:endParaRPr b="0">
              <a:solidFill>
                <a:srgbClr val="CC00CC"/>
              </a:solidFill>
            </a:endParaRPr>
          </a:p>
          <a:p>
            <a:pPr lvl="0">
              <a:buNone/>
            </a:pPr>
            <a:r>
              <a:rPr b="0">
                <a:solidFill>
                  <a:srgbClr val="CC00CC"/>
                </a:solidFill>
              </a:rPr>
              <a:t>lai bò Thanh Hoá với bò Sind</a:t>
            </a:r>
            <a:endParaRPr b="0">
              <a:solidFill>
                <a:srgbClr val="CC00CC"/>
              </a:solidFill>
            </a:endParaRPr>
          </a:p>
        </p:txBody>
      </p:sp>
      <p:sp>
        <p:nvSpPr>
          <p:cNvPr id="69638" name="Rectangles 69637"/>
          <p:cNvSpPr/>
          <p:nvPr/>
        </p:nvSpPr>
        <p:spPr>
          <a:xfrm>
            <a:off x="1524000" y="4648200"/>
            <a:ext cx="6705600" cy="7620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Times New Roman" panose="02020603050405020304" pitchFamily="18" charset="0"/>
              </a:defRPr>
            </a:lvl5pPr>
          </a:lstStyle>
          <a:p>
            <a:pPr lvl="0">
              <a:buNone/>
            </a:pPr>
            <a:r>
              <a:rPr b="0">
                <a:solidFill>
                  <a:srgbClr val="CC00CC"/>
                </a:solidFill>
              </a:rPr>
              <a:t>Cả a, b, c đều đúng.</a:t>
            </a:r>
            <a:endParaRPr b="0">
              <a:solidFill>
                <a:srgbClr val="CC00CC"/>
              </a:solidFill>
            </a:endParaRPr>
          </a:p>
        </p:txBody>
      </p:sp>
      <p:sp>
        <p:nvSpPr>
          <p:cNvPr id="69639" name="Action Button: Custom 69638">
            <a:hlinkClick r:id="rId1" action="ppaction://hlinksldjump">
              <a:snd r:embed="rId2" name="camera.wav"/>
            </a:hlinkClick>
          </p:cNvPr>
          <p:cNvSpPr/>
          <p:nvPr/>
        </p:nvSpPr>
        <p:spPr>
          <a:xfrm>
            <a:off x="685800" y="1295400"/>
            <a:ext cx="685800" cy="609600"/>
          </a:xfrm>
          <a:prstGeom prst="actionButtonBlank">
            <a:avLst/>
          </a:prstGeom>
          <a:solidFill>
            <a:schemeClr val="accent1"/>
          </a:solidFill>
          <a:ln w="9525">
            <a:noFill/>
          </a:ln>
        </p:spPr>
        <p:txBody>
          <a:bodyPr wrap="none" anchor="ctr" anchorCtr="0"/>
          <a:p>
            <a:pPr algn="ctr"/>
            <a:r>
              <a:rPr sz="3200">
                <a:solidFill>
                  <a:srgbClr val="CC00CC"/>
                </a:solidFill>
                <a:latin typeface="Times New Roman" panose="02020603050405020304" pitchFamily="18" charset="0"/>
              </a:rPr>
              <a:t>a</a:t>
            </a:r>
            <a:endParaRPr sz="3200">
              <a:solidFill>
                <a:srgbClr val="CC00CC"/>
              </a:solidFill>
              <a:latin typeface="Times New Roman" panose="02020603050405020304" pitchFamily="18" charset="0"/>
            </a:endParaRPr>
          </a:p>
        </p:txBody>
      </p:sp>
      <p:sp>
        <p:nvSpPr>
          <p:cNvPr id="69640" name="Action Button: Custom 69639">
            <a:hlinkClick r:id="rId1" action="ppaction://hlinksldjump">
              <a:snd r:embed="rId2" name="camera.wav"/>
            </a:hlinkClick>
          </p:cNvPr>
          <p:cNvSpPr/>
          <p:nvPr/>
        </p:nvSpPr>
        <p:spPr>
          <a:xfrm>
            <a:off x="685800" y="2209800"/>
            <a:ext cx="609600" cy="609600"/>
          </a:xfrm>
          <a:prstGeom prst="actionButtonBlank">
            <a:avLst/>
          </a:prstGeom>
          <a:solidFill>
            <a:schemeClr val="accent1"/>
          </a:solidFill>
          <a:ln w="9525">
            <a:noFill/>
          </a:ln>
        </p:spPr>
        <p:txBody>
          <a:bodyPr wrap="none" anchor="ctr" anchorCtr="0"/>
          <a:p>
            <a:pPr algn="ctr"/>
            <a:r>
              <a:rPr sz="3200">
                <a:solidFill>
                  <a:srgbClr val="CC00CC"/>
                </a:solidFill>
                <a:latin typeface="Times New Roman" panose="02020603050405020304" pitchFamily="18" charset="0"/>
              </a:rPr>
              <a:t>b</a:t>
            </a:r>
            <a:endParaRPr sz="3200">
              <a:solidFill>
                <a:srgbClr val="CC00CC"/>
              </a:solidFill>
              <a:latin typeface="Times New Roman" panose="02020603050405020304" pitchFamily="18" charset="0"/>
            </a:endParaRPr>
          </a:p>
        </p:txBody>
      </p:sp>
      <p:sp>
        <p:nvSpPr>
          <p:cNvPr id="69642" name="Action Button: Custom 69641">
            <a:hlinkClick r:id="rId3" action="ppaction://hlinksldjump">
              <a:snd r:embed="rId4" name="breeze.wav"/>
            </a:hlinkClick>
          </p:cNvPr>
          <p:cNvSpPr/>
          <p:nvPr/>
        </p:nvSpPr>
        <p:spPr>
          <a:xfrm>
            <a:off x="609600" y="3200400"/>
            <a:ext cx="609600" cy="685800"/>
          </a:xfrm>
          <a:prstGeom prst="actionButtonBlank">
            <a:avLst/>
          </a:prstGeom>
          <a:solidFill>
            <a:schemeClr val="accent1"/>
          </a:solidFill>
          <a:ln w="9525">
            <a:noFill/>
          </a:ln>
        </p:spPr>
        <p:txBody>
          <a:bodyPr wrap="none" anchor="ctr" anchorCtr="0"/>
          <a:p>
            <a:pPr algn="ctr"/>
            <a:r>
              <a:rPr sz="3200">
                <a:solidFill>
                  <a:srgbClr val="CC00CC"/>
                </a:solidFill>
                <a:latin typeface="Times New Roman" panose="02020603050405020304" pitchFamily="18" charset="0"/>
              </a:rPr>
              <a:t>c</a:t>
            </a:r>
            <a:endParaRPr sz="3200">
              <a:solidFill>
                <a:srgbClr val="CC00CC"/>
              </a:solidFill>
              <a:latin typeface="Times New Roman" panose="02020603050405020304" pitchFamily="18" charset="0"/>
            </a:endParaRPr>
          </a:p>
        </p:txBody>
      </p:sp>
      <p:sp>
        <p:nvSpPr>
          <p:cNvPr id="69643" name="Action Button: Custom 69642">
            <a:hlinkClick r:id="rId1" action="ppaction://hlinksldjump">
              <a:snd r:embed="rId2" name="camera.wav"/>
            </a:hlinkClick>
          </p:cNvPr>
          <p:cNvSpPr/>
          <p:nvPr/>
        </p:nvSpPr>
        <p:spPr>
          <a:xfrm>
            <a:off x="609600" y="4495800"/>
            <a:ext cx="685800" cy="685800"/>
          </a:xfrm>
          <a:prstGeom prst="actionButtonBlank">
            <a:avLst/>
          </a:prstGeom>
          <a:solidFill>
            <a:schemeClr val="accent1"/>
          </a:solidFill>
          <a:ln w="9525">
            <a:noFill/>
          </a:ln>
        </p:spPr>
        <p:txBody>
          <a:bodyPr wrap="none" anchor="ctr" anchorCtr="0"/>
          <a:p>
            <a:pPr algn="ctr"/>
            <a:r>
              <a:rPr sz="3200">
                <a:solidFill>
                  <a:srgbClr val="CC00CC"/>
                </a:solidFill>
                <a:latin typeface="Times New Roman" panose="02020603050405020304" pitchFamily="18" charset="0"/>
              </a:rPr>
              <a:t>d</a:t>
            </a:r>
            <a:endParaRPr sz="3200">
              <a:solidFill>
                <a:srgbClr val="CC00CC"/>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Cloud Callout 18433"/>
          <p:cNvSpPr/>
          <p:nvPr/>
        </p:nvSpPr>
        <p:spPr>
          <a:xfrm>
            <a:off x="304800" y="990600"/>
            <a:ext cx="8686800" cy="1905000"/>
          </a:xfrm>
          <a:prstGeom prst="cloudCallout">
            <a:avLst>
              <a:gd name="adj1" fmla="val -2815"/>
              <a:gd name="adj2" fmla="val 65750"/>
            </a:avLst>
          </a:prstGeom>
          <a:solidFill>
            <a:schemeClr val="accent1"/>
          </a:solidFill>
          <a:ln w="9525" cap="flat" cmpd="sng">
            <a:solidFill>
              <a:srgbClr val="FF33CC"/>
            </a:solidFill>
            <a:prstDash val="solid"/>
            <a:headEnd type="none" w="med" len="med"/>
            <a:tailEnd type="none" w="med" len="med"/>
          </a:ln>
        </p:spPr>
        <p:txBody>
          <a:bodyPr/>
          <a:p>
            <a:pPr algn="ctr" eaLnBrk="1" hangingPunct="1">
              <a:spcBef>
                <a:spcPct val="20000"/>
              </a:spcBef>
              <a:buClr>
                <a:schemeClr val="bg2"/>
              </a:buClr>
              <a:buSzPct val="70000"/>
              <a:buFont typeface="Wingdings" panose="05000000000000000000" pitchFamily="2" charset="2"/>
            </a:pPr>
            <a:r>
              <a:rPr sz="2800" i="1">
                <a:solidFill>
                  <a:srgbClr val="C00000"/>
                </a:solidFill>
                <a:latin typeface="Times New Roman" panose="02020603050405020304" pitchFamily="18" charset="0"/>
              </a:rPr>
              <a:t>Trong chọn giống người ta dùng hai phương pháp tự thụ phấn bắt buộc và giao phối gần nhằm mục đích gì?</a:t>
            </a:r>
            <a:endParaRPr sz="2800" i="1">
              <a:solidFill>
                <a:srgbClr val="C00000"/>
              </a:solidFill>
              <a:latin typeface="Times New Roman" panose="02020603050405020304" pitchFamily="18" charset="0"/>
            </a:endParaRPr>
          </a:p>
          <a:p>
            <a:pPr algn="ctr"/>
            <a:endParaRPr sz="2800" i="1">
              <a:solidFill>
                <a:srgbClr val="C00000"/>
              </a:solidFill>
              <a:latin typeface="Times New Roman" panose="02020603050405020304" pitchFamily="18" charset="0"/>
            </a:endParaRPr>
          </a:p>
        </p:txBody>
      </p:sp>
      <p:sp>
        <p:nvSpPr>
          <p:cNvPr id="18435" name="Horizontal Scroll 18434"/>
          <p:cNvSpPr/>
          <p:nvPr/>
        </p:nvSpPr>
        <p:spPr>
          <a:xfrm>
            <a:off x="1143000" y="0"/>
            <a:ext cx="6934200" cy="990600"/>
          </a:xfrm>
          <a:prstGeom prst="horizontalScroll">
            <a:avLst>
              <a:gd name="adj" fmla="val 12500"/>
            </a:avLst>
          </a:prstGeom>
          <a:solidFill>
            <a:srgbClr val="CCFFCC"/>
          </a:solidFill>
          <a:ln w="9525" cap="flat" cmpd="sng">
            <a:solidFill>
              <a:srgbClr val="0000FF"/>
            </a:solidFill>
            <a:prstDash val="solid"/>
            <a:headEnd type="none" w="med" len="med"/>
            <a:tailEnd type="none" w="med" len="med"/>
          </a:ln>
        </p:spPr>
        <p:txBody>
          <a:bodyPr wrap="none" anchor="ctr" anchorCtr="0"/>
          <a:p>
            <a:pPr algn="ctr" eaLnBrk="1" hangingPunct="1">
              <a:lnSpc>
                <a:spcPct val="90000"/>
              </a:lnSpc>
              <a:spcBef>
                <a:spcPct val="20000"/>
              </a:spcBef>
              <a:buClr>
                <a:schemeClr val="bg2"/>
              </a:buClr>
              <a:buSzPct val="70000"/>
              <a:buFont typeface="Wingdings" panose="05000000000000000000" pitchFamily="2" charset="2"/>
            </a:pPr>
            <a:r>
              <a:rPr sz="3600">
                <a:solidFill>
                  <a:srgbClr val="3333FF"/>
                </a:solidFill>
                <a:latin typeface="Times New Roman" panose="02020603050405020304" pitchFamily="18" charset="0"/>
              </a:rPr>
              <a:t>Kiểm tra bài cũ:</a:t>
            </a:r>
            <a:endParaRPr sz="3600" b="0">
              <a:solidFill>
                <a:srgbClr val="3333FF"/>
              </a:solidFill>
              <a:latin typeface="Times New Roman" panose="02020603050405020304" pitchFamily="18" charset="0"/>
            </a:endParaRPr>
          </a:p>
        </p:txBody>
      </p:sp>
      <p:sp>
        <p:nvSpPr>
          <p:cNvPr id="18436" name="Rectangles 18435"/>
          <p:cNvSpPr/>
          <p:nvPr/>
        </p:nvSpPr>
        <p:spPr>
          <a:xfrm>
            <a:off x="381000" y="3657600"/>
            <a:ext cx="8534400" cy="263334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Verdana" panose="020B060403050404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Verdana" panose="020B060403050404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defRPr>
            </a:lvl5pPr>
          </a:lstStyle>
          <a:p>
            <a:pPr lvl="0">
              <a:buNone/>
            </a:pPr>
            <a:r>
              <a:rPr lang="en-US" sz="2800" b="0">
                <a:latin typeface="Times New Roman" panose="02020603050405020304" pitchFamily="18" charset="0"/>
              </a:rPr>
              <a:t>       </a:t>
            </a:r>
            <a:r>
              <a:rPr sz="2800" b="0">
                <a:latin typeface="Times New Roman" panose="02020603050405020304" pitchFamily="18" charset="0"/>
              </a:rPr>
              <a:t>+Có tác dụng củng cố và duy trì một số tính trạng mong muốn, tạo dòng thuần chủng chuẩn bị cho lai khác dòng tạo ưu thế lai</a:t>
            </a:r>
            <a:endParaRPr sz="2800" b="0">
              <a:latin typeface="Times New Roman" panose="02020603050405020304" pitchFamily="18" charset="0"/>
            </a:endParaRPr>
          </a:p>
          <a:p>
            <a:pPr lvl="0">
              <a:buNone/>
            </a:pPr>
            <a:r>
              <a:rPr lang="en-US" sz="2800" b="0">
                <a:latin typeface="Times New Roman" panose="02020603050405020304" pitchFamily="18" charset="0"/>
              </a:rPr>
              <a:t>       </a:t>
            </a:r>
            <a:r>
              <a:rPr sz="2800" b="0">
                <a:latin typeface="Times New Roman" panose="02020603050405020304" pitchFamily="18" charset="0"/>
              </a:rPr>
              <a:t>+Thuận lợi cho việc đánh giá kiểu gen từng dòng, phát hiện gen xấu để loại bỏ khỏi quần thể. </a:t>
            </a:r>
            <a:endParaRPr sz="2800" b="0">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decel="50000" fill="hold">
                                          <p:stCondLst>
                                            <p:cond delay="0"/>
                                          </p:stCondLst>
                                        </p:cTn>
                                        <p:tgtEl>
                                          <p:spTgt spid="18435"/>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84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35"/>
                                        </p:tgtEl>
                                        <p:attrNameLst>
                                          <p:attrName>ppt_w</p:attrName>
                                        </p:attrNameLst>
                                      </p:cBhvr>
                                      <p:tavLst>
                                        <p:tav tm="0">
                                          <p:val>
                                            <p:strVal val="#ppt_w*.05"/>
                                          </p:val>
                                        </p:tav>
                                        <p:tav tm="100000">
                                          <p:val>
                                            <p:strVal val="#ppt_w"/>
                                          </p:val>
                                        </p:tav>
                                      </p:tavLst>
                                    </p:anim>
                                    <p:anim calcmode="lin" valueType="num">
                                      <p:cBhvr>
                                        <p:cTn id="10" dur="1000" fill="hold"/>
                                        <p:tgtEl>
                                          <p:spTgt spid="184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3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8436"/>
                                        </p:tgtEl>
                                        <p:attrNameLst>
                                          <p:attrName>style.visibility</p:attrName>
                                        </p:attrNameLst>
                                      </p:cBhvr>
                                      <p:to>
                                        <p:strVal val="visible"/>
                                      </p:to>
                                    </p:set>
                                    <p:anim calcmode="discrete" valueType="clr">
                                      <p:cBhvr override="childStyle">
                                        <p:cTn id="25"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436"/>
                                        </p:tgtEl>
                                        <p:attrNameLst>
                                          <p:attrName>fillcolor</p:attrName>
                                        </p:attrNameLst>
                                      </p:cBhvr>
                                      <p:tavLst>
                                        <p:tav tm="0">
                                          <p:val>
                                            <p:clrVal>
                                              <a:schemeClr val="accent2"/>
                                            </p:clrVal>
                                          </p:val>
                                        </p:tav>
                                        <p:tav tm="50000">
                                          <p:val>
                                            <p:clrVal>
                                              <a:schemeClr val="hlink"/>
                                            </p:clrVal>
                                          </p:val>
                                        </p:tav>
                                      </p:tavLst>
                                    </p:anim>
                                    <p:set>
                                      <p:cBhvr>
                                        <p:cTn id="27" dur="80"/>
                                        <p:tgtEl>
                                          <p:spTgt spid="18436"/>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18435"/>
                                        </p:tgtEl>
                                      </p:cBhvr>
                                    </p:animEffect>
                                    <p:set>
                                      <p:cBhvr>
                                        <p:cTn id="32" dur="1" fill="hold">
                                          <p:stCondLst>
                                            <p:cond delay="1999"/>
                                          </p:stCondLst>
                                        </p:cTn>
                                        <p:tgtEl>
                                          <p:spTgt spid="18435"/>
                                        </p:tgtEl>
                                        <p:attrNameLst>
                                          <p:attrName>style.visibility</p:attrName>
                                        </p:attrNameLst>
                                      </p:cBhvr>
                                      <p:to>
                                        <p:strVal val="hidden"/>
                                      </p:to>
                                    </p:set>
                                  </p:childTnLst>
                                </p:cTn>
                              </p:par>
                              <p:par>
                                <p:cTn id="33" presetID="8" presetClass="exit" presetSubtype="16" fill="hold" grpId="1" nodeType="withEffect">
                                  <p:stCondLst>
                                    <p:cond delay="0"/>
                                  </p:stCondLst>
                                  <p:childTnLst>
                                    <p:animEffect transition="out" filter="diamond(in)">
                                      <p:cBhvr>
                                        <p:cTn id="34" dur="2000"/>
                                        <p:tgtEl>
                                          <p:spTgt spid="18434"/>
                                        </p:tgtEl>
                                      </p:cBhvr>
                                    </p:animEffect>
                                    <p:set>
                                      <p:cBhvr>
                                        <p:cTn id="35" dur="1" fill="hold">
                                          <p:stCondLst>
                                            <p:cond delay="1999"/>
                                          </p:stCondLst>
                                        </p:cTn>
                                        <p:tgtEl>
                                          <p:spTgt spid="18434"/>
                                        </p:tgtEl>
                                        <p:attrNameLst>
                                          <p:attrName>style.visibility</p:attrName>
                                        </p:attrNameLst>
                                      </p:cBhvr>
                                      <p:to>
                                        <p:strVal val="hidden"/>
                                      </p:to>
                                    </p:set>
                                  </p:childTnLst>
                                </p:cTn>
                              </p:par>
                              <p:par>
                                <p:cTn id="36" presetID="8" presetClass="exit" presetSubtype="16" fill="hold" grpId="1" nodeType="withEffect">
                                  <p:stCondLst>
                                    <p:cond delay="0"/>
                                  </p:stCondLst>
                                  <p:iterate type="lt">
                                    <p:tmPct val="0"/>
                                  </p:iterate>
                                  <p:childTnLst>
                                    <p:animEffect transition="out" filter="diamond(in)">
                                      <p:cBhvr>
                                        <p:cTn id="37" dur="2000"/>
                                        <p:tgtEl>
                                          <p:spTgt spid="18436"/>
                                        </p:tgtEl>
                                      </p:cBhvr>
                                    </p:animEffect>
                                    <p:set>
                                      <p:cBhvr>
                                        <p:cTn id="38" dur="1" fill="hold">
                                          <p:stCondLst>
                                            <p:cond delay="1999"/>
                                          </p:stCondLst>
                                        </p:cTn>
                                        <p:tgtEl>
                                          <p:spTgt spid="184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5" grpId="0" animBg="1"/>
      <p:bldP spid="18435" grpId="1" animBg="1"/>
      <p:bldP spid="18436" grpId="0"/>
      <p:bldP spid="1843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2" name="Rectangles 68611"/>
          <p:cNvSpPr/>
          <p:nvPr/>
        </p:nvSpPr>
        <p:spPr>
          <a:xfrm>
            <a:off x="228600" y="228600"/>
            <a:ext cx="7696200" cy="1066800"/>
          </a:xfrm>
          <a:prstGeom prst="rect">
            <a:avLst/>
          </a:prstGeom>
          <a:noFill/>
          <a:ln w="9525" cap="flat" cmpd="sng">
            <a:solidFill>
              <a:srgbClr val="FF00FF"/>
            </a:solidFill>
            <a:prstDash val="solid"/>
            <a:miter/>
            <a:headEnd type="none" w="med" len="med"/>
            <a:tailEnd type="none" w="med" len="med"/>
          </a:ln>
        </p:spPr>
        <p:txBody>
          <a:bodyPr anchor="b" anchorCtr="0"/>
          <a:lstStyle>
            <a:lvl1pPr marL="0" lvl="0" indent="0" algn="ctr" defTabSz="914400" rtl="0" eaLnBrk="1" fontAlgn="base" latinLnBrk="0" hangingPunct="1">
              <a:lnSpc>
                <a:spcPct val="100000"/>
              </a:lnSpc>
              <a:spcBef>
                <a:spcPct val="0"/>
              </a:spcBef>
              <a:spcAft>
                <a:spcPct val="0"/>
              </a:spcAft>
              <a:buNone/>
              <a:defRPr sz="3200" u="none" kern="1200" baseline="0">
                <a:solidFill>
                  <a:schemeClr val="tx1"/>
                </a:solidFill>
                <a:latin typeface="Times New Roman" panose="02020603050405020304" pitchFamily="18" charset="0"/>
              </a:defRPr>
            </a:lvl1pPr>
          </a:lstStyle>
          <a:p>
            <a:pPr lvl="0"/>
            <a:r>
              <a:rPr b="1" u="sng">
                <a:solidFill>
                  <a:srgbClr val="FF00FF"/>
                </a:solidFill>
              </a:rPr>
              <a:t>Hướng dẫn về nhà</a:t>
            </a:r>
            <a:r>
              <a:rPr sz="2800" b="1" u="sng">
                <a:solidFill>
                  <a:srgbClr val="FF00FF"/>
                </a:solidFill>
              </a:rPr>
              <a:t>:</a:t>
            </a:r>
            <a:br>
              <a:rPr sz="2800" b="1" u="sng">
                <a:solidFill>
                  <a:srgbClr val="FF00FF"/>
                </a:solidFill>
              </a:rPr>
            </a:br>
            <a:r>
              <a:rPr sz="2800" b="1"/>
              <a:t>Học bài, trả lời 3 câu hỏi sgk; chuẩn bị bài mới.</a:t>
            </a:r>
            <a:endParaRPr sz="2800" b="1"/>
          </a:p>
        </p:txBody>
      </p:sp>
      <p:sp>
        <p:nvSpPr>
          <p:cNvPr id="68613" name="Rectangles 68612"/>
          <p:cNvSpPr/>
          <p:nvPr/>
        </p:nvSpPr>
        <p:spPr>
          <a:xfrm>
            <a:off x="1624013" y="4876800"/>
            <a:ext cx="6910387" cy="1524000"/>
          </a:xfrm>
          <a:prstGeom prst="rect">
            <a:avLst/>
          </a:prstGeom>
        </p:spPr>
        <p:txBody>
          <a:bodyPr wrap="none" fromWordArt="1">
            <a:prstTxWarp prst="textWave1">
              <a:avLst>
                <a:gd name="adj1" fmla="val 13023"/>
                <a:gd name="adj2" fmla="val 0"/>
              </a:avLst>
            </a:prstTxWarp>
            <a:normAutofit/>
          </a:bodyPr>
          <a:p>
            <a:pPr algn="ctr"/>
            <a:r>
              <a:rPr lang="en-US" sz="3600" b="1" i="1">
                <a:ln w="9525" cap="flat" cmpd="sng">
                  <a:solidFill>
                    <a:srgbClr val="FF00FF"/>
                  </a:solidFill>
                  <a:prstDash val="solid"/>
                  <a:headEnd type="none" w="med" len="med"/>
                  <a:tailEnd type="none" w="med" len="med"/>
                </a:ln>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Chào tạm biệt hẹn gặp lại tiết sau!</a:t>
            </a:r>
            <a:endParaRPr lang="en-US" sz="3600" b="1" i="1">
              <a:ln w="9525" cap="flat" cmpd="sng">
                <a:solidFill>
                  <a:srgbClr val="FF00FF"/>
                </a:solidFill>
                <a:prstDash val="solid"/>
                <a:headEnd type="none" w="med" len="med"/>
                <a:tailEnd type="none" w="med" len="med"/>
              </a:ln>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endParaRPr>
          </a:p>
        </p:txBody>
      </p:sp>
      <p:pic>
        <p:nvPicPr>
          <p:cNvPr id="68614" name="Picture 68613" descr="A17"/>
          <p:cNvPicPr>
            <a:picLocks noChangeAspect="1"/>
          </p:cNvPicPr>
          <p:nvPr/>
        </p:nvPicPr>
        <p:blipFill>
          <a:blip r:embed="rId1"/>
          <a:stretch>
            <a:fillRect/>
          </a:stretch>
        </p:blipFill>
        <p:spPr>
          <a:xfrm>
            <a:off x="228600" y="1600200"/>
            <a:ext cx="7772400" cy="3276600"/>
          </a:xfrm>
          <a:prstGeom prst="rect">
            <a:avLst/>
          </a:prstGeom>
          <a:noFill/>
          <a:ln w="9525">
            <a:noFill/>
          </a:ln>
        </p:spPr>
      </p:pic>
      <p:pic>
        <p:nvPicPr>
          <p:cNvPr id="68615" name="Picture 68614" descr="butter3clr"/>
          <p:cNvPicPr>
            <a:picLocks noChangeAspect="1"/>
          </p:cNvPicPr>
          <p:nvPr/>
        </p:nvPicPr>
        <p:blipFill>
          <a:blip r:embed="rId2"/>
          <a:stretch>
            <a:fillRect/>
          </a:stretch>
        </p:blipFill>
        <p:spPr>
          <a:xfrm rot="16861844">
            <a:off x="5989638" y="1890713"/>
            <a:ext cx="1760537" cy="1481137"/>
          </a:xfrm>
          <a:prstGeom prst="rect">
            <a:avLst/>
          </a:prstGeom>
          <a:noFill/>
          <a:ln w="9525">
            <a:noFill/>
          </a:ln>
        </p:spPr>
      </p:pic>
      <p:pic>
        <p:nvPicPr>
          <p:cNvPr id="68616" name="j0214098.wav">
            <a:hlinkClick r:id="" action="ppaction://media"/>
          </p:cNvPr>
          <p:cNvPicPr>
            <a:picLocks noRot="1" noChangeAspect="1"/>
          </p:cNvPicPr>
          <p:nvPr>
            <a:wavAudioFile r:embed="rId3" name="j0214098.wav"/>
          </p:nvPr>
        </p:nvPicPr>
        <p:blipFill>
          <a:blip r:embed="rId4"/>
          <a:stretch>
            <a:fillRect/>
          </a:stretch>
        </p:blipFill>
        <p:spPr>
          <a:xfrm>
            <a:off x="8153400" y="2514600"/>
            <a:ext cx="304800" cy="304800"/>
          </a:xfrm>
          <a:prstGeom prst="rect">
            <a:avLst/>
          </a:prstGeom>
          <a:noFill/>
          <a:ln w="9525">
            <a:noFill/>
          </a:ln>
        </p:spPr>
      </p:pic>
      <p:pic>
        <p:nvPicPr>
          <p:cNvPr id="68617" name="Canh_buom_vuon_xuan.mid">
            <a:hlinkClick r:id=""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4"/>
          <a:stretch>
            <a:fillRect/>
          </a:stretch>
        </p:blipFill>
        <p:spPr>
          <a:xfrm>
            <a:off x="8153400" y="3429000"/>
            <a:ext cx="304800" cy="30480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1000"/>
                                        <p:tgtEl>
                                          <p:spTgt spid="68612"/>
                                        </p:tgtEl>
                                      </p:cBhvr>
                                    </p:animEffect>
                                    <p:anim calcmode="lin" valueType="num">
                                      <p:cBhvr>
                                        <p:cTn id="8" dur="1000" fill="hold"/>
                                        <p:tgtEl>
                                          <p:spTgt spid="68612"/>
                                        </p:tgtEl>
                                        <p:attrNameLst>
                                          <p:attrName>ppt_x</p:attrName>
                                        </p:attrNameLst>
                                      </p:cBhvr>
                                      <p:tavLst>
                                        <p:tav tm="0">
                                          <p:val>
                                            <p:strVal val="#ppt_x"/>
                                          </p:val>
                                        </p:tav>
                                        <p:tav tm="100000">
                                          <p:val>
                                            <p:strVal val="#ppt_x"/>
                                          </p:val>
                                        </p:tav>
                                      </p:tavLst>
                                    </p:anim>
                                    <p:anim calcmode="lin" valueType="num">
                                      <p:cBhvr>
                                        <p:cTn id="9" dur="1000" fill="hold"/>
                                        <p:tgtEl>
                                          <p:spTgt spid="686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68613"/>
                                        </p:tgtEl>
                                        <p:attrNameLst>
                                          <p:attrName>style.visibility</p:attrName>
                                        </p:attrNameLst>
                                      </p:cBhvr>
                                      <p:to>
                                        <p:strVal val="visible"/>
                                      </p:to>
                                    </p:set>
                                    <p:anim calcmode="lin" valueType="num">
                                      <p:cBhvr>
                                        <p:cTn id="14" dur="5000" fill="hold"/>
                                        <p:tgtEl>
                                          <p:spTgt spid="68613"/>
                                        </p:tgtEl>
                                        <p:attrNameLst>
                                          <p:attrName>ppt_w</p:attrName>
                                        </p:attrNameLst>
                                      </p:cBhvr>
                                      <p:tavLst>
                                        <p:tav tm="0" fmla="#ppt_w*sin(2.5*pi*$)">
                                          <p:val>
                                            <p:fltVal val="0.000000"/>
                                          </p:val>
                                        </p:tav>
                                        <p:tav tm="100000">
                                          <p:val>
                                            <p:fltVal val="1.000000"/>
                                          </p:val>
                                        </p:tav>
                                      </p:tavLst>
                                    </p:anim>
                                    <p:anim calcmode="lin" valueType="num">
                                      <p:cBhvr>
                                        <p:cTn id="15" dur="5000" fill="hold"/>
                                        <p:tgtEl>
                                          <p:spTgt spid="68613"/>
                                        </p:tgtEl>
                                        <p:attrNameLst>
                                          <p:attrName>ppt_h</p:attrName>
                                        </p:attrNameLst>
                                      </p:cBhvr>
                                      <p:tavLst>
                                        <p:tav tm="0">
                                          <p:val>
                                            <p:strVal val="#ppt_h"/>
                                          </p:val>
                                        </p:tav>
                                        <p:tav tm="100000">
                                          <p:val>
                                            <p:strVal val="#ppt_h"/>
                                          </p:val>
                                        </p:tav>
                                      </p:tavLst>
                                    </p:anim>
                                  </p:childTnLst>
                                </p:cTn>
                              </p:par>
                              <p:par>
                                <p:cTn id="16" presetID="44" presetClass="path" presetSubtype="0" accel="50000" decel="50000" fill="hold" nodeType="withEffect">
                                  <p:stCondLst>
                                    <p:cond delay="0"/>
                                  </p:stCondLst>
                                  <p:childTnLst>
                                    <p:animMotion origin="layout" path="M -3.61111E-6 1.98336E-6 L -0.13698 -0.0742 C -0.16597 -0.09154 -0.20885 -0.09986 -0.25347 -0.09986 C -0.30451 -0.09986 -0.34548 -0.09154 -0.37413 -0.0742 L -0.51059 1.98336E-6 " pathEditMode="relative" rAng="0" ptsTypes="FffFF">
                                      <p:cBhvr>
                                        <p:cTn id="17" dur="2000" fill="hold"/>
                                        <p:tgtEl>
                                          <p:spTgt spid="68615"/>
                                        </p:tgtEl>
                                        <p:attrNameLst>
                                          <p:attrName>ppt_x</p:attrName>
                                          <p:attrName>ppt_y</p:attrName>
                                        </p:attrNameLst>
                                      </p:cBhvr>
                                      <p:rCtr x="-25500" y="-5000"/>
                                    </p:animMotion>
                                  </p:childTnLst>
                                </p:cTn>
                              </p:par>
                            </p:childTnLst>
                          </p:cTn>
                        </p:par>
                        <p:par>
                          <p:cTn id="18" fill="hold">
                            <p:stCondLst>
                              <p:cond delay="5000"/>
                            </p:stCondLst>
                            <p:childTnLst>
                              <p:par>
                                <p:cTn id="19" presetID="1" presetClass="mediacall" presetSubtype="0" fill="hold" nodeType="afterEffect">
                                  <p:stCondLst>
                                    <p:cond delay="0"/>
                                  </p:stCondLst>
                                  <p:childTnLst>
                                    <p:cmd type="call" cmd="playFrom(0.0)">
                                      <p:cBhvr>
                                        <p:cTn id="20" dur="4745" fill="hold"/>
                                        <p:tgtEl>
                                          <p:spTgt spid="68616"/>
                                        </p:tgtEl>
                                      </p:cBhvr>
                                    </p:cmd>
                                  </p:childTnLst>
                                </p:cTn>
                              </p:par>
                            </p:childTnLst>
                          </p:cTn>
                        </p:par>
                        <p:par>
                          <p:cTn id="21" fill="hold">
                            <p:stCondLst>
                              <p:cond delay="10000"/>
                            </p:stCondLst>
                            <p:childTnLst>
                              <p:par>
                                <p:cTn id="22" presetID="1" presetClass="mediacall" presetSubtype="0" fill="hold" nodeType="afterEffect">
                                  <p:stCondLst>
                                    <p:cond delay="0"/>
                                  </p:stCondLst>
                                  <p:childTnLst>
                                    <p:cmd type="call" cmd="playFrom(0.0)">
                                      <p:cBhvr>
                                        <p:cTn id="23" dur="38850" fill="hold"/>
                                        <p:tgtEl>
                                          <p:spTgt spid="686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68616"/>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68617"/>
                </p:tgtEl>
              </p:cMediaNode>
            </p:audio>
          </p:childTnLst>
        </p:cTn>
      </p:par>
    </p:tnLst>
    <p:bldLst>
      <p:bldP spid="686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s 36865"/>
          <p:cNvSpPr/>
          <p:nvPr/>
        </p:nvSpPr>
        <p:spPr>
          <a:xfrm>
            <a:off x="1066800" y="152400"/>
            <a:ext cx="6629400" cy="2133600"/>
          </a:xfrm>
          <a:prstGeom prst="rect">
            <a:avLst/>
          </a:prstGeom>
        </p:spPr>
        <p:txBody>
          <a:bodyPr wrap="none" fromWordArt="1">
            <a:prstTxWarp prst="textDeflate">
              <a:avLst>
                <a:gd name="adj" fmla="val 26227"/>
              </a:avLst>
            </a:prstTxWarp>
            <a:normAutofit/>
          </a:bodyPr>
          <a:p>
            <a:pPr algn="ctr"/>
            <a:r>
              <a:rPr lang="en-US" sz="3600" b="0">
                <a:ln w="9525" cap="flat" cmpd="sng">
                  <a:solidFill>
                    <a:srgbClr val="FF00FF"/>
                  </a:solidFill>
                  <a:prstDash val="solid"/>
                  <a:headEnd type="none" w="med" len="med"/>
                  <a:tailEnd type="none" w="med" len="med"/>
                </a:ln>
                <a:solidFill>
                  <a:srgbClr val="000000"/>
                </a:solidFill>
                <a:latin typeface="Times New Roman" panose="02020603050405020304" pitchFamily="18" charset="0"/>
                <a:ea typeface="Times New Roman" panose="02020603050405020304" pitchFamily="18" charset="0"/>
              </a:rPr>
              <a:t>Chúc mừng em đã trả lời đúng!</a:t>
            </a:r>
            <a:endParaRPr lang="en-US" sz="3600" b="0">
              <a:ln w="9525" cap="flat" cmpd="sng">
                <a:solidFill>
                  <a:srgbClr val="FF00FF"/>
                </a:solidFill>
                <a:prstDash val="solid"/>
                <a:headEnd type="none" w="med" len="med"/>
                <a:tailEnd type="none" w="med" len="med"/>
              </a:ln>
              <a:solidFill>
                <a:srgbClr val="000000"/>
              </a:solidFill>
              <a:latin typeface="Times New Roman" panose="02020603050405020304" pitchFamily="18" charset="0"/>
              <a:ea typeface="Times New Roman" panose="02020603050405020304" pitchFamily="18" charset="0"/>
            </a:endParaRPr>
          </a:p>
        </p:txBody>
      </p:sp>
      <p:sp>
        <p:nvSpPr>
          <p:cNvPr id="36867" name="Action Button: Beginning 36866">
            <a:hlinkClick r:id="rId1" action="ppaction://hlinksldjump">
              <a:snd r:embed="rId2" name="camera.wav"/>
            </a:hlinkClick>
          </p:cNvPr>
          <p:cNvSpPr/>
          <p:nvPr/>
        </p:nvSpPr>
        <p:spPr>
          <a:xfrm>
            <a:off x="0" y="3352800"/>
            <a:ext cx="838200" cy="609600"/>
          </a:xfrm>
          <a:prstGeom prst="actionButtonBeginning">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3600">
                <a:solidFill>
                  <a:srgbClr val="FF3399"/>
                </a:solidFill>
                <a:latin typeface="Times New Roman" panose="02020603050405020304" pitchFamily="18" charset="0"/>
              </a:rPr>
              <a:t>1</a:t>
            </a:r>
            <a:endParaRPr sz="3600">
              <a:solidFill>
                <a:srgbClr val="FF3399"/>
              </a:solidFill>
              <a:latin typeface="Times New Roman" panose="02020603050405020304" pitchFamily="18" charset="0"/>
            </a:endParaRPr>
          </a:p>
        </p:txBody>
      </p:sp>
      <p:pic>
        <p:nvPicPr>
          <p:cNvPr id="36868" name="Picture 36867" descr="ag00373_"/>
          <p:cNvPicPr>
            <a:picLocks noChangeAspect="1"/>
          </p:cNvPicPr>
          <p:nvPr/>
        </p:nvPicPr>
        <p:blipFill>
          <a:blip r:embed="rId3"/>
          <a:stretch>
            <a:fillRect/>
          </a:stretch>
        </p:blipFill>
        <p:spPr>
          <a:xfrm>
            <a:off x="8077200" y="2503488"/>
            <a:ext cx="1200150" cy="1154112"/>
          </a:xfrm>
          <a:prstGeom prst="rect">
            <a:avLst/>
          </a:prstGeom>
          <a:noFill/>
          <a:ln w="9525">
            <a:noFill/>
          </a:ln>
        </p:spPr>
      </p:pic>
      <p:pic>
        <p:nvPicPr>
          <p:cNvPr id="36869" name="Picture 36868" descr="cuoi"/>
          <p:cNvPicPr>
            <a:picLocks noChangeAspect="1"/>
          </p:cNvPicPr>
          <p:nvPr/>
        </p:nvPicPr>
        <p:blipFill>
          <a:blip r:embed="rId4"/>
          <a:srcRect t="4575" b="13077"/>
          <a:stretch>
            <a:fillRect/>
          </a:stretch>
        </p:blipFill>
        <p:spPr>
          <a:xfrm>
            <a:off x="2057400" y="2133600"/>
            <a:ext cx="5257800" cy="4114800"/>
          </a:xfrm>
          <a:prstGeom prst="rect">
            <a:avLst/>
          </a:prstGeom>
          <a:noFill/>
          <a:ln w="9525">
            <a:noFill/>
          </a:ln>
        </p:spPr>
      </p:pic>
      <p:sp>
        <p:nvSpPr>
          <p:cNvPr id="36870" name="Action Button: Beginning 36869">
            <a:hlinkClick r:id="rId5" action="ppaction://hlinksldjump">
              <a:snd r:embed="rId2" name="camera.wav"/>
            </a:hlinkClick>
          </p:cNvPr>
          <p:cNvSpPr/>
          <p:nvPr/>
        </p:nvSpPr>
        <p:spPr>
          <a:xfrm>
            <a:off x="0" y="4038600"/>
            <a:ext cx="838200" cy="609600"/>
          </a:xfrm>
          <a:prstGeom prst="actionButtonBeginning">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4000">
                <a:solidFill>
                  <a:srgbClr val="FF3399"/>
                </a:solidFill>
                <a:latin typeface="Times New Roman" panose="02020603050405020304" pitchFamily="18" charset="0"/>
              </a:rPr>
              <a:t>2</a:t>
            </a:r>
            <a:endParaRPr sz="4000">
              <a:solidFill>
                <a:srgbClr val="FF3399"/>
              </a:solidFill>
              <a:latin typeface="Times New Roman" panose="02020603050405020304" pitchFamily="18" charset="0"/>
            </a:endParaRPr>
          </a:p>
        </p:txBody>
      </p:sp>
      <p:sp>
        <p:nvSpPr>
          <p:cNvPr id="36871" name="Action Button: Beginning 36870">
            <a:hlinkClick r:id="rId6" action="ppaction://hlinksldjump">
              <a:snd r:embed="rId7" name="bomb.wav"/>
            </a:hlinkClick>
          </p:cNvPr>
          <p:cNvSpPr/>
          <p:nvPr/>
        </p:nvSpPr>
        <p:spPr>
          <a:xfrm>
            <a:off x="0" y="4724400"/>
            <a:ext cx="838200" cy="609600"/>
          </a:xfrm>
          <a:prstGeom prst="actionButtonBeginning">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3200">
                <a:solidFill>
                  <a:schemeClr val="tx2"/>
                </a:solidFill>
                <a:latin typeface="Times New Roman" panose="02020603050405020304" pitchFamily="18" charset="0"/>
              </a:rPr>
              <a:t>3</a:t>
            </a:r>
            <a:endParaRPr sz="3200">
              <a:solidFill>
                <a:schemeClr val="tx2"/>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out)">
                                      <p:cBhvr>
                                        <p:cTn id="7" dur="500"/>
                                        <p:tgtEl>
                                          <p:spTgt spid="36868"/>
                                        </p:tgtEl>
                                      </p:cBhvr>
                                    </p:animEffect>
                                  </p:childTnLst>
                                  <p:subTnLst>
                                    <p:audio>
                                      <p:cMediaNode>
                                        <p:cTn display="0" masterRel="sameClick">
                                          <p:stCondLst>
                                            <p:cond evt="begin" delay="0">
                                              <p:tn val="5"/>
                                            </p:cond>
                                          </p:stCondLst>
                                          <p:endCondLst>
                                            <p:cond evt="onStopAudio" delay="0">
                                              <p:tgtEl>
                                                <p:sldTgt/>
                                              </p:tgtEl>
                                            </p:cond>
                                          </p:endCondLst>
                                        </p:cTn>
                                        <p:tgtEl>
                                          <p:sndTgt r:embed="rId8"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s 37889"/>
          <p:cNvSpPr/>
          <p:nvPr/>
        </p:nvSpPr>
        <p:spPr>
          <a:xfrm>
            <a:off x="2286000" y="304800"/>
            <a:ext cx="6400800" cy="1371600"/>
          </a:xfrm>
          <a:prstGeom prst="rect">
            <a:avLst/>
          </a:prstGeom>
        </p:spPr>
        <p:txBody>
          <a:bodyPr wrap="none" fromWordArt="1">
            <a:prstTxWarp prst="textWave1">
              <a:avLst>
                <a:gd name="adj1" fmla="val 13005"/>
                <a:gd name="adj2" fmla="val 0"/>
              </a:avLst>
            </a:prstTxWarp>
            <a:normAutofit/>
          </a:bodyPr>
          <a:p>
            <a:pPr algn="ctr"/>
            <a:r>
              <a:rPr lang="en-US" sz="3600">
                <a:ln w="9525" cap="flat" cmpd="sng">
                  <a:solidFill>
                    <a:srgbClr val="3333FF"/>
                  </a:solidFill>
                  <a:prstDash val="solid"/>
                  <a:headEnd type="none" w="med" len="med"/>
                  <a:tailEnd type="none" w="med" len="med"/>
                </a:ln>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Rất tiếc em trả lời sai rồi!</a:t>
            </a:r>
            <a:endParaRPr lang="en-US" sz="3600">
              <a:ln w="9525" cap="flat" cmpd="sng">
                <a:solidFill>
                  <a:srgbClr val="3333FF"/>
                </a:solidFill>
                <a:prstDash val="solid"/>
                <a:headEnd type="none" w="med" len="med"/>
                <a:tailEnd type="none" w="med" len="med"/>
              </a:ln>
              <a:gradFill rotWithShape="0">
                <a:gsLst>
                  <a:gs pos="0">
                    <a:srgbClr val="9999FF"/>
                  </a:gs>
                  <a:gs pos="100000">
                    <a:srgbClr val="009999"/>
                  </a:gs>
                </a:gsLst>
                <a:lin ang="5400000" scaled="1"/>
                <a:tileRect/>
              </a:gra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endParaRPr>
          </a:p>
        </p:txBody>
      </p:sp>
      <p:sp>
        <p:nvSpPr>
          <p:cNvPr id="37891" name="Action Button: Custom 37890">
            <a:hlinkClick r:id="rId1" action="ppaction://hlinksldjump">
              <a:snd r:embed="rId2" name="camera.wav"/>
            </a:hlinkClick>
          </p:cNvPr>
          <p:cNvSpPr/>
          <p:nvPr/>
        </p:nvSpPr>
        <p:spPr>
          <a:xfrm>
            <a:off x="76200" y="381000"/>
            <a:ext cx="914400" cy="838200"/>
          </a:xfrm>
          <a:prstGeom prst="actionButtonBlank">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4000">
                <a:solidFill>
                  <a:srgbClr val="FF3399"/>
                </a:solidFill>
                <a:latin typeface="Times New Roman" panose="02020603050405020304" pitchFamily="18" charset="0"/>
              </a:rPr>
              <a:t>1</a:t>
            </a:r>
            <a:endParaRPr sz="4000">
              <a:solidFill>
                <a:srgbClr val="FF3399"/>
              </a:solidFill>
              <a:latin typeface="Times New Roman" panose="02020603050405020304" pitchFamily="18" charset="0"/>
            </a:endParaRPr>
          </a:p>
        </p:txBody>
      </p:sp>
      <p:pic>
        <p:nvPicPr>
          <p:cNvPr id="37892" name="Picture 37891" descr="khoc"/>
          <p:cNvPicPr>
            <a:picLocks noChangeAspect="1"/>
          </p:cNvPicPr>
          <p:nvPr/>
        </p:nvPicPr>
        <p:blipFill>
          <a:blip r:embed="rId3"/>
          <a:srcRect l="380" t="9702" b="23132"/>
          <a:stretch>
            <a:fillRect/>
          </a:stretch>
        </p:blipFill>
        <p:spPr>
          <a:xfrm>
            <a:off x="2743200" y="1752600"/>
            <a:ext cx="5257800" cy="4800600"/>
          </a:xfrm>
          <a:prstGeom prst="rect">
            <a:avLst/>
          </a:prstGeom>
          <a:noFill/>
          <a:ln w="9525">
            <a:noFill/>
          </a:ln>
        </p:spPr>
      </p:pic>
      <p:sp>
        <p:nvSpPr>
          <p:cNvPr id="37893" name="Action Button: Custom 37892">
            <a:hlinkClick r:id="rId4" action="ppaction://hlinksldjump">
              <a:snd r:embed="rId2" name="camera.wav"/>
            </a:hlinkClick>
          </p:cNvPr>
          <p:cNvSpPr/>
          <p:nvPr/>
        </p:nvSpPr>
        <p:spPr>
          <a:xfrm>
            <a:off x="76200" y="1295400"/>
            <a:ext cx="914400" cy="838200"/>
          </a:xfrm>
          <a:prstGeom prst="actionButtonBlank">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4000">
                <a:solidFill>
                  <a:srgbClr val="FF3399"/>
                </a:solidFill>
                <a:latin typeface="Times New Roman" panose="02020603050405020304" pitchFamily="18" charset="0"/>
              </a:rPr>
              <a:t>2</a:t>
            </a:r>
            <a:endParaRPr sz="4000">
              <a:solidFill>
                <a:srgbClr val="FF3399"/>
              </a:solidFill>
              <a:latin typeface="Times New Roman" panose="02020603050405020304" pitchFamily="18" charset="0"/>
            </a:endParaRPr>
          </a:p>
        </p:txBody>
      </p:sp>
      <p:sp>
        <p:nvSpPr>
          <p:cNvPr id="37894" name="Action Button: Custom 37893">
            <a:hlinkClick r:id="rId5" action="ppaction://hlinksldjump">
              <a:snd r:embed="rId2" name="camera.wav"/>
            </a:hlinkClick>
          </p:cNvPr>
          <p:cNvSpPr/>
          <p:nvPr/>
        </p:nvSpPr>
        <p:spPr>
          <a:xfrm>
            <a:off x="76200" y="2209800"/>
            <a:ext cx="914400" cy="762000"/>
          </a:xfrm>
          <a:prstGeom prst="actionButtonBlank">
            <a:avLst/>
          </a:prstGeom>
          <a:solidFill>
            <a:srgbClr val="00CCFF"/>
          </a:solidFill>
          <a:ln w="9525" cap="flat" cmpd="sng">
            <a:solidFill>
              <a:srgbClr val="FF00FF"/>
            </a:solidFill>
            <a:prstDash val="solid"/>
            <a:miter/>
            <a:headEnd type="none" w="med" len="med"/>
            <a:tailEnd type="none" w="med" len="med"/>
          </a:ln>
        </p:spPr>
        <p:txBody>
          <a:bodyPr wrap="none" anchor="ctr" anchorCtr="0"/>
          <a:p>
            <a:pPr algn="ctr"/>
            <a:r>
              <a:rPr sz="3200">
                <a:solidFill>
                  <a:srgbClr val="FF00FF"/>
                </a:solidFill>
                <a:latin typeface="Times New Roman" panose="02020603050405020304" pitchFamily="18" charset="0"/>
              </a:rPr>
              <a:t>3</a:t>
            </a:r>
            <a:endParaRPr sz="3200">
              <a:solidFill>
                <a:srgbClr val="FF00FF"/>
              </a:solidFill>
              <a:latin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Placeholder 19457"/>
          <p:cNvSpPr>
            <a:spLocks noGrp="1"/>
          </p:cNvSpPr>
          <p:nvPr>
            <p:ph type="body" idx="1"/>
          </p:nvPr>
        </p:nvSpPr>
        <p:spPr>
          <a:xfrm>
            <a:off x="304800" y="838200"/>
            <a:ext cx="8534400" cy="914400"/>
          </a:xfrm>
          <a:ln>
            <a:solidFill>
              <a:schemeClr val="bg1"/>
            </a:solidFill>
            <a:miter/>
          </a:ln>
        </p:spPr>
        <p:txBody>
          <a:bodyPr/>
          <a:p>
            <a:pPr>
              <a:buNone/>
            </a:pPr>
            <a:r>
              <a:rPr lang="nl-NL" altLang="x-none" b="1" i="1">
                <a:solidFill>
                  <a:srgbClr val="CC00CC"/>
                </a:solidFill>
              </a:rPr>
              <a:t> Hs so s</a:t>
            </a:r>
            <a:r>
              <a:rPr b="1" i="1">
                <a:solidFill>
                  <a:srgbClr val="CC00CC"/>
                </a:solidFill>
              </a:rPr>
              <a:t>ánh cây và bắp ngô ở 2 dòng tự thự phấn với cây và bắp ngô ở cơ thể lai F</a:t>
            </a:r>
            <a:r>
              <a:rPr b="1" i="1" baseline="-25000">
                <a:solidFill>
                  <a:srgbClr val="CC00CC"/>
                </a:solidFill>
              </a:rPr>
              <a:t>1</a:t>
            </a:r>
            <a:r>
              <a:rPr b="1" i="1">
                <a:solidFill>
                  <a:srgbClr val="CC00CC"/>
                </a:solidFill>
              </a:rPr>
              <a:t> trong hình.</a:t>
            </a:r>
            <a:endParaRPr b="1" i="1">
              <a:solidFill>
                <a:srgbClr val="CC00CC"/>
              </a:solidFill>
            </a:endParaRPr>
          </a:p>
        </p:txBody>
      </p:sp>
      <p:pic>
        <p:nvPicPr>
          <p:cNvPr id="19459" name="Picture 19458" descr="24"/>
          <p:cNvPicPr>
            <a:picLocks noChangeAspect="1"/>
          </p:cNvPicPr>
          <p:nvPr/>
        </p:nvPicPr>
        <p:blipFill>
          <a:blip r:embed="rId1">
            <a:lum bright="1999" contrast="16000"/>
          </a:blip>
          <a:srcRect l="17999" r="21001"/>
          <a:stretch>
            <a:fillRect/>
          </a:stretch>
        </p:blipFill>
        <p:spPr>
          <a:xfrm>
            <a:off x="228600" y="2057400"/>
            <a:ext cx="4440238" cy="3200400"/>
          </a:xfrm>
          <a:prstGeom prst="rect">
            <a:avLst/>
          </a:prstGeom>
          <a:noFill/>
          <a:ln w="9525" cap="flat" cmpd="sng">
            <a:solidFill>
              <a:srgbClr val="0000FF"/>
            </a:solidFill>
            <a:prstDash val="solid"/>
            <a:miter/>
            <a:headEnd type="none" w="med" len="med"/>
            <a:tailEnd type="none" w="med" len="med"/>
          </a:ln>
        </p:spPr>
      </p:pic>
      <p:pic>
        <p:nvPicPr>
          <p:cNvPr id="19460" name="Picture 19459" descr="21"/>
          <p:cNvPicPr>
            <a:picLocks noChangeAspect="1"/>
          </p:cNvPicPr>
          <p:nvPr/>
        </p:nvPicPr>
        <p:blipFill>
          <a:blip r:embed="rId2">
            <a:lum bright="6000" contrast="20000"/>
          </a:blip>
          <a:srcRect l="21001" t="8000" r="21001"/>
          <a:stretch>
            <a:fillRect/>
          </a:stretch>
        </p:blipFill>
        <p:spPr>
          <a:xfrm>
            <a:off x="4779963" y="2057400"/>
            <a:ext cx="4135437" cy="3200400"/>
          </a:xfrm>
          <a:prstGeom prst="rect">
            <a:avLst/>
          </a:prstGeom>
          <a:noFill/>
          <a:ln w="9525" cap="flat" cmpd="sng">
            <a:solidFill>
              <a:srgbClr val="0000FF"/>
            </a:solidFill>
            <a:prstDash val="solid"/>
            <a:miter/>
            <a:headEnd type="none" w="med" len="med"/>
            <a:tailEnd type="none" w="med" len="med"/>
          </a:ln>
        </p:spPr>
      </p:pic>
      <p:sp>
        <p:nvSpPr>
          <p:cNvPr id="19461" name="Text Box 19460"/>
          <p:cNvSpPr txBox="1"/>
          <p:nvPr/>
        </p:nvSpPr>
        <p:spPr>
          <a:xfrm>
            <a:off x="228600" y="5273675"/>
            <a:ext cx="8610600" cy="1431925"/>
          </a:xfrm>
          <a:prstGeom prst="rect">
            <a:avLst/>
          </a:prstGeom>
          <a:noFill/>
          <a:ln w="9525">
            <a:noFill/>
          </a:ln>
        </p:spPr>
        <p:txBody>
          <a:bodyPr>
            <a:spAutoFit/>
          </a:bodyPr>
          <a:p>
            <a:pPr algn="ctr" eaLnBrk="1" hangingPunct="1">
              <a:spcBef>
                <a:spcPct val="50000"/>
              </a:spcBef>
            </a:pPr>
            <a:r>
              <a:rPr sz="2800" i="1">
                <a:solidFill>
                  <a:srgbClr val="3333FF"/>
                </a:solidFill>
                <a:latin typeface="Times New Roman" panose="02020603050405020304" pitchFamily="18" charset="0"/>
                <a:cs typeface="Arial" panose="020B0604020202020204" pitchFamily="34" charset="0"/>
              </a:rPr>
              <a:t>Hiện</a:t>
            </a:r>
            <a:r>
              <a:rPr sz="2800" i="1">
                <a:solidFill>
                  <a:srgbClr val="3333FF"/>
                </a:solidFill>
                <a:latin typeface="Times New Roman" panose="02020603050405020304" pitchFamily="18" charset="0"/>
                <a:cs typeface="Arial" panose="020B0604020202020204" pitchFamily="34" charset="0"/>
              </a:rPr>
              <a:t> </a:t>
            </a:r>
            <a:r>
              <a:rPr sz="2800" i="1">
                <a:solidFill>
                  <a:srgbClr val="3333FF"/>
                </a:solidFill>
                <a:latin typeface="Times New Roman" panose="02020603050405020304" pitchFamily="18" charset="0"/>
              </a:rPr>
              <a:t>tượng</a:t>
            </a:r>
            <a:r>
              <a:rPr sz="2800" i="1">
                <a:solidFill>
                  <a:srgbClr val="3333FF"/>
                </a:solidFill>
                <a:latin typeface="Times New Roman" panose="02020603050405020304" pitchFamily="18" charset="0"/>
                <a:cs typeface="Arial" panose="020B0604020202020204" pitchFamily="34" charset="0"/>
              </a:rPr>
              <a:t> </a:t>
            </a:r>
            <a:r>
              <a:rPr sz="2800" i="1">
                <a:solidFill>
                  <a:srgbClr val="3333FF"/>
                </a:solidFill>
                <a:latin typeface="Times New Roman" panose="02020603050405020304" pitchFamily="18" charset="0"/>
                <a:cs typeface="Arial" panose="020B0604020202020204" pitchFamily="34" charset="0"/>
              </a:rPr>
              <a:t>ưu</a:t>
            </a:r>
            <a:r>
              <a:rPr sz="2800" i="1">
                <a:solidFill>
                  <a:srgbClr val="3333FF"/>
                </a:solidFill>
                <a:latin typeface="Times New Roman" panose="02020603050405020304" pitchFamily="18" charset="0"/>
                <a:cs typeface="Arial" panose="020B0604020202020204" pitchFamily="34" charset="0"/>
              </a:rPr>
              <a:t> </a:t>
            </a:r>
            <a:r>
              <a:rPr sz="2800" i="1">
                <a:solidFill>
                  <a:srgbClr val="3333FF"/>
                </a:solidFill>
                <a:latin typeface="Times New Roman" panose="02020603050405020304" pitchFamily="18" charset="0"/>
                <a:cs typeface="Arial" panose="020B0604020202020204" pitchFamily="34" charset="0"/>
              </a:rPr>
              <a:t>th</a:t>
            </a:r>
            <a:r>
              <a:rPr sz="2800" i="1">
                <a:solidFill>
                  <a:srgbClr val="3333FF"/>
                </a:solidFill>
                <a:latin typeface="Times New Roman" panose="02020603050405020304" pitchFamily="18" charset="0"/>
              </a:rPr>
              <a:t>ế</a:t>
            </a:r>
            <a:r>
              <a:rPr sz="2800" i="1">
                <a:solidFill>
                  <a:srgbClr val="3333FF"/>
                </a:solidFill>
                <a:latin typeface="Times New Roman" panose="02020603050405020304" pitchFamily="18" charset="0"/>
                <a:cs typeface="Arial" panose="020B0604020202020204" pitchFamily="34" charset="0"/>
              </a:rPr>
              <a:t> </a:t>
            </a:r>
            <a:r>
              <a:rPr sz="2800" i="1" dirty="0" err="1">
                <a:solidFill>
                  <a:srgbClr val="3333FF"/>
                </a:solidFill>
                <a:latin typeface="Times New Roman" panose="02020603050405020304" pitchFamily="18" charset="0"/>
                <a:cs typeface="Arial" panose="020B0604020202020204" pitchFamily="34" charset="0"/>
              </a:rPr>
              <a:t>lai</a:t>
            </a:r>
            <a:r>
              <a:rPr sz="2800" i="1">
                <a:solidFill>
                  <a:srgbClr val="3333FF"/>
                </a:solidFill>
                <a:latin typeface="Times New Roman" panose="02020603050405020304" pitchFamily="18" charset="0"/>
                <a:cs typeface="Arial" panose="020B0604020202020204" pitchFamily="34" charset="0"/>
              </a:rPr>
              <a:t> </a:t>
            </a:r>
            <a:r>
              <a:rPr sz="2800" i="1">
                <a:solidFill>
                  <a:srgbClr val="3333FF"/>
                </a:solidFill>
                <a:latin typeface="Times New Roman" panose="02020603050405020304" pitchFamily="18" charset="0"/>
              </a:rPr>
              <a:t>ở</a:t>
            </a:r>
            <a:r>
              <a:rPr sz="2800" i="1">
                <a:solidFill>
                  <a:srgbClr val="3333FF"/>
                </a:solidFill>
                <a:latin typeface="Times New Roman" panose="02020603050405020304" pitchFamily="18" charset="0"/>
                <a:cs typeface="Arial" panose="020B0604020202020204" pitchFamily="34" charset="0"/>
              </a:rPr>
              <a:t> </a:t>
            </a:r>
            <a:r>
              <a:rPr sz="2800" i="1">
                <a:solidFill>
                  <a:srgbClr val="3333FF"/>
                </a:solidFill>
                <a:latin typeface="Times New Roman" panose="02020603050405020304" pitchFamily="18" charset="0"/>
                <a:cs typeface="Arial" panose="020B0604020202020204" pitchFamily="34" charset="0"/>
              </a:rPr>
              <a:t>ngô</a:t>
            </a:r>
            <a:r>
              <a:rPr sz="2800" i="1">
                <a:solidFill>
                  <a:srgbClr val="0000FF"/>
                </a:solidFill>
                <a:latin typeface="Times New Roman" panose="02020603050405020304" pitchFamily="18" charset="0"/>
                <a:cs typeface="Arial" panose="020B0604020202020204" pitchFamily="34" charset="0"/>
              </a:rPr>
              <a:t> </a:t>
            </a:r>
            <a:endParaRPr sz="2800" i="1">
              <a:solidFill>
                <a:srgbClr val="0000FF"/>
              </a:solidFill>
              <a:latin typeface="Times New Roman" panose="02020603050405020304" pitchFamily="18" charset="0"/>
              <a:cs typeface="Arial" panose="020B0604020202020204" pitchFamily="34" charset="0"/>
            </a:endParaRPr>
          </a:p>
          <a:p>
            <a:pPr algn="ctr" eaLnBrk="1" hangingPunct="1">
              <a:spcBef>
                <a:spcPct val="50000"/>
              </a:spcBef>
            </a:pPr>
            <a:r>
              <a:rPr b="0" i="1">
                <a:solidFill>
                  <a:srgbClr val="FF00FF"/>
                </a:solidFill>
                <a:latin typeface="Times New Roman" panose="02020603050405020304" pitchFamily="18" charset="0"/>
                <a:cs typeface="Arial" panose="020B0604020202020204" pitchFamily="34" charset="0"/>
              </a:rPr>
              <a:t>a 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Cây</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bắp</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ngô</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ở</a:t>
            </a:r>
            <a:r>
              <a:rPr b="0" i="1">
                <a:solidFill>
                  <a:srgbClr val="FF00FF"/>
                </a:solidFill>
                <a:latin typeface="Times New Roman" panose="02020603050405020304" pitchFamily="18" charset="0"/>
                <a:cs typeface="Arial" panose="020B0604020202020204" pitchFamily="34" charset="0"/>
              </a:rPr>
              <a:t> 2 </a:t>
            </a:r>
            <a:r>
              <a:rPr b="0" i="1">
                <a:solidFill>
                  <a:srgbClr val="FF00FF"/>
                </a:solidFill>
                <a:latin typeface="Times New Roman" panose="02020603050405020304" pitchFamily="18" charset="0"/>
                <a:cs typeface="Arial" panose="020B0604020202020204" pitchFamily="34" charset="0"/>
              </a:rPr>
              <a:t>dòng</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a:t>
            </a:r>
            <a:r>
              <a:rPr b="0" i="1">
                <a:solidFill>
                  <a:srgbClr val="FF00FF"/>
                </a:solidFill>
                <a:latin typeface="Times New Roman" panose="02020603050405020304" pitchFamily="18" charset="0"/>
              </a:rPr>
              <a:t>ự</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th</a:t>
            </a:r>
            <a:r>
              <a:rPr b="0" i="1">
                <a:solidFill>
                  <a:srgbClr val="FF00FF"/>
                </a:solidFill>
                <a:latin typeface="Times New Roman" panose="02020603050405020304" pitchFamily="18" charset="0"/>
              </a:rPr>
              <a:t>ụ</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phấn;</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Cây</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a:t>
            </a:r>
            <a:r>
              <a:rPr b="0" i="1">
                <a:solidFill>
                  <a:srgbClr val="FF00FF"/>
                </a:solidFill>
                <a:latin typeface="Times New Roman" panose="02020603050405020304" pitchFamily="18" charset="0"/>
              </a:rPr>
              <a:t>ắ</a:t>
            </a:r>
            <a:r>
              <a:rPr b="0" i="1">
                <a:solidFill>
                  <a:srgbClr val="FF00FF"/>
                </a:solidFill>
                <a:latin typeface="Times New Roman" panose="02020603050405020304" pitchFamily="18" charset="0"/>
                <a:cs typeface="Arial" panose="020B0604020202020204" pitchFamily="34" charset="0"/>
              </a:rPr>
              <a:t>p</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a:t>
            </a:r>
            <a:r>
              <a:rPr b="0" i="1">
                <a:solidFill>
                  <a:srgbClr val="FF00FF"/>
                </a:solidFill>
                <a:latin typeface="Times New Roman" panose="02020603050405020304" pitchFamily="18" charset="0"/>
              </a:rPr>
              <a:t>ủ</a:t>
            </a:r>
            <a:r>
              <a:rPr b="0" i="1">
                <a:solidFill>
                  <a:srgbClr val="FF00FF"/>
                </a:solidFill>
                <a:latin typeface="Times New Roman" panose="02020603050405020304" pitchFamily="18" charset="0"/>
                <a:cs typeface="Arial" panose="020B0604020202020204" pitchFamily="34" charset="0"/>
              </a:rPr>
              <a:t>a</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cơ</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th</a:t>
            </a:r>
            <a:r>
              <a:rPr b="0" i="1">
                <a:solidFill>
                  <a:srgbClr val="FF00FF"/>
                </a:solidFill>
                <a:latin typeface="Times New Roman" panose="02020603050405020304" pitchFamily="18" charset="0"/>
              </a:rPr>
              <a:t>ể</a:t>
            </a:r>
            <a:r>
              <a:rPr b="0" i="1">
                <a:solidFill>
                  <a:srgbClr val="FF00FF"/>
                </a:solidFill>
                <a:latin typeface="Times New Roman" panose="02020603050405020304" pitchFamily="18" charset="0"/>
                <a:cs typeface="Arial" panose="020B0604020202020204" pitchFamily="34" charset="0"/>
              </a:rPr>
              <a:t> </a:t>
            </a:r>
            <a:r>
              <a:rPr b="0" i="1" dirty="0" err="1">
                <a:solidFill>
                  <a:srgbClr val="FF00FF"/>
                </a:solidFill>
                <a:latin typeface="Times New Roman" panose="02020603050405020304" pitchFamily="18" charset="0"/>
                <a:cs typeface="Arial" panose="020B0604020202020204" pitchFamily="34" charset="0"/>
              </a:rPr>
              <a:t>lai</a:t>
            </a:r>
            <a:r>
              <a:rPr b="0" i="1">
                <a:solidFill>
                  <a:srgbClr val="FF00FF"/>
                </a:solidFill>
                <a:latin typeface="Times New Roman" panose="02020603050405020304" pitchFamily="18" charset="0"/>
                <a:cs typeface="Arial" panose="020B0604020202020204" pitchFamily="34" charset="0"/>
              </a:rPr>
              <a:t> F</a:t>
            </a:r>
            <a:r>
              <a:rPr b="0" i="1" baseline="-25000">
                <a:solidFill>
                  <a:srgbClr val="FF00FF"/>
                </a:solidFill>
                <a:latin typeface="Times New Roman" panose="02020603050405020304" pitchFamily="18" charset="0"/>
                <a:cs typeface="Arial" panose="020B0604020202020204" pitchFamily="34" charset="0"/>
              </a:rPr>
              <a:t>1</a:t>
            </a:r>
            <a:endParaRPr b="0" i="1" baseline="-25000">
              <a:solidFill>
                <a:srgbClr val="FF00FF"/>
              </a:solidFill>
              <a:latin typeface="Times New Roman" panose="02020603050405020304" pitchFamily="18" charset="0"/>
              <a:ea typeface="Arial" panose="020B0604020202020204" pitchFamily="34" charset="0"/>
            </a:endParaRPr>
          </a:p>
        </p:txBody>
      </p:sp>
      <p:sp>
        <p:nvSpPr>
          <p:cNvPr id="19462" name="Title 19461"/>
          <p:cNvSpPr>
            <a:spLocks noGrp="1"/>
          </p:cNvSpPr>
          <p:nvPr>
            <p:ph type="title"/>
          </p:nvPr>
        </p:nvSpPr>
        <p:spPr>
          <a:xfrm>
            <a:off x="762000" y="152400"/>
            <a:ext cx="7696200" cy="533400"/>
          </a:xfrm>
          <a:ln/>
        </p:spPr>
        <p:txBody>
          <a:bodyPr anchor="b" anchorCtr="0"/>
          <a:p>
            <a:r>
              <a:rPr b="1" u="sng"/>
              <a:t>I/ Tìm hiểu hiện tượng ưu thế lai:</a:t>
            </a:r>
            <a:endParaRPr b="1" u="sng"/>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2"/>
                                        </p:tgtEl>
                                        <p:attrNameLst>
                                          <p:attrName>style.visibility</p:attrName>
                                        </p:attrNameLst>
                                      </p:cBhvr>
                                      <p:to>
                                        <p:strVal val="visible"/>
                                      </p:to>
                                    </p:set>
                                    <p:anim calcmode="discrete" valueType="clr">
                                      <p:cBhvr override="childStyle">
                                        <p:cTn id="7"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2"/>
                                        </p:tgtEl>
                                        <p:attrNameLst>
                                          <p:attrName>fillcolor</p:attrName>
                                        </p:attrNameLst>
                                      </p:cBhvr>
                                      <p:tavLst>
                                        <p:tav tm="0">
                                          <p:val>
                                            <p:clrVal>
                                              <a:schemeClr val="accent2"/>
                                            </p:clrVal>
                                          </p:val>
                                        </p:tav>
                                        <p:tav tm="50000">
                                          <p:val>
                                            <p:clrVal>
                                              <a:schemeClr val="hlink"/>
                                            </p:clrVal>
                                          </p:val>
                                        </p:tav>
                                      </p:tavLst>
                                    </p:anim>
                                    <p:set>
                                      <p:cBhvr>
                                        <p:cTn id="9" dur="80"/>
                                        <p:tgtEl>
                                          <p:spTgt spid="194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circle(in)">
                                      <p:cBhvr>
                                        <p:cTn id="14" dur="2000"/>
                                        <p:tgtEl>
                                          <p:spTgt spid="19459"/>
                                        </p:tgtEl>
                                      </p:cBhvr>
                                    </p:animEffect>
                                  </p:childTnLst>
                                </p:cTn>
                              </p:par>
                              <p:par>
                                <p:cTn id="15" presetID="6" presetClass="entr" presetSubtype="16"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circle(in)">
                                      <p:cBhvr>
                                        <p:cTn id="17" dur="2000"/>
                                        <p:tgtEl>
                                          <p:spTgt spid="1946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circle(in)">
                                      <p:cBhvr>
                                        <p:cTn id="20" dur="2000"/>
                                        <p:tgtEl>
                                          <p:spTgt spid="19461"/>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9458">
                                            <p:txEl>
                                              <p:charRg st="0" end="95"/>
                                            </p:txEl>
                                          </p:spTgt>
                                        </p:tgtEl>
                                        <p:attrNameLst>
                                          <p:attrName>style.visibility</p:attrName>
                                        </p:attrNameLst>
                                      </p:cBhvr>
                                      <p:to>
                                        <p:strVal val="visible"/>
                                      </p:to>
                                    </p:set>
                                    <p:anim calcmode="lin" valueType="num">
                                      <p:cBhvr>
                                        <p:cTn id="25" dur="500" decel="50000" fill="hold">
                                          <p:stCondLst>
                                            <p:cond delay="0"/>
                                          </p:stCondLst>
                                        </p:cTn>
                                        <p:tgtEl>
                                          <p:spTgt spid="19458">
                                            <p:txEl>
                                              <p:charRg st="0" end="95"/>
                                            </p:txEl>
                                          </p:spTgt>
                                        </p:tgtEl>
                                        <p:attrNameLst>
                                          <p:attrName>style.rotation</p:attrName>
                                        </p:attrNameLst>
                                      </p:cBhvr>
                                      <p:tavLst>
                                        <p:tav tm="0">
                                          <p:val>
                                            <p:fltVal val="-90.000000"/>
                                          </p:val>
                                        </p:tav>
                                        <p:tav tm="100000">
                                          <p:val>
                                            <p:fltVal val="0.000000"/>
                                          </p:val>
                                        </p:tav>
                                      </p:tavLst>
                                    </p:anim>
                                    <p:anim calcmode="lin" valueType="num">
                                      <p:cBhvr>
                                        <p:cTn id="26" dur="500" decel="50000" fill="hold">
                                          <p:stCondLst>
                                            <p:cond delay="0"/>
                                          </p:stCondLst>
                                        </p:cTn>
                                        <p:tgtEl>
                                          <p:spTgt spid="19458">
                                            <p:txEl>
                                              <p:charRg st="0" end="95"/>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9458">
                                            <p:txEl>
                                              <p:charRg st="0" end="95"/>
                                            </p:txEl>
                                          </p:spTgt>
                                        </p:tgtEl>
                                        <p:attrNameLst>
                                          <p:attrName>ppt_w</p:attrName>
                                        </p:attrNameLst>
                                      </p:cBhvr>
                                      <p:tavLst>
                                        <p:tav tm="0">
                                          <p:val>
                                            <p:strVal val="#ppt_w*.05"/>
                                          </p:val>
                                        </p:tav>
                                        <p:tav tm="100000">
                                          <p:val>
                                            <p:strVal val="#ppt_w"/>
                                          </p:val>
                                        </p:tav>
                                      </p:tavLst>
                                    </p:anim>
                                    <p:anim calcmode="lin" valueType="num">
                                      <p:cBhvr>
                                        <p:cTn id="28" dur="1000" fill="hold"/>
                                        <p:tgtEl>
                                          <p:spTgt spid="19458">
                                            <p:txEl>
                                              <p:charRg st="0" end="95"/>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9458">
                                            <p:txEl>
                                              <p:charRg st="0" end="95"/>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9458">
                                            <p:txEl>
                                              <p:charRg st="0" end="95"/>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9458">
                                            <p:txEl>
                                              <p:charRg st="0" end="95"/>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9458">
                                            <p:txEl>
                                              <p:charRg st="0"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P spid="19461" grpId="0"/>
      <p:bldP spid="194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20481"/>
          <p:cNvSpPr>
            <a:spLocks noGrp="1"/>
          </p:cNvSpPr>
          <p:nvPr>
            <p:ph type="title"/>
          </p:nvPr>
        </p:nvSpPr>
        <p:spPr>
          <a:xfrm>
            <a:off x="442913" y="103188"/>
            <a:ext cx="8243887" cy="582612"/>
          </a:xfrm>
          <a:ln/>
        </p:spPr>
        <p:txBody>
          <a:bodyPr anchor="b" anchorCtr="0"/>
          <a:p>
            <a:r>
              <a:rPr b="1" u="sng"/>
              <a:t>I/ Tìm hiểu hiện tượng ưu thế lai:</a:t>
            </a:r>
            <a:endParaRPr b="1" u="sng"/>
          </a:p>
        </p:txBody>
      </p:sp>
      <p:sp>
        <p:nvSpPr>
          <p:cNvPr id="20483" name="Cloud Callout 20482"/>
          <p:cNvSpPr/>
          <p:nvPr/>
        </p:nvSpPr>
        <p:spPr>
          <a:xfrm>
            <a:off x="381000" y="762000"/>
            <a:ext cx="8763000" cy="1219200"/>
          </a:xfrm>
          <a:prstGeom prst="cloudCallout">
            <a:avLst>
              <a:gd name="adj1" fmla="val -1560"/>
              <a:gd name="adj2" fmla="val 82944"/>
            </a:avLst>
          </a:prstGeom>
          <a:solidFill>
            <a:schemeClr val="accent1"/>
          </a:solidFill>
          <a:ln w="9525" cap="flat" cmpd="sng">
            <a:solidFill>
              <a:srgbClr val="FF33CC"/>
            </a:solidFill>
            <a:prstDash val="solid"/>
            <a:headEnd type="none" w="med" len="med"/>
            <a:tailEnd type="none" w="med" len="med"/>
          </a:ln>
        </p:spPr>
        <p:txBody>
          <a:bodyPr/>
          <a:p>
            <a:pPr algn="ctr"/>
            <a:r>
              <a:rPr sz="2800" i="1" u="sng">
                <a:solidFill>
                  <a:srgbClr val="FF33CC"/>
                </a:solidFill>
                <a:latin typeface="Times New Roman" panose="02020603050405020304" pitchFamily="18" charset="0"/>
              </a:rPr>
              <a:t>Chú ý</a:t>
            </a:r>
            <a:r>
              <a:rPr sz="2800" i="1">
                <a:solidFill>
                  <a:srgbClr val="FF33CC"/>
                </a:solidFill>
                <a:latin typeface="Times New Roman" panose="02020603050405020304" pitchFamily="18" charset="0"/>
              </a:rPr>
              <a:t>: </a:t>
            </a:r>
            <a:r>
              <a:rPr sz="2800" b="0" i="1">
                <a:solidFill>
                  <a:srgbClr val="FF33CC"/>
                </a:solidFill>
                <a:latin typeface="Times New Roman" panose="02020603050405020304" pitchFamily="18" charset="0"/>
              </a:rPr>
              <a:t>Chiều cao thân cây,chiều dài bắp, số lượng hạt</a:t>
            </a:r>
            <a:endParaRPr sz="2800" b="0">
              <a:latin typeface="Times New Roman" panose="02020603050405020304" pitchFamily="18" charset="0"/>
            </a:endParaRPr>
          </a:p>
        </p:txBody>
      </p:sp>
      <p:pic>
        <p:nvPicPr>
          <p:cNvPr id="20484" name="Picture 20483" descr="24"/>
          <p:cNvPicPr>
            <a:picLocks noChangeAspect="1"/>
          </p:cNvPicPr>
          <p:nvPr/>
        </p:nvPicPr>
        <p:blipFill>
          <a:blip r:embed="rId1">
            <a:lum bright="1999" contrast="16000"/>
          </a:blip>
          <a:srcRect l="17999" r="21001"/>
          <a:stretch>
            <a:fillRect/>
          </a:stretch>
        </p:blipFill>
        <p:spPr>
          <a:xfrm>
            <a:off x="269875" y="2438400"/>
            <a:ext cx="4440238" cy="3048000"/>
          </a:xfrm>
          <a:prstGeom prst="rect">
            <a:avLst/>
          </a:prstGeom>
          <a:noFill/>
          <a:ln w="9525" cap="flat" cmpd="sng">
            <a:solidFill>
              <a:schemeClr val="bg1"/>
            </a:solidFill>
            <a:prstDash val="solid"/>
            <a:miter/>
            <a:headEnd type="none" w="med" len="med"/>
            <a:tailEnd type="none" w="med" len="med"/>
          </a:ln>
        </p:spPr>
      </p:pic>
      <p:pic>
        <p:nvPicPr>
          <p:cNvPr id="20485" name="Picture 20484" descr="21"/>
          <p:cNvPicPr>
            <a:picLocks noChangeAspect="1"/>
          </p:cNvPicPr>
          <p:nvPr/>
        </p:nvPicPr>
        <p:blipFill>
          <a:blip r:embed="rId2">
            <a:lum bright="6000" contrast="20000"/>
          </a:blip>
          <a:srcRect l="21001" t="8000" r="21001"/>
          <a:stretch>
            <a:fillRect/>
          </a:stretch>
        </p:blipFill>
        <p:spPr>
          <a:xfrm>
            <a:off x="4759325" y="2438400"/>
            <a:ext cx="4135438" cy="3048000"/>
          </a:xfrm>
          <a:prstGeom prst="rect">
            <a:avLst/>
          </a:prstGeom>
          <a:noFill/>
          <a:ln w="9525" cap="flat" cmpd="sng">
            <a:solidFill>
              <a:schemeClr val="bg1"/>
            </a:solidFill>
            <a:prstDash val="solid"/>
            <a:miter/>
            <a:headEnd type="none" w="med" len="med"/>
            <a:tailEnd type="none" w="med" len="med"/>
          </a:ln>
        </p:spPr>
      </p:pic>
      <p:sp>
        <p:nvSpPr>
          <p:cNvPr id="20486" name="Text Box 20485"/>
          <p:cNvSpPr txBox="1"/>
          <p:nvPr/>
        </p:nvSpPr>
        <p:spPr>
          <a:xfrm>
            <a:off x="228600" y="5424488"/>
            <a:ext cx="8610600" cy="1370012"/>
          </a:xfrm>
          <a:prstGeom prst="rect">
            <a:avLst/>
          </a:prstGeom>
          <a:noFill/>
          <a:ln w="9525">
            <a:noFill/>
          </a:ln>
        </p:spPr>
        <p:txBody>
          <a:bodyPr>
            <a:spAutoFit/>
          </a:bodyPr>
          <a:p>
            <a:pPr algn="ctr" eaLnBrk="1" hangingPunct="1">
              <a:spcBef>
                <a:spcPct val="50000"/>
              </a:spcBef>
            </a:pPr>
            <a:r>
              <a:rPr i="1">
                <a:solidFill>
                  <a:srgbClr val="3333FF"/>
                </a:solidFill>
                <a:latin typeface="Times New Roman" panose="02020603050405020304" pitchFamily="18" charset="0"/>
                <a:cs typeface="Arial" panose="020B0604020202020204" pitchFamily="34" charset="0"/>
              </a:rPr>
              <a:t>Hi</a:t>
            </a:r>
            <a:r>
              <a:rPr i="1">
                <a:solidFill>
                  <a:srgbClr val="3333FF"/>
                </a:solidFill>
                <a:latin typeface="Times New Roman" panose="02020603050405020304" pitchFamily="18" charset="0"/>
              </a:rPr>
              <a:t>ệ</a:t>
            </a:r>
            <a:r>
              <a:rPr i="1">
                <a:solidFill>
                  <a:srgbClr val="3333FF"/>
                </a:solidFill>
                <a:latin typeface="Times New Roman" panose="02020603050405020304" pitchFamily="18" charset="0"/>
                <a:cs typeface="Arial" panose="020B0604020202020204" pitchFamily="34" charset="0"/>
              </a:rPr>
              <a:t>n</a:t>
            </a:r>
            <a:r>
              <a:rPr i="1">
                <a:solidFill>
                  <a:srgbClr val="3333FF"/>
                </a:solidFill>
                <a:latin typeface="Times New Roman" panose="02020603050405020304" pitchFamily="18" charset="0"/>
                <a:cs typeface="Arial" panose="020B0604020202020204" pitchFamily="34" charset="0"/>
              </a:rPr>
              <a:t> </a:t>
            </a:r>
            <a:r>
              <a:rPr i="1">
                <a:solidFill>
                  <a:srgbClr val="3333FF"/>
                </a:solidFill>
                <a:latin typeface="Times New Roman" panose="02020603050405020304" pitchFamily="18" charset="0"/>
              </a:rPr>
              <a:t>tượng</a:t>
            </a:r>
            <a:r>
              <a:rPr i="1">
                <a:solidFill>
                  <a:srgbClr val="3333FF"/>
                </a:solidFill>
                <a:latin typeface="Times New Roman" panose="02020603050405020304" pitchFamily="18" charset="0"/>
                <a:cs typeface="Arial" panose="020B0604020202020204" pitchFamily="34" charset="0"/>
              </a:rPr>
              <a:t> </a:t>
            </a:r>
            <a:r>
              <a:rPr i="1">
                <a:solidFill>
                  <a:srgbClr val="3333FF"/>
                </a:solidFill>
                <a:latin typeface="Times New Roman" panose="02020603050405020304" pitchFamily="18" charset="0"/>
                <a:cs typeface="Arial" panose="020B0604020202020204" pitchFamily="34" charset="0"/>
              </a:rPr>
              <a:t>ưu</a:t>
            </a:r>
            <a:r>
              <a:rPr i="1">
                <a:solidFill>
                  <a:srgbClr val="3333FF"/>
                </a:solidFill>
                <a:latin typeface="Times New Roman" panose="02020603050405020304" pitchFamily="18" charset="0"/>
                <a:cs typeface="Arial" panose="020B0604020202020204" pitchFamily="34" charset="0"/>
              </a:rPr>
              <a:t> </a:t>
            </a:r>
            <a:r>
              <a:rPr i="1">
                <a:solidFill>
                  <a:srgbClr val="3333FF"/>
                </a:solidFill>
                <a:latin typeface="Times New Roman" panose="02020603050405020304" pitchFamily="18" charset="0"/>
                <a:cs typeface="Arial" panose="020B0604020202020204" pitchFamily="34" charset="0"/>
              </a:rPr>
              <a:t>th</a:t>
            </a:r>
            <a:r>
              <a:rPr i="1">
                <a:solidFill>
                  <a:srgbClr val="3333FF"/>
                </a:solidFill>
                <a:latin typeface="Times New Roman" panose="02020603050405020304" pitchFamily="18" charset="0"/>
              </a:rPr>
              <a:t>ế</a:t>
            </a:r>
            <a:r>
              <a:rPr i="1">
                <a:solidFill>
                  <a:srgbClr val="3333FF"/>
                </a:solidFill>
                <a:latin typeface="Times New Roman" panose="02020603050405020304" pitchFamily="18" charset="0"/>
                <a:cs typeface="Arial" panose="020B0604020202020204" pitchFamily="34" charset="0"/>
              </a:rPr>
              <a:t> </a:t>
            </a:r>
            <a:r>
              <a:rPr i="1" dirty="0" err="1">
                <a:solidFill>
                  <a:srgbClr val="3333FF"/>
                </a:solidFill>
                <a:latin typeface="Times New Roman" panose="02020603050405020304" pitchFamily="18" charset="0"/>
                <a:cs typeface="Arial" panose="020B0604020202020204" pitchFamily="34" charset="0"/>
              </a:rPr>
              <a:t>lai</a:t>
            </a:r>
            <a:r>
              <a:rPr i="1">
                <a:solidFill>
                  <a:srgbClr val="3333FF"/>
                </a:solidFill>
                <a:latin typeface="Times New Roman" panose="02020603050405020304" pitchFamily="18" charset="0"/>
                <a:cs typeface="Arial" panose="020B0604020202020204" pitchFamily="34" charset="0"/>
              </a:rPr>
              <a:t> </a:t>
            </a:r>
            <a:r>
              <a:rPr i="1">
                <a:solidFill>
                  <a:srgbClr val="3333FF"/>
                </a:solidFill>
                <a:latin typeface="Times New Roman" panose="02020603050405020304" pitchFamily="18" charset="0"/>
              </a:rPr>
              <a:t>ở</a:t>
            </a:r>
            <a:r>
              <a:rPr i="1">
                <a:solidFill>
                  <a:srgbClr val="3333FF"/>
                </a:solidFill>
                <a:latin typeface="Times New Roman" panose="02020603050405020304" pitchFamily="18" charset="0"/>
                <a:cs typeface="Arial" panose="020B0604020202020204" pitchFamily="34" charset="0"/>
              </a:rPr>
              <a:t> </a:t>
            </a:r>
            <a:r>
              <a:rPr i="1">
                <a:solidFill>
                  <a:srgbClr val="3333FF"/>
                </a:solidFill>
                <a:latin typeface="Times New Roman" panose="02020603050405020304" pitchFamily="18" charset="0"/>
                <a:cs typeface="Arial" panose="020B0604020202020204" pitchFamily="34" charset="0"/>
              </a:rPr>
              <a:t>ngô</a:t>
            </a:r>
            <a:r>
              <a:rPr i="1">
                <a:solidFill>
                  <a:srgbClr val="0000FF"/>
                </a:solidFill>
                <a:latin typeface="Times New Roman" panose="02020603050405020304" pitchFamily="18" charset="0"/>
                <a:cs typeface="Arial" panose="020B0604020202020204" pitchFamily="34" charset="0"/>
              </a:rPr>
              <a:t> </a:t>
            </a:r>
            <a:endParaRPr i="1">
              <a:solidFill>
                <a:srgbClr val="0000FF"/>
              </a:solidFill>
              <a:latin typeface="Times New Roman" panose="02020603050405020304" pitchFamily="18" charset="0"/>
              <a:cs typeface="Arial" panose="020B0604020202020204" pitchFamily="34" charset="0"/>
            </a:endParaRPr>
          </a:p>
          <a:p>
            <a:pPr algn="ctr" eaLnBrk="1" hangingPunct="1">
              <a:spcBef>
                <a:spcPct val="50000"/>
              </a:spcBef>
            </a:pPr>
            <a:r>
              <a:rPr b="0" i="1">
                <a:solidFill>
                  <a:srgbClr val="FF00FF"/>
                </a:solidFill>
                <a:latin typeface="Times New Roman" panose="02020603050405020304" pitchFamily="18" charset="0"/>
                <a:cs typeface="Arial" panose="020B0604020202020204" pitchFamily="34" charset="0"/>
              </a:rPr>
              <a:t>a 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Cây</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bắp</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ngô</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ở</a:t>
            </a:r>
            <a:r>
              <a:rPr b="0" i="1">
                <a:solidFill>
                  <a:srgbClr val="FF00FF"/>
                </a:solidFill>
                <a:latin typeface="Times New Roman" panose="02020603050405020304" pitchFamily="18" charset="0"/>
                <a:cs typeface="Arial" panose="020B0604020202020204" pitchFamily="34" charset="0"/>
              </a:rPr>
              <a:t> 2 </a:t>
            </a:r>
            <a:r>
              <a:rPr b="0" i="1">
                <a:solidFill>
                  <a:srgbClr val="FF00FF"/>
                </a:solidFill>
                <a:latin typeface="Times New Roman" panose="02020603050405020304" pitchFamily="18" charset="0"/>
                <a:cs typeface="Arial" panose="020B0604020202020204" pitchFamily="34" charset="0"/>
              </a:rPr>
              <a:t>dòng</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a:t>
            </a:r>
            <a:r>
              <a:rPr b="0" i="1">
                <a:solidFill>
                  <a:srgbClr val="FF00FF"/>
                </a:solidFill>
                <a:latin typeface="Times New Roman" panose="02020603050405020304" pitchFamily="18" charset="0"/>
              </a:rPr>
              <a:t>ự</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th</a:t>
            </a:r>
            <a:r>
              <a:rPr b="0" i="1">
                <a:solidFill>
                  <a:srgbClr val="FF00FF"/>
                </a:solidFill>
                <a:latin typeface="Times New Roman" panose="02020603050405020304" pitchFamily="18" charset="0"/>
              </a:rPr>
              <a:t>ụ</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phấn;</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Cây</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và</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b</a:t>
            </a:r>
            <a:r>
              <a:rPr b="0" i="1">
                <a:solidFill>
                  <a:srgbClr val="FF00FF"/>
                </a:solidFill>
                <a:latin typeface="Times New Roman" panose="02020603050405020304" pitchFamily="18" charset="0"/>
              </a:rPr>
              <a:t>ắ</a:t>
            </a:r>
            <a:r>
              <a:rPr b="0" i="1">
                <a:solidFill>
                  <a:srgbClr val="FF00FF"/>
                </a:solidFill>
                <a:latin typeface="Times New Roman" panose="02020603050405020304" pitchFamily="18" charset="0"/>
                <a:cs typeface="Arial" panose="020B0604020202020204" pitchFamily="34" charset="0"/>
              </a:rPr>
              <a:t>p</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a:t>
            </a:r>
            <a:r>
              <a:rPr b="0" i="1">
                <a:solidFill>
                  <a:srgbClr val="FF00FF"/>
                </a:solidFill>
                <a:latin typeface="Times New Roman" panose="02020603050405020304" pitchFamily="18" charset="0"/>
              </a:rPr>
              <a:t>ủ</a:t>
            </a:r>
            <a:r>
              <a:rPr b="0" i="1">
                <a:solidFill>
                  <a:srgbClr val="FF00FF"/>
                </a:solidFill>
                <a:latin typeface="Times New Roman" panose="02020603050405020304" pitchFamily="18" charset="0"/>
                <a:cs typeface="Arial" panose="020B0604020202020204" pitchFamily="34" charset="0"/>
              </a:rPr>
              <a:t>a</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cơ</a:t>
            </a:r>
            <a:r>
              <a:rPr b="0" i="1">
                <a:solidFill>
                  <a:srgbClr val="FF00FF"/>
                </a:solidFill>
                <a:latin typeface="Times New Roman" panose="02020603050405020304" pitchFamily="18" charset="0"/>
                <a:cs typeface="Arial" panose="020B0604020202020204" pitchFamily="34" charset="0"/>
              </a:rPr>
              <a:t> </a:t>
            </a:r>
            <a:r>
              <a:rPr b="0" i="1">
                <a:solidFill>
                  <a:srgbClr val="FF00FF"/>
                </a:solidFill>
                <a:latin typeface="Times New Roman" panose="02020603050405020304" pitchFamily="18" charset="0"/>
                <a:cs typeface="Arial" panose="020B0604020202020204" pitchFamily="34" charset="0"/>
              </a:rPr>
              <a:t>th</a:t>
            </a:r>
            <a:r>
              <a:rPr b="0" i="1">
                <a:solidFill>
                  <a:srgbClr val="FF00FF"/>
                </a:solidFill>
                <a:latin typeface="Times New Roman" panose="02020603050405020304" pitchFamily="18" charset="0"/>
              </a:rPr>
              <a:t>ể</a:t>
            </a:r>
            <a:r>
              <a:rPr b="0" i="1">
                <a:solidFill>
                  <a:srgbClr val="FF00FF"/>
                </a:solidFill>
                <a:latin typeface="Times New Roman" panose="02020603050405020304" pitchFamily="18" charset="0"/>
                <a:cs typeface="Arial" panose="020B0604020202020204" pitchFamily="34" charset="0"/>
              </a:rPr>
              <a:t> </a:t>
            </a:r>
            <a:r>
              <a:rPr b="0" i="1" dirty="0" err="1">
                <a:solidFill>
                  <a:srgbClr val="FF00FF"/>
                </a:solidFill>
                <a:latin typeface="Times New Roman" panose="02020603050405020304" pitchFamily="18" charset="0"/>
                <a:cs typeface="Arial" panose="020B0604020202020204" pitchFamily="34" charset="0"/>
              </a:rPr>
              <a:t>lai</a:t>
            </a:r>
            <a:r>
              <a:rPr b="0" i="1">
                <a:solidFill>
                  <a:srgbClr val="FF00FF"/>
                </a:solidFill>
                <a:latin typeface="Times New Roman" panose="02020603050405020304" pitchFamily="18" charset="0"/>
                <a:cs typeface="Arial" panose="020B0604020202020204" pitchFamily="34" charset="0"/>
              </a:rPr>
              <a:t> F</a:t>
            </a:r>
            <a:r>
              <a:rPr b="0" i="1" baseline="-25000">
                <a:solidFill>
                  <a:srgbClr val="FF00FF"/>
                </a:solidFill>
                <a:latin typeface="Times New Roman" panose="02020603050405020304" pitchFamily="18" charset="0"/>
                <a:cs typeface="Arial" panose="020B0604020202020204" pitchFamily="34" charset="0"/>
              </a:rPr>
              <a:t>1</a:t>
            </a:r>
            <a:endParaRPr b="0" i="1" baseline="-25000">
              <a:solidFill>
                <a:srgbClr val="FF00FF"/>
              </a:solidFill>
              <a:latin typeface="Times New Roman" panose="02020603050405020304" pitchFamily="18" charset="0"/>
              <a:ea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par>
                                <p:cTn id="8" presetID="5" presetClass="entr" presetSubtype="1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checkerboard(across)">
                                      <p:cBhvr>
                                        <p:cTn id="10" dur="500"/>
                                        <p:tgtEl>
                                          <p:spTgt spid="20485"/>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20486"/>
                                        </p:tgtEl>
                                        <p:attrNameLst>
                                          <p:attrName>style.visibility</p:attrName>
                                        </p:attrNameLst>
                                      </p:cBhvr>
                                      <p:to>
                                        <p:strVal val="visible"/>
                                      </p:to>
                                    </p:set>
                                    <p:animEffect transition="in" filter="checkerboard(across)">
                                      <p:cBhvr>
                                        <p:cTn id="14" dur="500"/>
                                        <p:tgtEl>
                                          <p:spTgt spid="20486"/>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fade">
                                      <p:cBhvr>
                                        <p:cTn id="19" dur="800" decel="100000"/>
                                        <p:tgtEl>
                                          <p:spTgt spid="20483"/>
                                        </p:tgtEl>
                                      </p:cBhvr>
                                    </p:animEffect>
                                    <p:anim calcmode="lin" valueType="num">
                                      <p:cBhvr>
                                        <p:cTn id="20" dur="800" decel="100000" fill="hold"/>
                                        <p:tgtEl>
                                          <p:spTgt spid="20483"/>
                                        </p:tgtEl>
                                        <p:attrNameLst>
                                          <p:attrName>style.rotation</p:attrName>
                                        </p:attrNameLst>
                                      </p:cBhvr>
                                      <p:tavLst>
                                        <p:tav tm="0">
                                          <p:val>
                                            <p:fltVal val="-90.000000"/>
                                          </p:val>
                                        </p:tav>
                                        <p:tav tm="100000">
                                          <p:val>
                                            <p:fltVal val="0.000000"/>
                                          </p:val>
                                        </p:tav>
                                      </p:tavLst>
                                    </p:anim>
                                    <p:anim calcmode="lin" valueType="num">
                                      <p:cBhvr>
                                        <p:cTn id="21" dur="800" decel="100000" fill="hold"/>
                                        <p:tgtEl>
                                          <p:spTgt spid="20483"/>
                                        </p:tgtEl>
                                        <p:attrNameLst>
                                          <p:attrName>ppt_x</p:attrName>
                                        </p:attrNameLst>
                                      </p:cBhvr>
                                      <p:tavLst>
                                        <p:tav tm="0">
                                          <p:val>
                                            <p:strVal val="#ppt_x+0.4"/>
                                          </p:val>
                                        </p:tav>
                                        <p:tav tm="100000">
                                          <p:val>
                                            <p:strVal val="#ppt_x-0.05"/>
                                          </p:val>
                                        </p:tav>
                                      </p:tavLst>
                                    </p:anim>
                                    <p:anim calcmode="lin" valueType="num">
                                      <p:cBhvr>
                                        <p:cTn id="22" dur="800" decel="100000" fill="hold"/>
                                        <p:tgtEl>
                                          <p:spTgt spid="2048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048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048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21505"/>
          <p:cNvSpPr>
            <a:spLocks noGrp="1"/>
          </p:cNvSpPr>
          <p:nvPr>
            <p:ph type="title"/>
          </p:nvPr>
        </p:nvSpPr>
        <p:spPr>
          <a:xfrm>
            <a:off x="442913" y="228600"/>
            <a:ext cx="8243887" cy="685800"/>
          </a:xfrm>
          <a:ln/>
        </p:spPr>
        <p:txBody>
          <a:bodyPr anchor="b" anchorCtr="0"/>
          <a:p>
            <a:r>
              <a:rPr b="1" u="sng"/>
              <a:t>I/ Tìm hiểu hiện tượng ưu thế lai:</a:t>
            </a:r>
            <a:endParaRPr b="1" u="sng"/>
          </a:p>
        </p:txBody>
      </p:sp>
      <p:sp>
        <p:nvSpPr>
          <p:cNvPr id="21507" name="Oval Callout 21506"/>
          <p:cNvSpPr/>
          <p:nvPr/>
        </p:nvSpPr>
        <p:spPr>
          <a:xfrm>
            <a:off x="533400" y="2286000"/>
            <a:ext cx="8077200" cy="1143000"/>
          </a:xfrm>
          <a:prstGeom prst="wedgeEllipseCallout">
            <a:avLst>
              <a:gd name="adj1" fmla="val -38718"/>
              <a:gd name="adj2" fmla="val 76944"/>
            </a:avLst>
          </a:prstGeom>
          <a:solidFill>
            <a:schemeClr val="accent1"/>
          </a:solidFill>
          <a:ln w="9525" cap="flat" cmpd="sng">
            <a:solidFill>
              <a:srgbClr val="FF00FF"/>
            </a:solidFill>
            <a:prstDash val="solid"/>
            <a:miter/>
            <a:headEnd type="none" w="med" len="med"/>
            <a:tailEnd type="none" w="med" len="med"/>
          </a:ln>
        </p:spPr>
        <p:txBody>
          <a:bodyPr/>
          <a:p>
            <a:pPr algn="ctr"/>
            <a:r>
              <a:rPr lang="nl-NL" altLang="x-none" sz="2800" i="1">
                <a:solidFill>
                  <a:srgbClr val="FF00FF"/>
                </a:solidFill>
                <a:latin typeface="Times New Roman" panose="02020603050405020304" pitchFamily="18" charset="0"/>
              </a:rPr>
              <a:t>Ưu thế lai là gì? Cho ví  dụ v</a:t>
            </a:r>
            <a:r>
              <a:rPr sz="2800" i="1">
                <a:solidFill>
                  <a:srgbClr val="FF00FF"/>
                </a:solidFill>
                <a:latin typeface="Times New Roman" panose="02020603050405020304" pitchFamily="18" charset="0"/>
              </a:rPr>
              <a:t>ề ưu thế lai ở động vật và thực vật</a:t>
            </a:r>
            <a:r>
              <a:rPr sz="2800">
                <a:solidFill>
                  <a:srgbClr val="FF00FF"/>
                </a:solidFill>
                <a:latin typeface="Times New Roman" panose="02020603050405020304" pitchFamily="18" charset="0"/>
              </a:rPr>
              <a:t> </a:t>
            </a:r>
            <a:r>
              <a:rPr lang="nl-NL" altLang="x-none" sz="2800" i="1">
                <a:solidFill>
                  <a:srgbClr val="FF00FF"/>
                </a:solidFill>
                <a:latin typeface="Times New Roman" panose="02020603050405020304" pitchFamily="18" charset="0"/>
              </a:rPr>
              <a:t>.</a:t>
            </a:r>
            <a:endParaRPr sz="2800" i="1">
              <a:solidFill>
                <a:srgbClr val="FF00FF"/>
              </a:solidFill>
              <a:latin typeface="Times New Roman" panose="02020603050405020304" pitchFamily="18" charset="0"/>
            </a:endParaRPr>
          </a:p>
        </p:txBody>
      </p:sp>
      <p:sp>
        <p:nvSpPr>
          <p:cNvPr id="21508" name="Text Placeholder 21507"/>
          <p:cNvSpPr>
            <a:spLocks noGrp="1"/>
          </p:cNvSpPr>
          <p:nvPr>
            <p:ph type="body" idx="1"/>
          </p:nvPr>
        </p:nvSpPr>
        <p:spPr>
          <a:xfrm>
            <a:off x="304800" y="3886200"/>
            <a:ext cx="8610600" cy="2362200"/>
          </a:xfrm>
          <a:ln/>
        </p:spPr>
        <p:txBody>
          <a:bodyPr/>
          <a:p>
            <a:pPr>
              <a:buNone/>
            </a:pPr>
            <a:r>
              <a:rPr lang="nl-NL" altLang="x-none" b="1" i="1"/>
              <a:t>* Ưu thế lai là hiện tượng cơ thể lai F1 khoẻ hơn, sinh trưởng nhanh phát triển mạnh, chống chịu tốt, các tính trạng hình thái và năng suất cao hơn trung bình giữa hai bố mẹ hoặc vượt trội hơn cả hai dạng bố mẹ.</a:t>
            </a:r>
            <a:endParaRPr lang="nl-NL" altLang="x-none" b="1" i="1"/>
          </a:p>
          <a:p>
            <a:pPr>
              <a:buNone/>
            </a:pPr>
            <a:r>
              <a:rPr lang="nl-NL" altLang="x-none" b="1" i="1"/>
              <a:t>* Vd: Cây Bắp lai, g</a:t>
            </a:r>
            <a:r>
              <a:rPr b="1" i="1"/>
              <a:t>à, vịt, lợn, bò…</a:t>
            </a:r>
            <a:endParaRPr b="1" i="1"/>
          </a:p>
        </p:txBody>
      </p:sp>
      <p:sp>
        <p:nvSpPr>
          <p:cNvPr id="21509" name="Rectangles 21508"/>
          <p:cNvSpPr/>
          <p:nvPr/>
        </p:nvSpPr>
        <p:spPr>
          <a:xfrm>
            <a:off x="457200" y="1219200"/>
            <a:ext cx="8229600" cy="990600"/>
          </a:xfrm>
          <a:prstGeom prst="rect">
            <a:avLst/>
          </a:prstGeom>
          <a:noFill/>
          <a:ln w="9525">
            <a:noFill/>
          </a:ln>
        </p:spPr>
        <p:txBody>
          <a:bodyPr anchor="b" anchorCtr="0"/>
          <a:lstStyle>
            <a:lvl1pPr marL="0" lvl="0" indent="0" algn="ctr" defTabSz="914400" rtl="0" eaLnBrk="1" fontAlgn="base" latinLnBrk="0" hangingPunct="1">
              <a:lnSpc>
                <a:spcPct val="90000"/>
              </a:lnSpc>
              <a:spcBef>
                <a:spcPct val="0"/>
              </a:spcBef>
              <a:spcAft>
                <a:spcPct val="0"/>
              </a:spcAft>
              <a:buNone/>
              <a:defRPr sz="3200" u="none" kern="1200" baseline="0">
                <a:solidFill>
                  <a:schemeClr val="tx2"/>
                </a:solidFill>
                <a:effectLst>
                  <a:outerShdw blurRad="38100" dist="38100" dir="2700000">
                    <a:srgbClr val="C0C0C0"/>
                  </a:outerShdw>
                </a:effectLst>
                <a:latin typeface="Times New Roman" panose="02020603050405020304" pitchFamily="18" charset="0"/>
              </a:defRPr>
            </a:lvl1pPr>
          </a:lstStyle>
          <a:p>
            <a:pPr lvl="0"/>
            <a:r>
              <a:rPr sz="2800" b="0">
                <a:solidFill>
                  <a:srgbClr val="3333FF"/>
                </a:solidFill>
              </a:rPr>
              <a:t>Qua quan sát hình trên và nghiên cứu SGK, HS trả lời </a:t>
            </a:r>
            <a:br>
              <a:rPr sz="2800" b="0">
                <a:solidFill>
                  <a:srgbClr val="3333FF"/>
                </a:solidFill>
              </a:rPr>
            </a:br>
            <a:r>
              <a:rPr sz="2800" b="0">
                <a:solidFill>
                  <a:srgbClr val="3333FF"/>
                </a:solidFill>
              </a:rPr>
              <a:t>câu hỏi sau:</a:t>
            </a:r>
            <a:endParaRPr sz="2800" b="0">
              <a:solidFill>
                <a:srgbClr val="3333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 decel="50000" fill="hold">
                                          <p:stCondLst>
                                            <p:cond delay="0"/>
                                          </p:stCondLst>
                                        </p:cTn>
                                        <p:tgtEl>
                                          <p:spTgt spid="21509"/>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2150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9"/>
                                        </p:tgtEl>
                                        <p:attrNameLst>
                                          <p:attrName>ppt_w</p:attrName>
                                        </p:attrNameLst>
                                      </p:cBhvr>
                                      <p:tavLst>
                                        <p:tav tm="0">
                                          <p:val>
                                            <p:strVal val="#ppt_w*.05"/>
                                          </p:val>
                                        </p:tav>
                                        <p:tav tm="100000">
                                          <p:val>
                                            <p:strVal val="#ppt_w"/>
                                          </p:val>
                                        </p:tav>
                                      </p:tavLst>
                                    </p:anim>
                                    <p:anim calcmode="lin" valueType="num">
                                      <p:cBhvr>
                                        <p:cTn id="10" dur="1000" fill="hold"/>
                                        <p:tgtEl>
                                          <p:spTgt spid="2150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9"/>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p:cTn id="19" dur="1000" fill="hold"/>
                                        <p:tgtEl>
                                          <p:spTgt spid="21507"/>
                                        </p:tgtEl>
                                        <p:attrNameLst>
                                          <p:attrName>ppt_w</p:attrName>
                                        </p:attrNameLst>
                                      </p:cBhvr>
                                      <p:tavLst>
                                        <p:tav tm="0">
                                          <p:val>
                                            <p:fltVal val="0.000000"/>
                                          </p:val>
                                        </p:tav>
                                        <p:tav tm="100000">
                                          <p:val>
                                            <p:strVal val="#ppt_w"/>
                                          </p:val>
                                        </p:tav>
                                      </p:tavLst>
                                    </p:anim>
                                    <p:anim calcmode="lin" valueType="num">
                                      <p:cBhvr>
                                        <p:cTn id="20" dur="1000" fill="hold"/>
                                        <p:tgtEl>
                                          <p:spTgt spid="21507"/>
                                        </p:tgtEl>
                                        <p:attrNameLst>
                                          <p:attrName>ppt_h</p:attrName>
                                        </p:attrNameLst>
                                      </p:cBhvr>
                                      <p:tavLst>
                                        <p:tav tm="0">
                                          <p:val>
                                            <p:fltVal val="0.000000"/>
                                          </p:val>
                                        </p:tav>
                                        <p:tav tm="100000">
                                          <p:val>
                                            <p:strVal val="#ppt_h"/>
                                          </p:val>
                                        </p:tav>
                                      </p:tavLst>
                                    </p:anim>
                                    <p:anim calcmode="lin" valueType="num">
                                      <p:cBhvr>
                                        <p:cTn id="21" dur="1000" fill="hold"/>
                                        <p:tgtEl>
                                          <p:spTgt spid="21507"/>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2150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1508">
                                            <p:txEl>
                                              <p:charRg st="0" end="212"/>
                                            </p:txEl>
                                          </p:spTgt>
                                        </p:tgtEl>
                                        <p:attrNameLst>
                                          <p:attrName>style.visibility</p:attrName>
                                        </p:attrNameLst>
                                      </p:cBhvr>
                                      <p:to>
                                        <p:strVal val="visible"/>
                                      </p:to>
                                    </p:set>
                                    <p:anim calcmode="discrete" valueType="clr">
                                      <p:cBhvr override="childStyle">
                                        <p:cTn id="27" dur="80"/>
                                        <p:tgtEl>
                                          <p:spTgt spid="21508">
                                            <p:txEl>
                                              <p:charRg st="0" end="2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1508">
                                            <p:txEl>
                                              <p:charRg st="0" end="212"/>
                                            </p:txEl>
                                          </p:spTgt>
                                        </p:tgtEl>
                                        <p:attrNameLst>
                                          <p:attrName>fillcolor</p:attrName>
                                        </p:attrNameLst>
                                      </p:cBhvr>
                                      <p:tavLst>
                                        <p:tav tm="0">
                                          <p:val>
                                            <p:clrVal>
                                              <a:schemeClr val="accent2"/>
                                            </p:clrVal>
                                          </p:val>
                                        </p:tav>
                                        <p:tav tm="50000">
                                          <p:val>
                                            <p:clrVal>
                                              <a:schemeClr val="hlink"/>
                                            </p:clrVal>
                                          </p:val>
                                        </p:tav>
                                      </p:tavLst>
                                    </p:anim>
                                    <p:set>
                                      <p:cBhvr>
                                        <p:cTn id="29" dur="80"/>
                                        <p:tgtEl>
                                          <p:spTgt spid="21508">
                                            <p:txEl>
                                              <p:charRg st="0" end="212"/>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21508">
                                            <p:txEl>
                                              <p:charRg st="212" end="249"/>
                                            </p:txEl>
                                          </p:spTgt>
                                        </p:tgtEl>
                                        <p:attrNameLst>
                                          <p:attrName>style.visibility</p:attrName>
                                        </p:attrNameLst>
                                      </p:cBhvr>
                                      <p:to>
                                        <p:strVal val="visible"/>
                                      </p:to>
                                    </p:set>
                                    <p:anim calcmode="discrete" valueType="clr">
                                      <p:cBhvr override="childStyle">
                                        <p:cTn id="34" dur="80"/>
                                        <p:tgtEl>
                                          <p:spTgt spid="21508">
                                            <p:txEl>
                                              <p:charRg st="212" end="24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1508">
                                            <p:txEl>
                                              <p:charRg st="212" end="249"/>
                                            </p:txEl>
                                          </p:spTgt>
                                        </p:tgtEl>
                                        <p:attrNameLst>
                                          <p:attrName>fillcolor</p:attrName>
                                        </p:attrNameLst>
                                      </p:cBhvr>
                                      <p:tavLst>
                                        <p:tav tm="0">
                                          <p:val>
                                            <p:clrVal>
                                              <a:schemeClr val="accent2"/>
                                            </p:clrVal>
                                          </p:val>
                                        </p:tav>
                                        <p:tav tm="50000">
                                          <p:val>
                                            <p:clrVal>
                                              <a:schemeClr val="hlink"/>
                                            </p:clrVal>
                                          </p:val>
                                        </p:tav>
                                      </p:tavLst>
                                    </p:anim>
                                    <p:set>
                                      <p:cBhvr>
                                        <p:cTn id="36" dur="80"/>
                                        <p:tgtEl>
                                          <p:spTgt spid="21508">
                                            <p:txEl>
                                              <p:charRg st="212" end="24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build="p"/>
      <p:bldP spid="215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22529"/>
          <p:cNvSpPr>
            <a:spLocks noGrp="1"/>
          </p:cNvSpPr>
          <p:nvPr>
            <p:ph type="title"/>
          </p:nvPr>
        </p:nvSpPr>
        <p:spPr>
          <a:xfrm>
            <a:off x="381000" y="228600"/>
            <a:ext cx="8305800" cy="609600"/>
          </a:xfrm>
          <a:ln/>
        </p:spPr>
        <p:txBody>
          <a:bodyPr anchor="b" anchorCtr="0"/>
          <a:p>
            <a:r>
              <a:rPr lang="nl-NL" altLang="x-none" b="1" u="sng"/>
              <a:t>II/ Nguyên nhân của hiện tượng ưu thế lai</a:t>
            </a:r>
            <a:r>
              <a:rPr lang="nl-NL" altLang="x-none"/>
              <a:t>.</a:t>
            </a:r>
          </a:p>
        </p:txBody>
      </p:sp>
      <p:sp>
        <p:nvSpPr>
          <p:cNvPr id="22531" name="Text Placeholder 22530"/>
          <p:cNvSpPr>
            <a:spLocks noGrp="1"/>
          </p:cNvSpPr>
          <p:nvPr>
            <p:ph type="body" idx="1"/>
          </p:nvPr>
        </p:nvSpPr>
        <p:spPr>
          <a:xfrm>
            <a:off x="381000" y="2590800"/>
            <a:ext cx="8382000" cy="1524000"/>
          </a:xfrm>
          <a:ln/>
        </p:spPr>
        <p:txBody>
          <a:bodyPr/>
          <a:p>
            <a:pPr>
              <a:buNone/>
            </a:pPr>
            <a:r>
              <a:rPr lang="nl-NL" altLang="x-none" sz="3200"/>
              <a:t> </a:t>
            </a:r>
            <a:r>
              <a:rPr lang="nl-NL" altLang="x-none" sz="3200">
                <a:solidFill>
                  <a:srgbClr val="CC3300"/>
                </a:solidFill>
              </a:rPr>
              <a:t>Vì hầu hết các cặp gen ở trạng thái dị hợp </a:t>
            </a:r>
            <a:r>
              <a:rPr lang="nl-NL" altLang="x-none" sz="3200">
                <a:solidFill>
                  <a:srgbClr val="CC3300"/>
                </a:solidFill>
                <a:sym typeface="Symbol" panose="05050102010706020507" pitchFamily="18" charset="2"/>
              </a:rPr>
              <a:t></a:t>
            </a:r>
            <a:r>
              <a:rPr lang="nl-NL" altLang="x-none" sz="3200">
                <a:solidFill>
                  <a:srgbClr val="CC3300"/>
                </a:solidFill>
              </a:rPr>
              <a:t> chỉ có các gen trội có lợi mới được biểu hiện ở cơ thể lai F1.</a:t>
            </a:r>
            <a:endParaRPr sz="3200">
              <a:solidFill>
                <a:srgbClr val="CC3300"/>
              </a:solidFill>
            </a:endParaRPr>
          </a:p>
        </p:txBody>
      </p:sp>
      <p:sp>
        <p:nvSpPr>
          <p:cNvPr id="22532" name="Cloud Callout 22531"/>
          <p:cNvSpPr/>
          <p:nvPr/>
        </p:nvSpPr>
        <p:spPr>
          <a:xfrm>
            <a:off x="381000" y="914400"/>
            <a:ext cx="8305800" cy="1447800"/>
          </a:xfrm>
          <a:prstGeom prst="cloudCallout">
            <a:avLst>
              <a:gd name="adj1" fmla="val 5755"/>
              <a:gd name="adj2" fmla="val 61185"/>
            </a:avLst>
          </a:prstGeom>
          <a:solidFill>
            <a:srgbClr val="00FFFF"/>
          </a:solidFill>
          <a:ln w="9525" cap="flat" cmpd="sng">
            <a:solidFill>
              <a:srgbClr val="3333FF"/>
            </a:solidFill>
            <a:prstDash val="solid"/>
            <a:headEnd type="none" w="med" len="med"/>
            <a:tailEnd type="none" w="med" len="med"/>
          </a:ln>
        </p:spPr>
        <p:txBody>
          <a:bodyPr/>
          <a:p>
            <a:pPr algn="ctr"/>
            <a:r>
              <a:rPr lang="nl-NL" altLang="x-none" sz="3200" i="1">
                <a:solidFill>
                  <a:srgbClr val="FF00FF"/>
                </a:solidFill>
                <a:latin typeface="Times New Roman" panose="02020603050405020304" pitchFamily="18" charset="0"/>
              </a:rPr>
              <a:t>Tại sao khi lai 2 dòng thuần, ưu thế lai biểu hiện rõ nhất?</a:t>
            </a:r>
            <a:endParaRPr sz="3200" i="1">
              <a:solidFill>
                <a:srgbClr val="FF00FF"/>
              </a:solidFill>
              <a:latin typeface="Times New Roman" panose="02020603050405020304" pitchFamily="18" charset="0"/>
            </a:endParaRPr>
          </a:p>
        </p:txBody>
      </p:sp>
      <p:sp>
        <p:nvSpPr>
          <p:cNvPr id="22533" name="Text Box 22532"/>
          <p:cNvSpPr txBox="1"/>
          <p:nvPr/>
        </p:nvSpPr>
        <p:spPr>
          <a:xfrm>
            <a:off x="304800" y="4191000"/>
            <a:ext cx="8610600" cy="2138363"/>
          </a:xfrm>
          <a:prstGeom prst="rect">
            <a:avLst/>
          </a:prstGeom>
          <a:noFill/>
          <a:ln w="9525">
            <a:noFill/>
          </a:ln>
        </p:spPr>
        <p:txBody>
          <a:bodyPr>
            <a:spAutoFit/>
          </a:bodyPr>
          <a:p>
            <a:pPr eaLnBrk="1" hangingPunct="1">
              <a:spcBef>
                <a:spcPct val="50000"/>
              </a:spcBef>
            </a:pPr>
            <a:r>
              <a:rPr sz="3200" b="0" u="sng">
                <a:solidFill>
                  <a:srgbClr val="3333FF"/>
                </a:solidFill>
                <a:latin typeface="Times New Roman" panose="02020603050405020304" pitchFamily="18" charset="0"/>
                <a:cs typeface="Arial" panose="020B0604020202020204" pitchFamily="34" charset="0"/>
              </a:rPr>
              <a:t>Ví</a:t>
            </a:r>
            <a:r>
              <a:rPr sz="3200" b="0" u="sng">
                <a:solidFill>
                  <a:srgbClr val="3333FF"/>
                </a:solidFill>
                <a:latin typeface="Times New Roman" panose="02020603050405020304" pitchFamily="18" charset="0"/>
                <a:cs typeface="Arial" panose="020B0604020202020204" pitchFamily="34" charset="0"/>
              </a:rPr>
              <a:t> </a:t>
            </a:r>
            <a:r>
              <a:rPr sz="3200" b="0" u="sng">
                <a:solidFill>
                  <a:srgbClr val="3333FF"/>
                </a:solidFill>
                <a:latin typeface="Times New Roman" panose="02020603050405020304" pitchFamily="18" charset="0"/>
                <a:cs typeface="Arial" panose="020B0604020202020204" pitchFamily="34" charset="0"/>
              </a:rPr>
              <a:t>d</a:t>
            </a:r>
            <a:r>
              <a:rPr sz="3200" b="0" u="sng">
                <a:solidFill>
                  <a:srgbClr val="3333FF"/>
                </a:solidFill>
                <a:latin typeface="Times New Roman" panose="02020603050405020304" pitchFamily="18" charset="0"/>
              </a:rPr>
              <a:t>ụ</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rPr>
              <a:t>Một</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dòng</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mang</a:t>
            </a:r>
            <a:r>
              <a:rPr sz="3200" b="0">
                <a:solidFill>
                  <a:srgbClr val="3333FF"/>
                </a:solidFill>
                <a:latin typeface="Times New Roman" panose="02020603050405020304" pitchFamily="18" charset="0"/>
                <a:cs typeface="Arial" panose="020B0604020202020204" pitchFamily="34" charset="0"/>
              </a:rPr>
              <a:t> 2 </a:t>
            </a:r>
            <a:r>
              <a:rPr sz="3200" b="0" dirty="0" err="1">
                <a:solidFill>
                  <a:srgbClr val="3333FF"/>
                </a:solidFill>
                <a:latin typeface="Times New Roman" panose="02020603050405020304" pitchFamily="18" charset="0"/>
                <a:cs typeface="Arial" panose="020B0604020202020204" pitchFamily="34" charset="0"/>
              </a:rPr>
              <a:t>gen</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tr</a:t>
            </a:r>
            <a:r>
              <a:rPr sz="3200" b="0">
                <a:solidFill>
                  <a:srgbClr val="3333FF"/>
                </a:solidFill>
                <a:latin typeface="Times New Roman" panose="02020603050405020304" pitchFamily="18" charset="0"/>
              </a:rPr>
              <a:t>ộ</a:t>
            </a:r>
            <a:r>
              <a:rPr sz="3200" b="0">
                <a:solidFill>
                  <a:srgbClr val="3333FF"/>
                </a:solidFill>
                <a:latin typeface="Times New Roman" panose="02020603050405020304" pitchFamily="18" charset="0"/>
                <a:cs typeface="Arial" panose="020B0604020202020204" pitchFamily="34" charset="0"/>
              </a:rPr>
              <a:t>i</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lai</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v</a:t>
            </a:r>
            <a:r>
              <a:rPr sz="3200" b="0">
                <a:solidFill>
                  <a:srgbClr val="3333FF"/>
                </a:solidFill>
                <a:latin typeface="Times New Roman" panose="02020603050405020304" pitchFamily="18" charset="0"/>
              </a:rPr>
              <a:t>ới</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m</a:t>
            </a:r>
            <a:r>
              <a:rPr sz="3200" b="0">
                <a:solidFill>
                  <a:srgbClr val="3333FF"/>
                </a:solidFill>
                <a:latin typeface="Times New Roman" panose="02020603050405020304" pitchFamily="18" charset="0"/>
              </a:rPr>
              <a:t>ộ</a:t>
            </a:r>
            <a:r>
              <a:rPr sz="3200" b="0">
                <a:solidFill>
                  <a:srgbClr val="3333FF"/>
                </a:solidFill>
                <a:latin typeface="Times New Roman" panose="02020603050405020304" pitchFamily="18" charset="0"/>
                <a:cs typeface="Arial" panose="020B0604020202020204" pitchFamily="34" charset="0"/>
              </a:rPr>
              <a:t>t</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dòng</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mang</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m</a:t>
            </a:r>
            <a:r>
              <a:rPr sz="3200" b="0">
                <a:solidFill>
                  <a:srgbClr val="3333FF"/>
                </a:solidFill>
                <a:latin typeface="Times New Roman" panose="02020603050405020304" pitchFamily="18" charset="0"/>
              </a:rPr>
              <a:t>ộ</a:t>
            </a:r>
            <a:r>
              <a:rPr sz="3200" b="0">
                <a:solidFill>
                  <a:srgbClr val="3333FF"/>
                </a:solidFill>
                <a:latin typeface="Times New Roman" panose="02020603050405020304" pitchFamily="18" charset="0"/>
                <a:cs typeface="Arial" panose="020B0604020202020204" pitchFamily="34" charset="0"/>
              </a:rPr>
              <a:t>t</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gen</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tr</a:t>
            </a:r>
            <a:r>
              <a:rPr sz="3200" b="0">
                <a:solidFill>
                  <a:srgbClr val="3333FF"/>
                </a:solidFill>
                <a:latin typeface="Times New Roman" panose="02020603050405020304" pitchFamily="18" charset="0"/>
              </a:rPr>
              <a:t>ộ</a:t>
            </a:r>
            <a:r>
              <a:rPr sz="3200" b="0">
                <a:solidFill>
                  <a:srgbClr val="3333FF"/>
                </a:solidFill>
                <a:latin typeface="Times New Roman" panose="02020603050405020304" pitchFamily="18" charset="0"/>
                <a:cs typeface="Arial" panose="020B0604020202020204" pitchFamily="34" charset="0"/>
              </a:rPr>
              <a:t>i</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s</a:t>
            </a:r>
            <a:r>
              <a:rPr sz="3200" b="0">
                <a:solidFill>
                  <a:srgbClr val="3333FF"/>
                </a:solidFill>
                <a:latin typeface="Times New Roman" panose="02020603050405020304" pitchFamily="18" charset="0"/>
              </a:rPr>
              <a:t>ẽ</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cho</a:t>
            </a:r>
            <a:r>
              <a:rPr sz="3200" b="0">
                <a:solidFill>
                  <a:srgbClr val="3333FF"/>
                </a:solidFill>
                <a:latin typeface="Times New Roman" panose="02020603050405020304" pitchFamily="18" charset="0"/>
                <a:cs typeface="Arial" panose="020B0604020202020204" pitchFamily="34" charset="0"/>
              </a:rPr>
              <a:t> con </a:t>
            </a:r>
            <a:r>
              <a:rPr sz="3200" b="0" dirty="0" err="1">
                <a:solidFill>
                  <a:srgbClr val="3333FF"/>
                </a:solidFill>
                <a:latin typeface="Times New Roman" panose="02020603050405020304" pitchFamily="18" charset="0"/>
                <a:cs typeface="Arial" panose="020B0604020202020204" pitchFamily="34" charset="0"/>
              </a:rPr>
              <a:t>lai</a:t>
            </a:r>
            <a:r>
              <a:rPr sz="3200" b="0">
                <a:solidFill>
                  <a:srgbClr val="3333FF"/>
                </a:solidFill>
                <a:latin typeface="Times New Roman" panose="02020603050405020304" pitchFamily="18" charset="0"/>
                <a:cs typeface="Arial" panose="020B0604020202020204" pitchFamily="34" charset="0"/>
              </a:rPr>
              <a:t> F</a:t>
            </a:r>
            <a:r>
              <a:rPr sz="3200" b="0" baseline="-25000">
                <a:solidFill>
                  <a:srgbClr val="3333FF"/>
                </a:solidFill>
                <a:latin typeface="Times New Roman" panose="02020603050405020304" pitchFamily="18" charset="0"/>
                <a:cs typeface="Arial" panose="020B0604020202020204" pitchFamily="34" charset="0"/>
              </a:rPr>
              <a:t>1</a:t>
            </a:r>
            <a:r>
              <a:rPr sz="3200" b="0">
                <a:solidFill>
                  <a:srgbClr val="3333FF"/>
                </a:solidFill>
                <a:latin typeface="Times New Roman" panose="02020603050405020304" pitchFamily="18" charset="0"/>
                <a:cs typeface="Arial" panose="020B0604020202020204" pitchFamily="34" charset="0"/>
              </a:rPr>
              <a:t> </a:t>
            </a:r>
            <a:r>
              <a:rPr sz="3200" b="0" dirty="0" err="1">
                <a:solidFill>
                  <a:srgbClr val="3333FF"/>
                </a:solidFill>
                <a:latin typeface="Times New Roman" panose="02020603050405020304" pitchFamily="18" charset="0"/>
                <a:cs typeface="Arial" panose="020B0604020202020204" pitchFamily="34" charset="0"/>
              </a:rPr>
              <a:t>mang</a:t>
            </a:r>
            <a:r>
              <a:rPr sz="3200" b="0">
                <a:solidFill>
                  <a:srgbClr val="3333FF"/>
                </a:solidFill>
                <a:latin typeface="Times New Roman" panose="02020603050405020304" pitchFamily="18" charset="0"/>
                <a:cs typeface="Arial" panose="020B0604020202020204" pitchFamily="34" charset="0"/>
              </a:rPr>
              <a:t> 3 </a:t>
            </a:r>
            <a:r>
              <a:rPr sz="3200" b="0" dirty="0" err="1">
                <a:solidFill>
                  <a:srgbClr val="3333FF"/>
                </a:solidFill>
                <a:latin typeface="Times New Roman" panose="02020603050405020304" pitchFamily="18" charset="0"/>
                <a:cs typeface="Arial" panose="020B0604020202020204" pitchFamily="34" charset="0"/>
              </a:rPr>
              <a:t>gen</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tr</a:t>
            </a:r>
            <a:r>
              <a:rPr sz="3200" b="0">
                <a:solidFill>
                  <a:srgbClr val="3333FF"/>
                </a:solidFill>
                <a:latin typeface="Times New Roman" panose="02020603050405020304" pitchFamily="18" charset="0"/>
              </a:rPr>
              <a:t>ộ</a:t>
            </a:r>
            <a:r>
              <a:rPr sz="3200" b="0">
                <a:solidFill>
                  <a:srgbClr val="3333FF"/>
                </a:solidFill>
                <a:latin typeface="Times New Roman" panose="02020603050405020304" pitchFamily="18" charset="0"/>
                <a:cs typeface="Arial" panose="020B0604020202020204" pitchFamily="34" charset="0"/>
              </a:rPr>
              <a:t>i</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có</a:t>
            </a:r>
            <a:r>
              <a:rPr sz="3200" b="0">
                <a:solidFill>
                  <a:srgbClr val="3333FF"/>
                </a:solidFill>
                <a:latin typeface="Times New Roman" panose="02020603050405020304" pitchFamily="18" charset="0"/>
                <a:cs typeface="Arial" panose="020B0604020202020204" pitchFamily="34" charset="0"/>
              </a:rPr>
              <a:t> </a:t>
            </a:r>
            <a:r>
              <a:rPr sz="3200" b="0">
                <a:solidFill>
                  <a:srgbClr val="3333FF"/>
                </a:solidFill>
                <a:latin typeface="Times New Roman" panose="02020603050405020304" pitchFamily="18" charset="0"/>
                <a:cs typeface="Arial" panose="020B0604020202020204" pitchFamily="34" charset="0"/>
              </a:rPr>
              <a:t>l</a:t>
            </a:r>
            <a:r>
              <a:rPr sz="3200" b="0">
                <a:solidFill>
                  <a:srgbClr val="3333FF"/>
                </a:solidFill>
                <a:latin typeface="Times New Roman" panose="02020603050405020304" pitchFamily="18" charset="0"/>
              </a:rPr>
              <a:t>ợ</a:t>
            </a:r>
            <a:r>
              <a:rPr sz="3200" b="0">
                <a:solidFill>
                  <a:srgbClr val="3333FF"/>
                </a:solidFill>
                <a:latin typeface="Times New Roman" panose="02020603050405020304" pitchFamily="18" charset="0"/>
                <a:cs typeface="Arial" panose="020B0604020202020204" pitchFamily="34" charset="0"/>
              </a:rPr>
              <a:t>i.</a:t>
            </a:r>
            <a:endParaRPr sz="3200" b="0">
              <a:solidFill>
                <a:srgbClr val="3333FF"/>
              </a:solidFill>
              <a:latin typeface="Times New Roman" panose="02020603050405020304" pitchFamily="18" charset="0"/>
              <a:cs typeface="Arial" panose="020B0604020202020204" pitchFamily="34" charset="0"/>
            </a:endParaRPr>
          </a:p>
          <a:p>
            <a:pPr eaLnBrk="1" hangingPunct="1">
              <a:spcBef>
                <a:spcPct val="20000"/>
              </a:spcBef>
            </a:pPr>
            <a:r>
              <a:rPr sz="3200" b="0">
                <a:solidFill>
                  <a:srgbClr val="3333FF"/>
                </a:solidFill>
                <a:latin typeface="Times New Roman" panose="02020603050405020304" pitchFamily="18" charset="0"/>
              </a:rPr>
              <a:t>P: AAbbCC x aaBBcc </a:t>
            </a:r>
            <a:r>
              <a:rPr lang="nl-NL" altLang="x-none" sz="3200" b="0">
                <a:solidFill>
                  <a:srgbClr val="3333FF"/>
                </a:solidFill>
                <a:latin typeface="Times New Roman" panose="02020603050405020304" pitchFamily="18" charset="0"/>
                <a:sym typeface="Symbol" panose="05050102010706020507" pitchFamily="18" charset="2"/>
              </a:rPr>
              <a:t> F1: A</a:t>
            </a:r>
            <a:r>
              <a:rPr sz="3200" b="0">
                <a:solidFill>
                  <a:srgbClr val="3333FF"/>
                </a:solidFill>
                <a:latin typeface="Times New Roman" panose="02020603050405020304" pitchFamily="18" charset="0"/>
                <a:sym typeface="Symbol" panose="05050102010706020507" pitchFamily="18" charset="2"/>
              </a:rPr>
              <a:t>aBbCc</a:t>
            </a:r>
            <a:endParaRPr sz="3200" b="0">
              <a:solidFill>
                <a:srgbClr val="3333FF"/>
              </a:solidFill>
              <a:latin typeface="Times New Roman" panose="02020603050405020304" pitchFamily="18" charset="0"/>
              <a:sym typeface="Symbol" panose="05050102010706020507" pitchFamily="18" charset="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decel="50000" fill="hold">
                                          <p:stCondLst>
                                            <p:cond delay="0"/>
                                          </p:stCondLst>
                                        </p:cTn>
                                        <p:tgtEl>
                                          <p:spTgt spid="22530"/>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225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0"/>
                                        </p:tgtEl>
                                        <p:attrNameLst>
                                          <p:attrName>ppt_w</p:attrName>
                                        </p:attrNameLst>
                                      </p:cBhvr>
                                      <p:tavLst>
                                        <p:tav tm="0">
                                          <p:val>
                                            <p:strVal val="#ppt_w*.05"/>
                                          </p:val>
                                        </p:tav>
                                        <p:tav tm="100000">
                                          <p:val>
                                            <p:strVal val="#ppt_w"/>
                                          </p:val>
                                        </p:tav>
                                      </p:tavLst>
                                    </p:anim>
                                    <p:anim calcmode="lin" valueType="num">
                                      <p:cBhvr>
                                        <p:cTn id="10" dur="1000" fill="hold"/>
                                        <p:tgtEl>
                                          <p:spTgt spid="225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0"/>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500" fill="hold"/>
                                        <p:tgtEl>
                                          <p:spTgt spid="22532"/>
                                        </p:tgtEl>
                                        <p:attrNameLst>
                                          <p:attrName>ppt_w</p:attrName>
                                        </p:attrNameLst>
                                      </p:cBhvr>
                                      <p:tavLst>
                                        <p:tav tm="0">
                                          <p:val>
                                            <p:strVal val="#ppt_w*2.5"/>
                                          </p:val>
                                        </p:tav>
                                        <p:tav tm="100000">
                                          <p:val>
                                            <p:strVal val="#ppt_w"/>
                                          </p:val>
                                        </p:tav>
                                      </p:tavLst>
                                    </p:anim>
                                    <p:anim calcmode="lin" valueType="num">
                                      <p:cBhvr>
                                        <p:cTn id="20" dur="500" fill="hold"/>
                                        <p:tgtEl>
                                          <p:spTgt spid="22532"/>
                                        </p:tgtEl>
                                        <p:attrNameLst>
                                          <p:attrName>ppt_h</p:attrName>
                                        </p:attrNameLst>
                                      </p:cBhvr>
                                      <p:tavLst>
                                        <p:tav tm="0">
                                          <p:val>
                                            <p:strVal val="#ppt_h*0.01"/>
                                          </p:val>
                                        </p:tav>
                                        <p:tav tm="100000">
                                          <p:val>
                                            <p:strVal val="#ppt_h"/>
                                          </p:val>
                                        </p:tav>
                                      </p:tavLst>
                                    </p:anim>
                                    <p:anim calcmode="lin" valueType="num">
                                      <p:cBhvr>
                                        <p:cTn id="21" dur="500" fill="hold"/>
                                        <p:tgtEl>
                                          <p:spTgt spid="22532"/>
                                        </p:tgtEl>
                                        <p:attrNameLst>
                                          <p:attrName>ppt_x</p:attrName>
                                        </p:attrNameLst>
                                      </p:cBhvr>
                                      <p:tavLst>
                                        <p:tav tm="0">
                                          <p:val>
                                            <p:strVal val="#ppt_x"/>
                                          </p:val>
                                        </p:tav>
                                        <p:tav tm="100000">
                                          <p:val>
                                            <p:strVal val="#ppt_x"/>
                                          </p:val>
                                        </p:tav>
                                      </p:tavLst>
                                    </p:anim>
                                    <p:anim calcmode="lin" valueType="num">
                                      <p:cBhvr>
                                        <p:cTn id="22" dur="500" fill="hold"/>
                                        <p:tgtEl>
                                          <p:spTgt spid="22532"/>
                                        </p:tgtEl>
                                        <p:attrNameLst>
                                          <p:attrName>ppt_y</p:attrName>
                                        </p:attrNameLst>
                                      </p:cBhvr>
                                      <p:tavLst>
                                        <p:tav tm="0">
                                          <p:val>
                                            <p:strVal val="#ppt_h+1"/>
                                          </p:val>
                                        </p:tav>
                                        <p:tav tm="100000">
                                          <p:val>
                                            <p:strVal val="#ppt_y"/>
                                          </p:val>
                                        </p:tav>
                                      </p:tavLst>
                                    </p:anim>
                                    <p:animEffect transition="in" filter="fade">
                                      <p:cBhvr>
                                        <p:cTn id="23" dur="500"/>
                                        <p:tgtEl>
                                          <p:spTgt spid="22532"/>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2531">
                                            <p:txEl>
                                              <p:charRg st="0" end="109"/>
                                            </p:txEl>
                                          </p:spTgt>
                                        </p:tgtEl>
                                        <p:attrNameLst>
                                          <p:attrName>style.visibility</p:attrName>
                                        </p:attrNameLst>
                                      </p:cBhvr>
                                      <p:to>
                                        <p:strVal val="visible"/>
                                      </p:to>
                                    </p:set>
                                    <p:anim calcmode="discrete" valueType="clr">
                                      <p:cBhvr override="childStyle">
                                        <p:cTn id="28" dur="80"/>
                                        <p:tgtEl>
                                          <p:spTgt spid="22531">
                                            <p:txEl>
                                              <p:charRg st="0" end="10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2531">
                                            <p:txEl>
                                              <p:charRg st="0" end="109"/>
                                            </p:txEl>
                                          </p:spTgt>
                                        </p:tgtEl>
                                        <p:attrNameLst>
                                          <p:attrName>fillcolor</p:attrName>
                                        </p:attrNameLst>
                                      </p:cBhvr>
                                      <p:tavLst>
                                        <p:tav tm="0">
                                          <p:val>
                                            <p:clrVal>
                                              <a:schemeClr val="accent2"/>
                                            </p:clrVal>
                                          </p:val>
                                        </p:tav>
                                        <p:tav tm="50000">
                                          <p:val>
                                            <p:clrVal>
                                              <a:schemeClr val="hlink"/>
                                            </p:clrVal>
                                          </p:val>
                                        </p:tav>
                                      </p:tavLst>
                                    </p:anim>
                                    <p:set>
                                      <p:cBhvr>
                                        <p:cTn id="30" dur="80"/>
                                        <p:tgtEl>
                                          <p:spTgt spid="22531">
                                            <p:txEl>
                                              <p:charRg st="0" end="109"/>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2533"/>
                                        </p:tgtEl>
                                        <p:attrNameLst>
                                          <p:attrName>style.visibility</p:attrName>
                                        </p:attrNameLst>
                                      </p:cBhvr>
                                      <p:to>
                                        <p:strVal val="visible"/>
                                      </p:to>
                                    </p:set>
                                    <p:animEffect transition="in" filter="checkerboard(across)">
                                      <p:cBhvr>
                                        <p:cTn id="35"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22532" grpId="0" animBg="1"/>
      <p:bldP spid="225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23553"/>
          <p:cNvSpPr>
            <a:spLocks noGrp="1"/>
          </p:cNvSpPr>
          <p:nvPr>
            <p:ph type="title"/>
          </p:nvPr>
        </p:nvSpPr>
        <p:spPr>
          <a:xfrm>
            <a:off x="457200" y="228600"/>
            <a:ext cx="8153400" cy="533400"/>
          </a:xfrm>
          <a:ln/>
        </p:spPr>
        <p:txBody>
          <a:bodyPr anchor="b" anchorCtr="0"/>
          <a:p>
            <a:r>
              <a:rPr sz="2800" b="1" u="sng"/>
              <a:t>II/ </a:t>
            </a:r>
            <a:r>
              <a:rPr lang="nl-NL" altLang="x-none" sz="2800" b="1" u="sng"/>
              <a:t>Nguyên nhân của hiện tượng ưu thế lai</a:t>
            </a:r>
            <a:r>
              <a:rPr lang="nl-NL" altLang="x-none" sz="2800" u="sng"/>
              <a:t>.</a:t>
            </a:r>
            <a:endParaRPr sz="2800" u="sng"/>
          </a:p>
        </p:txBody>
      </p:sp>
      <p:sp>
        <p:nvSpPr>
          <p:cNvPr id="23555" name="Text Placeholder 23554"/>
          <p:cNvSpPr>
            <a:spLocks noGrp="1"/>
          </p:cNvSpPr>
          <p:nvPr>
            <p:ph type="body" idx="1"/>
          </p:nvPr>
        </p:nvSpPr>
        <p:spPr>
          <a:xfrm>
            <a:off x="76200" y="2819400"/>
            <a:ext cx="8915400" cy="1066800"/>
          </a:xfrm>
          <a:ln/>
        </p:spPr>
        <p:txBody>
          <a:bodyPr/>
          <a:p>
            <a:pPr>
              <a:buNone/>
            </a:pPr>
            <a:r>
              <a:rPr lang="nl-NL" altLang="x-none"/>
              <a:t>   Vì ở đời sau có hiện tượng phân li tạo ra các kiểu gen đồng hợp về các gen lặn có hại, vì vậy số cặp gen dị hợp giảm.</a:t>
            </a:r>
          </a:p>
        </p:txBody>
      </p:sp>
      <p:sp>
        <p:nvSpPr>
          <p:cNvPr id="23556" name="Cloud Callout 23555"/>
          <p:cNvSpPr/>
          <p:nvPr/>
        </p:nvSpPr>
        <p:spPr>
          <a:xfrm>
            <a:off x="76200" y="914400"/>
            <a:ext cx="8915400" cy="1752600"/>
          </a:xfrm>
          <a:prstGeom prst="cloudCallout">
            <a:avLst>
              <a:gd name="adj1" fmla="val -44019"/>
              <a:gd name="adj2" fmla="val 50634"/>
            </a:avLst>
          </a:prstGeom>
          <a:solidFill>
            <a:schemeClr val="accent1"/>
          </a:solidFill>
          <a:ln w="9525" cap="flat" cmpd="sng">
            <a:solidFill>
              <a:srgbClr val="FF00FF"/>
            </a:solidFill>
            <a:prstDash val="solid"/>
            <a:headEnd type="none" w="med" len="med"/>
            <a:tailEnd type="none" w="med" len="med"/>
          </a:ln>
        </p:spPr>
        <p:txBody>
          <a:bodyPr/>
          <a:p>
            <a:pPr algn="ctr"/>
            <a:r>
              <a:rPr lang="nl-NL" altLang="x-none" sz="2800" i="1">
                <a:solidFill>
                  <a:srgbClr val="FF33CC"/>
                </a:solidFill>
                <a:latin typeface="Times New Roman" panose="02020603050405020304" pitchFamily="18" charset="0"/>
              </a:rPr>
              <a:t>Tại sao ưu thế lai biểu hiện rõ </a:t>
            </a:r>
            <a:endParaRPr lang="nl-NL" altLang="x-none" sz="2800" i="1">
              <a:solidFill>
                <a:srgbClr val="FF33CC"/>
              </a:solidFill>
              <a:latin typeface="Times New Roman" panose="02020603050405020304" pitchFamily="18" charset="0"/>
            </a:endParaRPr>
          </a:p>
          <a:p>
            <a:pPr algn="ctr"/>
            <a:r>
              <a:rPr lang="nl-NL" altLang="x-none" sz="2800" i="1">
                <a:solidFill>
                  <a:srgbClr val="FF33CC"/>
                </a:solidFill>
                <a:latin typeface="Times New Roman" panose="02020603050405020304" pitchFamily="18" charset="0"/>
              </a:rPr>
              <a:t>nhất ở thế hệ F1, sau đó giảm dần qua các thế hệ?</a:t>
            </a:r>
            <a:endParaRPr sz="2800" b="0">
              <a:latin typeface="Times New Roman" panose="02020603050405020304" pitchFamily="18" charset="0"/>
            </a:endParaRPr>
          </a:p>
        </p:txBody>
      </p:sp>
      <p:sp>
        <p:nvSpPr>
          <p:cNvPr id="23557" name="Rectangles 23556"/>
          <p:cNvSpPr/>
          <p:nvPr/>
        </p:nvSpPr>
        <p:spPr>
          <a:xfrm>
            <a:off x="228600" y="5334000"/>
            <a:ext cx="8686800" cy="9906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lang="nl-NL" altLang="x-none" b="0">
                <a:solidFill>
                  <a:srgbClr val="3333FF"/>
                </a:solidFill>
              </a:rPr>
              <a:t>  Muốn duy trì ưu thế lai phải dùng biện pháp nhân giống vô tính bằng giâm, chiết, ghép, nuôi cấy mô…</a:t>
            </a:r>
            <a:endParaRPr b="0">
              <a:solidFill>
                <a:srgbClr val="3333FF"/>
              </a:solidFill>
            </a:endParaRPr>
          </a:p>
        </p:txBody>
      </p:sp>
      <p:sp>
        <p:nvSpPr>
          <p:cNvPr id="23558" name="Rectangles 23557"/>
          <p:cNvSpPr/>
          <p:nvPr/>
        </p:nvSpPr>
        <p:spPr>
          <a:xfrm>
            <a:off x="304800" y="4114800"/>
            <a:ext cx="8458200" cy="914400"/>
          </a:xfrm>
          <a:prstGeom prst="rect">
            <a:avLst/>
          </a:prstGeom>
          <a:solidFill>
            <a:schemeClr val="accent1"/>
          </a:soli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lgn="ctr" eaLnBrk="0" hangingPunct="0">
              <a:spcBef>
                <a:spcPct val="0"/>
              </a:spcBef>
              <a:buFontTx/>
              <a:buNone/>
            </a:pPr>
            <a:r>
              <a:rPr lang="nl-NL" altLang="x-none" b="1" i="1">
                <a:solidFill>
                  <a:srgbClr val="FF33CC"/>
                </a:solidFill>
              </a:rPr>
              <a:t>Muốn duy trì ưu thế lai chúng ta phải sử dụng </a:t>
            </a:r>
            <a:endParaRPr lang="nl-NL" altLang="x-none" b="1" i="1">
              <a:solidFill>
                <a:srgbClr val="FF33CC"/>
              </a:solidFill>
            </a:endParaRPr>
          </a:p>
          <a:p>
            <a:pPr lvl="0" algn="ctr" eaLnBrk="0" hangingPunct="0">
              <a:spcBef>
                <a:spcPct val="0"/>
              </a:spcBef>
              <a:buFontTx/>
              <a:buNone/>
            </a:pPr>
            <a:r>
              <a:rPr lang="nl-NL" altLang="x-none" b="1" i="1">
                <a:solidFill>
                  <a:srgbClr val="FF33CC"/>
                </a:solidFill>
              </a:rPr>
              <a:t>biện pháp nào?</a:t>
            </a:r>
            <a:endParaRPr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heel(4)">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3555">
                                            <p:txEl>
                                              <p:charRg st="0" end="121"/>
                                            </p:txEl>
                                          </p:spTgt>
                                        </p:tgtEl>
                                        <p:attrNameLst>
                                          <p:attrName>style.visibility</p:attrName>
                                        </p:attrNameLst>
                                      </p:cBhvr>
                                      <p:to>
                                        <p:strVal val="visible"/>
                                      </p:to>
                                    </p:set>
                                    <p:anim calcmode="discrete" valueType="clr">
                                      <p:cBhvr override="childStyle">
                                        <p:cTn id="12" dur="80"/>
                                        <p:tgtEl>
                                          <p:spTgt spid="23555">
                                            <p:txEl>
                                              <p:charRg st="0" end="12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3555">
                                            <p:txEl>
                                              <p:charRg st="0" end="121"/>
                                            </p:txEl>
                                          </p:spTgt>
                                        </p:tgtEl>
                                        <p:attrNameLst>
                                          <p:attrName>fillcolor</p:attrName>
                                        </p:attrNameLst>
                                      </p:cBhvr>
                                      <p:tavLst>
                                        <p:tav tm="0">
                                          <p:val>
                                            <p:clrVal>
                                              <a:schemeClr val="accent2"/>
                                            </p:clrVal>
                                          </p:val>
                                        </p:tav>
                                        <p:tav tm="50000">
                                          <p:val>
                                            <p:clrVal>
                                              <a:schemeClr val="hlink"/>
                                            </p:clrVal>
                                          </p:val>
                                        </p:tav>
                                      </p:tavLst>
                                    </p:anim>
                                    <p:set>
                                      <p:cBhvr>
                                        <p:cTn id="14" dur="80"/>
                                        <p:tgtEl>
                                          <p:spTgt spid="23555">
                                            <p:txEl>
                                              <p:charRg st="0" end="12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from="(-#ppt_w/2)" to="(#ppt_x)" calcmode="lin" valueType="num">
                                      <p:cBhvr>
                                        <p:cTn id="19" dur="600" fill="hold">
                                          <p:stCondLst>
                                            <p:cond delay="0"/>
                                          </p:stCondLst>
                                        </p:cTn>
                                        <p:tgtEl>
                                          <p:spTgt spid="23558"/>
                                        </p:tgtEl>
                                        <p:attrNameLst>
                                          <p:attrName>ppt_x</p:attrName>
                                        </p:attrNameLst>
                                      </p:cBhvr>
                                    </p:anim>
                                    <p:anim from="0" to="-1.0" calcmode="lin" valueType="num">
                                      <p:cBhvr>
                                        <p:cTn id="20" dur="200" decel="50000" autoRev="1" fill="hold">
                                          <p:stCondLst>
                                            <p:cond delay="600"/>
                                          </p:stCondLst>
                                        </p:cTn>
                                        <p:tgtEl>
                                          <p:spTgt spid="23558"/>
                                        </p:tgtEl>
                                        <p:attrNameLst>
                                          <p:attrName>xshear</p:attrName>
                                        </p:attrNameLst>
                                      </p:cBhvr>
                                    </p:anim>
                                    <p:animScale>
                                      <p:cBhvr>
                                        <p:cTn id="21" dur="200" decel="100000" autoRev="1" fill="hold">
                                          <p:stCondLst>
                                            <p:cond delay="600"/>
                                          </p:stCondLst>
                                        </p:cTn>
                                        <p:tgtEl>
                                          <p:spTgt spid="23558"/>
                                        </p:tgtEl>
                                      </p:cBhvr>
                                      <p:from x="100000" y="100000"/>
                                      <p:to x="80000" y="100000"/>
                                    </p:animScale>
                                    <p:anim by="(#ppt_h/3+#ppt_w*0.1)" calcmode="lin" valueType="num">
                                      <p:cBhvr additive="sum">
                                        <p:cTn id="22" dur="200" decel="100000" autoRev="1" fill="hold">
                                          <p:stCondLst>
                                            <p:cond delay="600"/>
                                          </p:stCondLst>
                                        </p:cTn>
                                        <p:tgtEl>
                                          <p:spTgt spid="23558"/>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3557"/>
                                        </p:tgtEl>
                                        <p:attrNameLst>
                                          <p:attrName>style.visibility</p:attrName>
                                        </p:attrNameLst>
                                      </p:cBhvr>
                                      <p:to>
                                        <p:strVal val="visible"/>
                                      </p:to>
                                    </p:set>
                                    <p:animScale>
                                      <p:cBhvr>
                                        <p:cTn id="27" dur="1000" decel="50000" fill="hold">
                                          <p:stCondLst>
                                            <p:cond delay="0"/>
                                          </p:stCondLst>
                                        </p:cTn>
                                        <p:tgtEl>
                                          <p:spTgt spid="235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8" dur="1000" decel="50000" fill="hold">
                                          <p:stCondLst>
                                            <p:cond delay="0"/>
                                          </p:stCondLst>
                                        </p:cTn>
                                        <p:tgtEl>
                                          <p:spTgt spid="23557"/>
                                        </p:tgtEl>
                                        <p:attrNameLst>
                                          <p:attrName>ppt_x</p:attrName>
                                          <p:attrName>ppt_y</p:attrName>
                                        </p:attrNameLst>
                                      </p:cBhvr>
                                    </p:animMotion>
                                    <p:animEffect transition="in" filter="fade">
                                      <p:cBhvr>
                                        <p:cTn id="29"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animBg="1"/>
      <p:bldP spid="23557" grpId="0"/>
      <p:bldP spid="235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24577"/>
          <p:cNvSpPr>
            <a:spLocks noGrp="1"/>
          </p:cNvSpPr>
          <p:nvPr>
            <p:ph type="title"/>
          </p:nvPr>
        </p:nvSpPr>
        <p:spPr>
          <a:xfrm>
            <a:off x="457200" y="228600"/>
            <a:ext cx="8153400" cy="533400"/>
          </a:xfrm>
          <a:ln/>
        </p:spPr>
        <p:txBody>
          <a:bodyPr anchor="b" anchorCtr="0"/>
          <a:p>
            <a:r>
              <a:rPr b="1" u="sng"/>
              <a:t>II/ </a:t>
            </a:r>
            <a:r>
              <a:rPr lang="nl-NL" altLang="x-none" b="1" u="sng"/>
              <a:t>Nguyên nhân của hiện tượng ưu thế lai</a:t>
            </a:r>
            <a:r>
              <a:rPr lang="nl-NL" altLang="x-none" u="sng"/>
              <a:t>.</a:t>
            </a:r>
            <a:endParaRPr u="sng"/>
          </a:p>
        </p:txBody>
      </p:sp>
      <p:sp>
        <p:nvSpPr>
          <p:cNvPr id="24579" name="Text Box 24578"/>
          <p:cNvSpPr txBox="1"/>
          <p:nvPr/>
        </p:nvSpPr>
        <p:spPr>
          <a:xfrm>
            <a:off x="152400" y="1676400"/>
            <a:ext cx="8839200" cy="2306955"/>
          </a:xfrm>
          <a:prstGeom prst="rect">
            <a:avLst/>
          </a:prstGeom>
          <a:noFill/>
          <a:ln w="9525">
            <a:noFill/>
          </a:ln>
        </p:spPr>
        <p:txBody>
          <a:bodyPr>
            <a:spAutoFit/>
          </a:bodyPr>
          <a:p>
            <a:pPr eaLnBrk="1" hangingPunct="1">
              <a:spcBef>
                <a:spcPct val="50000"/>
              </a:spcBef>
              <a:buChar char="-"/>
            </a:pPr>
            <a:r>
              <a:rPr sz="3200" i="1">
                <a:solidFill>
                  <a:schemeClr val="tx1"/>
                </a:solidFill>
                <a:latin typeface="Times New Roman" panose="02020603050405020304" pitchFamily="18" charset="0"/>
                <a:cs typeface="Arial" panose="020B0604020202020204" pitchFamily="34" charset="0"/>
              </a:rPr>
              <a:t> S</a:t>
            </a:r>
            <a:r>
              <a:rPr sz="3200" i="1">
                <a:solidFill>
                  <a:schemeClr val="tx1"/>
                </a:solidFill>
                <a:latin typeface="Times New Roman" panose="02020603050405020304" pitchFamily="18" charset="0"/>
              </a:rPr>
              <a:t>ự</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t</a:t>
            </a:r>
            <a:r>
              <a:rPr sz="3200" i="1">
                <a:solidFill>
                  <a:schemeClr val="tx1"/>
                </a:solidFill>
                <a:latin typeface="Times New Roman" panose="02020603050405020304" pitchFamily="18" charset="0"/>
              </a:rPr>
              <a:t>ậ</a:t>
            </a:r>
            <a:r>
              <a:rPr sz="3200" i="1">
                <a:solidFill>
                  <a:schemeClr val="tx1"/>
                </a:solidFill>
                <a:latin typeface="Times New Roman" panose="02020603050405020304" pitchFamily="18" charset="0"/>
                <a:cs typeface="Arial" panose="020B0604020202020204" pitchFamily="34" charset="0"/>
              </a:rPr>
              <a:t>p</a:t>
            </a:r>
            <a:r>
              <a:rPr sz="3200" i="1">
                <a:solidFill>
                  <a:schemeClr val="tx1"/>
                </a:solidFill>
                <a:latin typeface="Times New Roman" panose="02020603050405020304" pitchFamily="18" charset="0"/>
                <a:cs typeface="Arial" panose="020B0604020202020204" pitchFamily="34" charset="0"/>
              </a:rPr>
              <a:t> </a:t>
            </a:r>
            <a:r>
              <a:rPr sz="3200" i="1" dirty="0" err="1">
                <a:solidFill>
                  <a:schemeClr val="tx1"/>
                </a:solidFill>
                <a:latin typeface="Times New Roman" panose="02020603050405020304" pitchFamily="18" charset="0"/>
                <a:cs typeface="Arial" panose="020B0604020202020204" pitchFamily="34" charset="0"/>
              </a:rPr>
              <a:t>trung</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các</a:t>
            </a:r>
            <a:r>
              <a:rPr sz="3200" i="1">
                <a:solidFill>
                  <a:schemeClr val="tx1"/>
                </a:solidFill>
                <a:latin typeface="Times New Roman" panose="02020603050405020304" pitchFamily="18" charset="0"/>
                <a:cs typeface="Arial" panose="020B0604020202020204" pitchFamily="34" charset="0"/>
              </a:rPr>
              <a:t> </a:t>
            </a:r>
            <a:r>
              <a:rPr sz="3200" i="1" dirty="0" err="1">
                <a:solidFill>
                  <a:schemeClr val="tx1"/>
                </a:solidFill>
                <a:latin typeface="Times New Roman" panose="02020603050405020304" pitchFamily="18" charset="0"/>
                <a:cs typeface="Arial" panose="020B0604020202020204" pitchFamily="34" charset="0"/>
              </a:rPr>
              <a:t>gen</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tr</a:t>
            </a:r>
            <a:r>
              <a:rPr sz="3200" i="1">
                <a:solidFill>
                  <a:schemeClr val="tx1"/>
                </a:solidFill>
                <a:latin typeface="Times New Roman" panose="02020603050405020304" pitchFamily="18" charset="0"/>
              </a:rPr>
              <a:t>ộ</a:t>
            </a:r>
            <a:r>
              <a:rPr sz="3200" i="1">
                <a:solidFill>
                  <a:schemeClr val="tx1"/>
                </a:solidFill>
                <a:latin typeface="Times New Roman" panose="02020603050405020304" pitchFamily="18" charset="0"/>
                <a:cs typeface="Arial" panose="020B0604020202020204" pitchFamily="34" charset="0"/>
              </a:rPr>
              <a:t>i</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có</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l</a:t>
            </a:r>
            <a:r>
              <a:rPr sz="3200" i="1">
                <a:solidFill>
                  <a:schemeClr val="tx1"/>
                </a:solidFill>
                <a:latin typeface="Times New Roman" panose="02020603050405020304" pitchFamily="18" charset="0"/>
              </a:rPr>
              <a:t>ợ</a:t>
            </a:r>
            <a:r>
              <a:rPr sz="3200" i="1">
                <a:solidFill>
                  <a:schemeClr val="tx1"/>
                </a:solidFill>
                <a:latin typeface="Times New Roman" panose="02020603050405020304" pitchFamily="18" charset="0"/>
                <a:cs typeface="Arial" panose="020B0604020202020204" pitchFamily="34" charset="0"/>
              </a:rPr>
              <a:t>i</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rPr>
              <a:t>ở</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cơ</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th</a:t>
            </a:r>
            <a:r>
              <a:rPr sz="3200" i="1">
                <a:solidFill>
                  <a:schemeClr val="tx1"/>
                </a:solidFill>
                <a:latin typeface="Times New Roman" panose="02020603050405020304" pitchFamily="18" charset="0"/>
              </a:rPr>
              <a:t>ể</a:t>
            </a:r>
            <a:r>
              <a:rPr sz="3200" i="1">
                <a:solidFill>
                  <a:schemeClr val="tx1"/>
                </a:solidFill>
                <a:latin typeface="Times New Roman" panose="02020603050405020304" pitchFamily="18" charset="0"/>
                <a:cs typeface="Arial" panose="020B0604020202020204" pitchFamily="34" charset="0"/>
              </a:rPr>
              <a:t> </a:t>
            </a:r>
            <a:r>
              <a:rPr sz="3200" i="1" dirty="0" err="1">
                <a:solidFill>
                  <a:schemeClr val="tx1"/>
                </a:solidFill>
                <a:latin typeface="Times New Roman" panose="02020603050405020304" pitchFamily="18" charset="0"/>
                <a:cs typeface="Arial" panose="020B0604020202020204" pitchFamily="34" charset="0"/>
              </a:rPr>
              <a:t>lai</a:t>
            </a:r>
            <a:r>
              <a:rPr sz="3200" i="1">
                <a:solidFill>
                  <a:schemeClr val="tx1"/>
                </a:solidFill>
                <a:latin typeface="Times New Roman" panose="02020603050405020304" pitchFamily="18" charset="0"/>
                <a:cs typeface="Arial" panose="020B0604020202020204" pitchFamily="34" charset="0"/>
              </a:rPr>
              <a:t> F</a:t>
            </a:r>
            <a:r>
              <a:rPr sz="3200" i="1" baseline="-25000">
                <a:solidFill>
                  <a:schemeClr val="tx1"/>
                </a:solidFill>
                <a:latin typeface="Times New Roman" panose="02020603050405020304" pitchFamily="18" charset="0"/>
                <a:cs typeface="Arial" panose="020B0604020202020204" pitchFamily="34" charset="0"/>
              </a:rPr>
              <a:t>1</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là</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m</a:t>
            </a:r>
            <a:r>
              <a:rPr sz="3200" i="1">
                <a:solidFill>
                  <a:schemeClr val="tx1"/>
                </a:solidFill>
                <a:latin typeface="Times New Roman" panose="02020603050405020304" pitchFamily="18" charset="0"/>
              </a:rPr>
              <a:t>ộ</a:t>
            </a:r>
            <a:r>
              <a:rPr sz="3200" i="1">
                <a:solidFill>
                  <a:schemeClr val="tx1"/>
                </a:solidFill>
                <a:latin typeface="Times New Roman" panose="02020603050405020304" pitchFamily="18" charset="0"/>
                <a:cs typeface="Arial" panose="020B0604020202020204" pitchFamily="34" charset="0"/>
              </a:rPr>
              <a:t>t</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nguyên</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nhân</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c</a:t>
            </a:r>
            <a:r>
              <a:rPr sz="3200" i="1">
                <a:solidFill>
                  <a:schemeClr val="tx1"/>
                </a:solidFill>
                <a:latin typeface="Times New Roman" panose="02020603050405020304" pitchFamily="18" charset="0"/>
              </a:rPr>
              <a:t>ủ</a:t>
            </a:r>
            <a:r>
              <a:rPr sz="3200" i="1">
                <a:solidFill>
                  <a:schemeClr val="tx1"/>
                </a:solidFill>
                <a:latin typeface="Times New Roman" panose="02020603050405020304" pitchFamily="18" charset="0"/>
                <a:cs typeface="Arial" panose="020B0604020202020204" pitchFamily="34" charset="0"/>
              </a:rPr>
              <a:t>a</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hi</a:t>
            </a:r>
            <a:r>
              <a:rPr sz="3200" i="1">
                <a:solidFill>
                  <a:schemeClr val="tx1"/>
                </a:solidFill>
                <a:latin typeface="Times New Roman" panose="02020603050405020304" pitchFamily="18" charset="0"/>
              </a:rPr>
              <a:t>ệ</a:t>
            </a:r>
            <a:r>
              <a:rPr sz="3200" i="1">
                <a:solidFill>
                  <a:schemeClr val="tx1"/>
                </a:solidFill>
                <a:latin typeface="Times New Roman" panose="02020603050405020304" pitchFamily="18" charset="0"/>
                <a:cs typeface="Arial" panose="020B0604020202020204" pitchFamily="34" charset="0"/>
              </a:rPr>
              <a:t>n</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tư</a:t>
            </a:r>
            <a:r>
              <a:rPr sz="3200" i="1">
                <a:solidFill>
                  <a:schemeClr val="tx1"/>
                </a:solidFill>
                <a:latin typeface="Times New Roman" panose="02020603050405020304" pitchFamily="18" charset="0"/>
              </a:rPr>
              <a:t>ợ</a:t>
            </a:r>
            <a:r>
              <a:rPr sz="3200" i="1">
                <a:solidFill>
                  <a:schemeClr val="tx1"/>
                </a:solidFill>
                <a:latin typeface="Times New Roman" panose="02020603050405020304" pitchFamily="18" charset="0"/>
                <a:cs typeface="Arial" panose="020B0604020202020204" pitchFamily="34" charset="0"/>
              </a:rPr>
              <a:t>ng</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ưu</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th</a:t>
            </a:r>
            <a:r>
              <a:rPr sz="3200" i="1">
                <a:solidFill>
                  <a:schemeClr val="tx1"/>
                </a:solidFill>
                <a:latin typeface="Times New Roman" panose="02020603050405020304" pitchFamily="18" charset="0"/>
              </a:rPr>
              <a:t>ế</a:t>
            </a: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cs typeface="Arial" panose="020B0604020202020204" pitchFamily="34" charset="0"/>
              </a:rPr>
              <a:t>lai</a:t>
            </a:r>
            <a:endParaRPr sz="3200" i="1">
              <a:solidFill>
                <a:schemeClr val="tx1"/>
              </a:solidFill>
              <a:latin typeface="Times New Roman" panose="02020603050405020304" pitchFamily="18" charset="0"/>
              <a:cs typeface="Arial" panose="020B0604020202020204" pitchFamily="34" charset="0"/>
            </a:endParaRPr>
          </a:p>
          <a:p>
            <a:pPr eaLnBrk="1" hangingPunct="1">
              <a:spcBef>
                <a:spcPct val="50000"/>
              </a:spcBef>
              <a:buChar char="-"/>
            </a:pPr>
            <a:r>
              <a:rPr sz="3200" i="1">
                <a:solidFill>
                  <a:schemeClr val="tx1"/>
                </a:solidFill>
                <a:latin typeface="Times New Roman" panose="02020603050405020304" pitchFamily="18" charset="0"/>
                <a:cs typeface="Arial" panose="020B0604020202020204" pitchFamily="34" charset="0"/>
              </a:rPr>
              <a:t> </a:t>
            </a:r>
            <a:r>
              <a:rPr sz="3200" i="1">
                <a:solidFill>
                  <a:schemeClr val="tx1"/>
                </a:solidFill>
                <a:latin typeface="Times New Roman" panose="02020603050405020304" pitchFamily="18" charset="0"/>
              </a:rPr>
              <a:t>Ưu thế lai biểu hiện rõ nhất ở F1 sau đó giảm dần qua các thế hệ.</a:t>
            </a:r>
            <a:endParaRPr sz="3200" i="1">
              <a:solidFill>
                <a:schemeClr val="tx1"/>
              </a:solidFill>
              <a:latin typeface="Times New Roman" panose="02020603050405020304" pitchFamily="18" charset="0"/>
              <a:ea typeface="Arial" panose="020B0604020202020204" pitchFamily="34" charset="0"/>
            </a:endParaRPr>
          </a:p>
        </p:txBody>
      </p:sp>
      <p:sp>
        <p:nvSpPr>
          <p:cNvPr id="24580" name="Text Box 24579"/>
          <p:cNvSpPr txBox="1"/>
          <p:nvPr/>
        </p:nvSpPr>
        <p:spPr>
          <a:xfrm>
            <a:off x="152400" y="4114800"/>
            <a:ext cx="8763000" cy="579438"/>
          </a:xfrm>
          <a:prstGeom prst="rect">
            <a:avLst/>
          </a:prstGeom>
          <a:noFill/>
          <a:ln w="9525">
            <a:noFill/>
          </a:ln>
        </p:spPr>
        <p:txBody>
          <a:bodyPr>
            <a:spAutoFit/>
          </a:bodyPr>
          <a:p>
            <a:pPr eaLnBrk="1" hangingPunct="1">
              <a:spcBef>
                <a:spcPct val="50000"/>
              </a:spcBef>
              <a:buChar char="-"/>
            </a:pPr>
            <a:r>
              <a:rPr sz="3200" i="1">
                <a:solidFill>
                  <a:srgbClr val="FF00FF"/>
                </a:solidFill>
                <a:latin typeface="Times New Roman" panose="02020603050405020304" pitchFamily="18" charset="0"/>
                <a:cs typeface="Arial" panose="020B0604020202020204" pitchFamily="34" charset="0"/>
              </a:rPr>
              <a:t> C</a:t>
            </a:r>
            <a:r>
              <a:rPr sz="3200" i="1">
                <a:solidFill>
                  <a:srgbClr val="FF00FF"/>
                </a:solidFill>
                <a:latin typeface="Times New Roman" panose="02020603050405020304" pitchFamily="18" charset="0"/>
              </a:rPr>
              <a:t>ơ sở của hiện tượng ưu thế lai: (SGK)</a:t>
            </a:r>
            <a:endParaRPr sz="3200" i="1">
              <a:solidFill>
                <a:srgbClr val="FF00FF"/>
              </a:solidFill>
              <a:latin typeface="Times New Roman" panose="02020603050405020304" pitchFamily="18" charset="0"/>
            </a:endParaRPr>
          </a:p>
        </p:txBody>
      </p:sp>
      <p:sp>
        <p:nvSpPr>
          <p:cNvPr id="24581" name="Rectangles 24580"/>
          <p:cNvSpPr/>
          <p:nvPr/>
        </p:nvSpPr>
        <p:spPr>
          <a:xfrm>
            <a:off x="152400" y="4876800"/>
            <a:ext cx="8686800" cy="1676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lang="nl-NL" altLang="x-none" sz="3200" b="1" i="1">
                <a:solidFill>
                  <a:srgbClr val="3333FF"/>
                </a:solidFill>
              </a:rPr>
              <a:t>- Muốn duy trì ưu thế lai phải dùng biện pháp nhân giống vô tính bằng giâm, chiết, ghép, nuôi cấy mô…</a:t>
            </a:r>
            <a:endParaRPr sz="3200" b="1" i="1">
              <a:solidFill>
                <a:srgbClr val="3333FF"/>
              </a:solidFill>
            </a:endParaRPr>
          </a:p>
        </p:txBody>
      </p:sp>
      <p:sp>
        <p:nvSpPr>
          <p:cNvPr id="24582" name="Rectangles 24581"/>
          <p:cNvSpPr/>
          <p:nvPr/>
        </p:nvSpPr>
        <p:spPr>
          <a:xfrm>
            <a:off x="609600" y="914400"/>
            <a:ext cx="8153400" cy="533400"/>
          </a:xfrm>
          <a:prstGeom prst="rect">
            <a:avLst/>
          </a:prstGeom>
          <a:noFill/>
          <a:ln w="9525">
            <a:noFill/>
          </a:ln>
        </p:spPr>
        <p:txBody>
          <a:bodyPr anchor="b" anchorCtr="0"/>
          <a:lstStyle>
            <a:lvl1pPr marL="0" lvl="0" indent="0" algn="ctr" defTabSz="914400" rtl="0" eaLnBrk="1" fontAlgn="base" latinLnBrk="0" hangingPunct="1">
              <a:lnSpc>
                <a:spcPct val="90000"/>
              </a:lnSpc>
              <a:spcBef>
                <a:spcPct val="0"/>
              </a:spcBef>
              <a:spcAft>
                <a:spcPct val="0"/>
              </a:spcAft>
              <a:buNone/>
              <a:defRPr sz="3200" u="none" kern="1200" baseline="0">
                <a:solidFill>
                  <a:schemeClr val="tx2"/>
                </a:solidFill>
                <a:effectLst>
                  <a:outerShdw blurRad="38100" dist="38100" dir="2700000">
                    <a:srgbClr val="C0C0C0"/>
                  </a:outerShdw>
                </a:effectLst>
                <a:latin typeface="Times New Roman" panose="02020603050405020304" pitchFamily="18" charset="0"/>
              </a:defRPr>
            </a:lvl1pPr>
          </a:lstStyle>
          <a:p>
            <a:pPr lvl="0" algn="l"/>
            <a:r>
              <a:rPr b="1" u="sng">
                <a:solidFill>
                  <a:srgbClr val="3333FF"/>
                </a:solidFill>
              </a:rPr>
              <a:t>* Tiểu kết:</a:t>
            </a:r>
            <a:endParaRPr b="1" u="sng">
              <a:solidFill>
                <a:srgbClr val="3333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9"/>
                                        </p:tgtEl>
                                        <p:attrNameLst>
                                          <p:attrName>ppt_y</p:attrName>
                                        </p:attrNameLst>
                                      </p:cBhvr>
                                      <p:tavLst>
                                        <p:tav tm="0">
                                          <p:val>
                                            <p:strVal val="#ppt_y"/>
                                          </p:val>
                                        </p:tav>
                                        <p:tav tm="100000">
                                          <p:val>
                                            <p:strVal val="#ppt_y"/>
                                          </p:val>
                                        </p:tav>
                                      </p:tavLst>
                                    </p:anim>
                                    <p:anim calcmode="lin" valueType="num">
                                      <p:cBhvr>
                                        <p:cTn id="9" dur="500" fill="hold"/>
                                        <p:tgtEl>
                                          <p:spTgt spid="2457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4580"/>
                                        </p:tgtEl>
                                        <p:attrNameLst>
                                          <p:attrName>style.visibility</p:attrName>
                                        </p:attrNameLst>
                                      </p:cBhvr>
                                      <p:to>
                                        <p:strVal val="visible"/>
                                      </p:to>
                                    </p:set>
                                    <p:anim calcmode="lin" valueType="num">
                                      <p:cBhvr>
                                        <p:cTn id="16" dur="50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4580"/>
                                        </p:tgtEl>
                                        <p:attrNameLst>
                                          <p:attrName>ppt_y</p:attrName>
                                        </p:attrNameLst>
                                      </p:cBhvr>
                                      <p:tavLst>
                                        <p:tav tm="0">
                                          <p:val>
                                            <p:strVal val="#ppt_y"/>
                                          </p:val>
                                        </p:tav>
                                        <p:tav tm="100000">
                                          <p:val>
                                            <p:strVal val="#ppt_y"/>
                                          </p:val>
                                        </p:tav>
                                      </p:tavLst>
                                    </p:anim>
                                    <p:anim calcmode="lin" valueType="num">
                                      <p:cBhvr>
                                        <p:cTn id="18" dur="50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4580"/>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animScale>
                                      <p:cBhvr>
                                        <p:cTn id="25" dur="1000" decel="50000" fill="hold">
                                          <p:stCondLst>
                                            <p:cond delay="0"/>
                                          </p:stCondLst>
                                        </p:cTn>
                                        <p:tgtEl>
                                          <p:spTgt spid="245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6" dur="1000" decel="50000" fill="hold">
                                          <p:stCondLst>
                                            <p:cond delay="0"/>
                                          </p:stCondLst>
                                        </p:cTn>
                                        <p:tgtEl>
                                          <p:spTgt spid="24581"/>
                                        </p:tgtEl>
                                        <p:attrNameLst>
                                          <p:attrName>ppt_x</p:attrName>
                                          <p:attrName>ppt_y</p:attrName>
                                        </p:attrNameLst>
                                      </p:cBhvr>
                                    </p:animMotion>
                                    <p:animEffect transition="in" filter="fade">
                                      <p:cBhvr>
                                        <p:cTn id="27"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25601"/>
          <p:cNvSpPr>
            <a:spLocks noGrp="1"/>
          </p:cNvSpPr>
          <p:nvPr>
            <p:ph type="title"/>
          </p:nvPr>
        </p:nvSpPr>
        <p:spPr>
          <a:xfrm>
            <a:off x="442913" y="228600"/>
            <a:ext cx="8243887" cy="533400"/>
          </a:xfrm>
          <a:ln/>
        </p:spPr>
        <p:txBody>
          <a:bodyPr anchor="b" anchorCtr="0"/>
          <a:p>
            <a:r>
              <a:rPr sz="2800" b="1" u="sng"/>
              <a:t>III/ </a:t>
            </a:r>
            <a:r>
              <a:rPr lang="nl-NL" altLang="x-none" sz="2800" b="1" u="sng"/>
              <a:t>Các phương pháp tạo ưu thế lai</a:t>
            </a:r>
            <a:endParaRPr sz="2800" b="1" u="sng"/>
          </a:p>
        </p:txBody>
      </p:sp>
      <p:sp>
        <p:nvSpPr>
          <p:cNvPr id="25603" name="Text Placeholder 25602"/>
          <p:cNvSpPr>
            <a:spLocks noGrp="1"/>
          </p:cNvSpPr>
          <p:nvPr>
            <p:ph type="body" idx="1"/>
          </p:nvPr>
        </p:nvSpPr>
        <p:spPr>
          <a:xfrm>
            <a:off x="533400" y="838200"/>
            <a:ext cx="7772400" cy="685800"/>
          </a:xfrm>
          <a:ln/>
        </p:spPr>
        <p:txBody>
          <a:bodyPr/>
          <a:p>
            <a:pPr>
              <a:buNone/>
            </a:pPr>
            <a:r>
              <a:rPr lang="nl-NL" altLang="x-none" b="1">
                <a:solidFill>
                  <a:srgbClr val="3333FF"/>
                </a:solidFill>
              </a:rPr>
              <a:t>1/ Phương pháp tạo ưu thế lai ở cây trồng</a:t>
            </a:r>
            <a:r>
              <a:rPr lang="nl-NL" altLang="x-none"/>
              <a:t> </a:t>
            </a:r>
          </a:p>
        </p:txBody>
      </p:sp>
      <p:sp>
        <p:nvSpPr>
          <p:cNvPr id="25604" name="Rectangles 25603"/>
          <p:cNvSpPr/>
          <p:nvPr/>
        </p:nvSpPr>
        <p:spPr>
          <a:xfrm>
            <a:off x="304800" y="2590800"/>
            <a:ext cx="8534400" cy="1981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buNone/>
            </a:pPr>
            <a:r>
              <a:rPr lang="nl-NL" altLang="x-none" b="0">
                <a:solidFill>
                  <a:srgbClr val="3333FF"/>
                </a:solidFill>
              </a:rPr>
              <a:t>+ Lai khác dòng: Tạo hai dòng thuần chủng (bằng cách cho tự thụ phấn) rồi cho giao phấn với nhau.</a:t>
            </a:r>
            <a:endParaRPr lang="nl-NL" altLang="x-none" b="0">
              <a:solidFill>
                <a:srgbClr val="3333FF"/>
              </a:solidFill>
            </a:endParaRPr>
          </a:p>
          <a:p>
            <a:pPr lvl="0">
              <a:buNone/>
            </a:pPr>
            <a:r>
              <a:rPr lang="nl-NL" altLang="x-none" b="0">
                <a:solidFill>
                  <a:srgbClr val="3333FF"/>
                </a:solidFill>
              </a:rPr>
              <a:t>+Lai khác thứ: Để kết hợp giữa tạo ưu thế lai và tạo giống mới.</a:t>
            </a:r>
            <a:endParaRPr b="0">
              <a:solidFill>
                <a:srgbClr val="3333FF"/>
              </a:solidFill>
            </a:endParaRPr>
          </a:p>
        </p:txBody>
      </p:sp>
      <p:sp>
        <p:nvSpPr>
          <p:cNvPr id="25605" name="Flowchart: Alternate Process 25604"/>
          <p:cNvSpPr/>
          <p:nvPr/>
        </p:nvSpPr>
        <p:spPr>
          <a:xfrm>
            <a:off x="611188" y="1447800"/>
            <a:ext cx="7769225" cy="1066800"/>
          </a:xfrm>
          <a:prstGeom prst="flowChartAlternateProcess">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lang="nl-NL" altLang="x-none" sz="2800" i="1">
                <a:solidFill>
                  <a:srgbClr val="FF00FF"/>
                </a:solidFill>
                <a:latin typeface="Times New Roman" panose="02020603050405020304" pitchFamily="18" charset="0"/>
              </a:rPr>
              <a:t>Con người đã tiến hành tạo ưu thế lai ở cây </a:t>
            </a:r>
            <a:endParaRPr lang="nl-NL" altLang="x-none" sz="2800" i="1">
              <a:solidFill>
                <a:srgbClr val="FF00FF"/>
              </a:solidFill>
              <a:latin typeface="Times New Roman" panose="02020603050405020304" pitchFamily="18" charset="0"/>
            </a:endParaRPr>
          </a:p>
          <a:p>
            <a:pPr algn="ctr"/>
            <a:r>
              <a:rPr lang="nl-NL" altLang="x-none" sz="2800" i="1">
                <a:solidFill>
                  <a:srgbClr val="FF00FF"/>
                </a:solidFill>
                <a:latin typeface="Times New Roman" panose="02020603050405020304" pitchFamily="18" charset="0"/>
              </a:rPr>
              <a:t>trồng bằng phương pháp nào?</a:t>
            </a:r>
            <a:endParaRPr sz="2800">
              <a:solidFill>
                <a:srgbClr val="FF00FF"/>
              </a:solidFill>
              <a:latin typeface="Times New Roman" panose="02020603050405020304" pitchFamily="18" charset="0"/>
            </a:endParaRPr>
          </a:p>
        </p:txBody>
      </p:sp>
      <p:sp>
        <p:nvSpPr>
          <p:cNvPr id="25606" name="Up Arrow Callout 25605"/>
          <p:cNvSpPr/>
          <p:nvPr/>
        </p:nvSpPr>
        <p:spPr>
          <a:xfrm>
            <a:off x="304800" y="4267200"/>
            <a:ext cx="8534400" cy="1371600"/>
          </a:xfrm>
          <a:prstGeom prst="upArrowCallout">
            <a:avLst>
              <a:gd name="adj1" fmla="val 155555"/>
              <a:gd name="adj2" fmla="val 155555"/>
              <a:gd name="adj3" fmla="val 16666"/>
              <a:gd name="adj4" fmla="val 66667"/>
            </a:avLst>
          </a:prstGeom>
          <a:solidFill>
            <a:schemeClr val="accent1"/>
          </a:solidFill>
          <a:ln w="9525" cap="flat" cmpd="sng">
            <a:solidFill>
              <a:srgbClr val="FF00FF"/>
            </a:solidFill>
            <a:prstDash val="solid"/>
            <a:miter/>
            <a:headEnd type="none" w="med" len="med"/>
            <a:tailEnd type="none" w="med" len="med"/>
          </a:ln>
        </p:spPr>
        <p:txBody>
          <a:bodyPr wrap="none" anchor="ctr" anchorCtr="0"/>
          <a:p>
            <a:pPr algn="ctr"/>
            <a:r>
              <a:rPr sz="2800" i="1">
                <a:solidFill>
                  <a:srgbClr val="00CCFF"/>
                </a:solidFill>
                <a:latin typeface="Times New Roman" panose="02020603050405020304" pitchFamily="18" charset="0"/>
              </a:rPr>
              <a:t>Trong hai phương pháp trên, phương pháp nào được </a:t>
            </a:r>
            <a:endParaRPr sz="2800" i="1">
              <a:solidFill>
                <a:srgbClr val="00CCFF"/>
              </a:solidFill>
              <a:latin typeface="Times New Roman" panose="02020603050405020304" pitchFamily="18" charset="0"/>
            </a:endParaRPr>
          </a:p>
          <a:p>
            <a:pPr algn="ctr"/>
            <a:r>
              <a:rPr sz="2800" i="1">
                <a:solidFill>
                  <a:srgbClr val="00CCFF"/>
                </a:solidFill>
                <a:latin typeface="Times New Roman" panose="02020603050405020304" pitchFamily="18" charset="0"/>
              </a:rPr>
              <a:t>sử dụng phổ biến hơn?</a:t>
            </a:r>
            <a:endParaRPr sz="2800">
              <a:solidFill>
                <a:srgbClr val="00CCFF"/>
              </a:solidFill>
              <a:latin typeface="Times New Roman" panose="02020603050405020304" pitchFamily="18" charset="0"/>
            </a:endParaRPr>
          </a:p>
        </p:txBody>
      </p:sp>
      <p:sp>
        <p:nvSpPr>
          <p:cNvPr id="25607" name="Rectangles 25606"/>
          <p:cNvSpPr/>
          <p:nvPr/>
        </p:nvSpPr>
        <p:spPr>
          <a:xfrm>
            <a:off x="228600" y="5943600"/>
            <a:ext cx="8686800" cy="6858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3pPr>
            <a:lvl4pPr marL="1600200" lvl="3"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4pPr>
            <a:lvl5pPr marL="2057400" lvl="4" indent="-22860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5pPr>
          </a:lstStyle>
          <a:p>
            <a:pPr lvl="0"/>
            <a:r>
              <a:rPr b="0">
                <a:solidFill>
                  <a:srgbClr val="FF00FF"/>
                </a:solidFill>
              </a:rPr>
              <a:t>Phương pháp lai khác dòng được sử dụng phổ biến hơn.</a:t>
            </a:r>
            <a:endParaRPr b="0">
              <a:solidFill>
                <a:srgbClr val="FF00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603">
                                            <p:txEl>
                                              <p:charRg st="0" end="43"/>
                                            </p:txEl>
                                          </p:spTgt>
                                        </p:tgtEl>
                                        <p:attrNameLst>
                                          <p:attrName>style.visibility</p:attrName>
                                        </p:attrNameLst>
                                      </p:cBhvr>
                                      <p:to>
                                        <p:strVal val="visible"/>
                                      </p:to>
                                    </p:set>
                                    <p:anim calcmode="lin" valueType="num">
                                      <p:cBhvr>
                                        <p:cTn id="14" dur="500" fill="hold"/>
                                        <p:tgtEl>
                                          <p:spTgt spid="25603">
                                            <p:txEl>
                                              <p:charRg st="0" end="43"/>
                                            </p:txEl>
                                          </p:spTgt>
                                        </p:tgtEl>
                                        <p:attrNameLst>
                                          <p:attrName>ppt_w</p:attrName>
                                        </p:attrNameLst>
                                      </p:cBhvr>
                                      <p:tavLst>
                                        <p:tav tm="0">
                                          <p:val>
                                            <p:fltVal val="0.000000"/>
                                          </p:val>
                                        </p:tav>
                                        <p:tav tm="100000">
                                          <p:val>
                                            <p:strVal val="#ppt_w"/>
                                          </p:val>
                                        </p:tav>
                                      </p:tavLst>
                                    </p:anim>
                                    <p:anim calcmode="lin" valueType="num">
                                      <p:cBhvr>
                                        <p:cTn id="15" dur="500" fill="hold"/>
                                        <p:tgtEl>
                                          <p:spTgt spid="25603">
                                            <p:txEl>
                                              <p:charRg st="0" end="43"/>
                                            </p:txEl>
                                          </p:spTgt>
                                        </p:tgtEl>
                                        <p:attrNameLst>
                                          <p:attrName>ppt_h</p:attrName>
                                        </p:attrNameLst>
                                      </p:cBhvr>
                                      <p:tavLst>
                                        <p:tav tm="0">
                                          <p:val>
                                            <p:fltVal val="0.000000"/>
                                          </p:val>
                                        </p:tav>
                                        <p:tav tm="100000">
                                          <p:val>
                                            <p:strVal val="#ppt_h"/>
                                          </p:val>
                                        </p:tav>
                                      </p:tavLst>
                                    </p:anim>
                                    <p:animEffect transition="in" filter="fade">
                                      <p:cBhvr>
                                        <p:cTn id="16" dur="500"/>
                                        <p:tgtEl>
                                          <p:spTgt spid="25603">
                                            <p:txEl>
                                              <p:charRg st="0" end="4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5605"/>
                                        </p:tgtEl>
                                        <p:attrNameLst>
                                          <p:attrName>style.visibility</p:attrName>
                                        </p:attrNameLst>
                                      </p:cBhvr>
                                      <p:to>
                                        <p:strVal val="visible"/>
                                      </p:to>
                                    </p:set>
                                    <p:animEffect transition="in" filter="circle(in)">
                                      <p:cBhvr>
                                        <p:cTn id="21" dur="2000"/>
                                        <p:tgtEl>
                                          <p:spTgt spid="2560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25604"/>
                                        </p:tgtEl>
                                        <p:attrNameLst>
                                          <p:attrName>style.visibility</p:attrName>
                                        </p:attrNameLst>
                                      </p:cBhvr>
                                      <p:to>
                                        <p:strVal val="visible"/>
                                      </p:to>
                                    </p:set>
                                    <p:animEffect transition="in" filter="fade">
                                      <p:cBhvr>
                                        <p:cTn id="26" dur="800" decel="100000"/>
                                        <p:tgtEl>
                                          <p:spTgt spid="25604"/>
                                        </p:tgtEl>
                                      </p:cBhvr>
                                    </p:animEffect>
                                    <p:anim calcmode="lin" valueType="num">
                                      <p:cBhvr>
                                        <p:cTn id="27" dur="800" decel="100000" fill="hold"/>
                                        <p:tgtEl>
                                          <p:spTgt spid="25604"/>
                                        </p:tgtEl>
                                        <p:attrNameLst>
                                          <p:attrName>style.rotation</p:attrName>
                                        </p:attrNameLst>
                                      </p:cBhvr>
                                      <p:tavLst>
                                        <p:tav tm="0">
                                          <p:val>
                                            <p:fltVal val="-90.000000"/>
                                          </p:val>
                                        </p:tav>
                                        <p:tav tm="100000">
                                          <p:val>
                                            <p:fltVal val="0.000000"/>
                                          </p:val>
                                        </p:tav>
                                      </p:tavLst>
                                    </p:anim>
                                    <p:anim calcmode="lin" valueType="num">
                                      <p:cBhvr>
                                        <p:cTn id="28" dur="800" decel="100000" fill="hold"/>
                                        <p:tgtEl>
                                          <p:spTgt spid="25604"/>
                                        </p:tgtEl>
                                        <p:attrNameLst>
                                          <p:attrName>ppt_x</p:attrName>
                                        </p:attrNameLst>
                                      </p:cBhvr>
                                      <p:tavLst>
                                        <p:tav tm="0">
                                          <p:val>
                                            <p:strVal val="#ppt_x+0.4"/>
                                          </p:val>
                                        </p:tav>
                                        <p:tav tm="100000">
                                          <p:val>
                                            <p:strVal val="#ppt_x-0.05"/>
                                          </p:val>
                                        </p:tav>
                                      </p:tavLst>
                                    </p:anim>
                                    <p:anim calcmode="lin" valueType="num">
                                      <p:cBhvr>
                                        <p:cTn id="29" dur="800" decel="100000" fill="hold"/>
                                        <p:tgtEl>
                                          <p:spTgt spid="2560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560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560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grpId="0" nodeType="clickEffect">
                                  <p:stCondLst>
                                    <p:cond delay="0"/>
                                  </p:stCondLst>
                                  <p:childTnLst>
                                    <p:set>
                                      <p:cBhvr>
                                        <p:cTn id="35" dur="1" fill="hold">
                                          <p:stCondLst>
                                            <p:cond delay="0"/>
                                          </p:stCondLst>
                                        </p:cTn>
                                        <p:tgtEl>
                                          <p:spTgt spid="25606"/>
                                        </p:tgtEl>
                                        <p:attrNameLst>
                                          <p:attrName>style.visibility</p:attrName>
                                        </p:attrNameLst>
                                      </p:cBhvr>
                                      <p:to>
                                        <p:strVal val="visible"/>
                                      </p:to>
                                    </p:set>
                                    <p:anim calcmode="lin" valueType="num">
                                      <p:cBhvr>
                                        <p:cTn id="36" dur="500" fill="hold"/>
                                        <p:tgtEl>
                                          <p:spTgt spid="25606"/>
                                        </p:tgtEl>
                                        <p:attrNameLst>
                                          <p:attrName>ppt_w</p:attrName>
                                        </p:attrNameLst>
                                      </p:cBhvr>
                                      <p:tavLst>
                                        <p:tav tm="0">
                                          <p:val>
                                            <p:strVal val="#ppt_w*2.5"/>
                                          </p:val>
                                        </p:tav>
                                        <p:tav tm="100000">
                                          <p:val>
                                            <p:strVal val="#ppt_w"/>
                                          </p:val>
                                        </p:tav>
                                      </p:tavLst>
                                    </p:anim>
                                    <p:anim calcmode="lin" valueType="num">
                                      <p:cBhvr>
                                        <p:cTn id="37" dur="500" fill="hold"/>
                                        <p:tgtEl>
                                          <p:spTgt spid="25606"/>
                                        </p:tgtEl>
                                        <p:attrNameLst>
                                          <p:attrName>ppt_h</p:attrName>
                                        </p:attrNameLst>
                                      </p:cBhvr>
                                      <p:tavLst>
                                        <p:tav tm="0">
                                          <p:val>
                                            <p:strVal val="#ppt_h*0.01"/>
                                          </p:val>
                                        </p:tav>
                                        <p:tav tm="100000">
                                          <p:val>
                                            <p:strVal val="#ppt_h"/>
                                          </p:val>
                                        </p:tav>
                                      </p:tavLst>
                                    </p:anim>
                                    <p:anim calcmode="lin" valueType="num">
                                      <p:cBhvr>
                                        <p:cTn id="38" dur="500" fill="hold"/>
                                        <p:tgtEl>
                                          <p:spTgt spid="25606"/>
                                        </p:tgtEl>
                                        <p:attrNameLst>
                                          <p:attrName>ppt_x</p:attrName>
                                        </p:attrNameLst>
                                      </p:cBhvr>
                                      <p:tavLst>
                                        <p:tav tm="0">
                                          <p:val>
                                            <p:strVal val="#ppt_x"/>
                                          </p:val>
                                        </p:tav>
                                        <p:tav tm="100000">
                                          <p:val>
                                            <p:strVal val="#ppt_x"/>
                                          </p:val>
                                        </p:tav>
                                      </p:tavLst>
                                    </p:anim>
                                    <p:anim calcmode="lin" valueType="num">
                                      <p:cBhvr>
                                        <p:cTn id="39" dur="500" fill="hold"/>
                                        <p:tgtEl>
                                          <p:spTgt spid="25606"/>
                                        </p:tgtEl>
                                        <p:attrNameLst>
                                          <p:attrName>ppt_y</p:attrName>
                                        </p:attrNameLst>
                                      </p:cBhvr>
                                      <p:tavLst>
                                        <p:tav tm="0">
                                          <p:val>
                                            <p:strVal val="#ppt_h+1"/>
                                          </p:val>
                                        </p:tav>
                                        <p:tav tm="100000">
                                          <p:val>
                                            <p:strVal val="#ppt_y"/>
                                          </p:val>
                                        </p:tav>
                                      </p:tavLst>
                                    </p:anim>
                                    <p:animEffect transition="in" filter="fade">
                                      <p:cBhvr>
                                        <p:cTn id="40" dur="500"/>
                                        <p:tgtEl>
                                          <p:spTgt spid="2560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25607"/>
                                        </p:tgtEl>
                                        <p:attrNameLst>
                                          <p:attrName>style.visibility</p:attrName>
                                        </p:attrNameLst>
                                      </p:cBhvr>
                                      <p:to>
                                        <p:strVal val="visible"/>
                                      </p:to>
                                    </p:set>
                                    <p:animEffect transition="in" filter="fade">
                                      <p:cBhvr>
                                        <p:cTn id="45" dur="800" decel="100000"/>
                                        <p:tgtEl>
                                          <p:spTgt spid="25607"/>
                                        </p:tgtEl>
                                      </p:cBhvr>
                                    </p:animEffect>
                                    <p:anim calcmode="lin" valueType="num">
                                      <p:cBhvr>
                                        <p:cTn id="46" dur="800" decel="100000" fill="hold"/>
                                        <p:tgtEl>
                                          <p:spTgt spid="25607"/>
                                        </p:tgtEl>
                                        <p:attrNameLst>
                                          <p:attrName>style.rotation</p:attrName>
                                        </p:attrNameLst>
                                      </p:cBhvr>
                                      <p:tavLst>
                                        <p:tav tm="0">
                                          <p:val>
                                            <p:fltVal val="-90.000000"/>
                                          </p:val>
                                        </p:tav>
                                        <p:tav tm="100000">
                                          <p:val>
                                            <p:fltVal val="0.000000"/>
                                          </p:val>
                                        </p:tav>
                                      </p:tavLst>
                                    </p:anim>
                                    <p:anim calcmode="lin" valueType="num">
                                      <p:cBhvr>
                                        <p:cTn id="47" dur="800" decel="100000" fill="hold"/>
                                        <p:tgtEl>
                                          <p:spTgt spid="25607"/>
                                        </p:tgtEl>
                                        <p:attrNameLst>
                                          <p:attrName>ppt_x</p:attrName>
                                        </p:attrNameLst>
                                      </p:cBhvr>
                                      <p:tavLst>
                                        <p:tav tm="0">
                                          <p:val>
                                            <p:strVal val="#ppt_x+0.4"/>
                                          </p:val>
                                        </p:tav>
                                        <p:tav tm="100000">
                                          <p:val>
                                            <p:strVal val="#ppt_x-0.05"/>
                                          </p:val>
                                        </p:tav>
                                      </p:tavLst>
                                    </p:anim>
                                    <p:anim calcmode="lin" valueType="num">
                                      <p:cBhvr>
                                        <p:cTn id="48" dur="800" decel="100000" fill="hold"/>
                                        <p:tgtEl>
                                          <p:spTgt spid="2560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560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560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25604" grpId="0"/>
      <p:bldP spid="25605" grpId="0" animBg="1"/>
      <p:bldP spid="25606" grpId="0" animBg="1"/>
      <p:bldP spid="25607" grpId="0"/>
    </p:bldLst>
  </p:timing>
</p:sld>
</file>

<file path=ppt/theme/theme1.xml><?xml version="1.0" encoding="utf-8"?>
<a:theme xmlns:a="http://schemas.openxmlformats.org/drawingml/2006/main" name="Studio">
  <a:themeElements>
    <a:clrScheme name="">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2E2"/>
      </a:accent5>
      <a:accent6>
        <a:srgbClr val="C0C9C9"/>
      </a:accent6>
      <a:hlink>
        <a:srgbClr val="99CC00"/>
      </a:hlink>
      <a:folHlink>
        <a:srgbClr val="336666"/>
      </a:folHlink>
    </a:clrScheme>
    <a:fontScheme na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2E2"/>
        </a:accent5>
        <a:accent6>
          <a:srgbClr val="C0C9C9"/>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989"/>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6EB"/>
        </a:accent5>
        <a:accent6>
          <a:srgbClr val="BF4D4D"/>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9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9E2FF"/>
        </a:accent5>
        <a:accent6>
          <a:srgbClr val="0089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CC3300"/>
        </a:dk2>
        <a:lt2>
          <a:srgbClr val="666633"/>
        </a:lt2>
        <a:accent1>
          <a:srgbClr val="808000"/>
        </a:accent1>
        <a:accent2>
          <a:srgbClr val="FF9900"/>
        </a:accent2>
        <a:accent3>
          <a:srgbClr val="AAAAAA"/>
        </a:accent3>
        <a:accent4>
          <a:srgbClr val="DCDCDC"/>
        </a:accent4>
        <a:accent5>
          <a:srgbClr val="C1C1AA"/>
        </a:accent5>
        <a:accent6>
          <a:srgbClr val="E58900"/>
        </a:accent6>
        <a:hlink>
          <a:srgbClr val="CC6600"/>
        </a:hlink>
        <a:folHlink>
          <a:srgbClr val="434B1F"/>
        </a:folHlink>
      </a:clrScheme>
      <a:clrMap bg1="lt1" tx1="dk1" bg2="lt2" tx2="dk2" accent1="accent1" accent2="accent2" accent3="accent3" accent4="accent4" accent5="accent5" accent6="accent6" hlink="hlink" folHlink="folHlink"/>
    </a:extraClrScheme>
    <a:extraClrScheme>
      <a:clrScheme name="">
        <a:dk1>
          <a:srgbClr val="FFFFFF"/>
        </a:dk1>
        <a:lt1>
          <a:srgbClr val="530901"/>
        </a:lt1>
        <a:dk2>
          <a:srgbClr val="FFFFFF"/>
        </a:dk2>
        <a:lt2>
          <a:srgbClr val="766997"/>
        </a:lt2>
        <a:accent1>
          <a:srgbClr val="FF3300"/>
        </a:accent1>
        <a:accent2>
          <a:srgbClr val="CC6600"/>
        </a:accent2>
        <a:accent3>
          <a:srgbClr val="B4AAAA"/>
        </a:accent3>
        <a:accent4>
          <a:srgbClr val="DCDCDC"/>
        </a:accent4>
        <a:accent5>
          <a:srgbClr val="FFADAA"/>
        </a:accent5>
        <a:accent6>
          <a:srgbClr val="B75B00"/>
        </a:accent6>
        <a:hlink>
          <a:srgbClr val="FF9900"/>
        </a:hlink>
        <a:folHlink>
          <a:srgbClr val="993300"/>
        </a:folHlink>
      </a:clrScheme>
      <a:clrMap bg1="lt1" tx1="dk1" bg2="lt2" tx2="dk2" accent1="accent1" accent2="accent2" accent3="accent3" accent4="accent4" accent5="accent5" accent6="accent6" hlink="hlink" folHlink="folHlink"/>
    </a:extraClrScheme>
    <a:extraClrScheme>
      <a:clrScheme name="">
        <a:dk1>
          <a:srgbClr val="FFFFFF"/>
        </a:dk1>
        <a:lt1>
          <a:srgbClr val="4C004C"/>
        </a:lt1>
        <a:dk2>
          <a:srgbClr val="FFFFFF"/>
        </a:dk2>
        <a:lt2>
          <a:srgbClr val="666699"/>
        </a:lt2>
        <a:accent1>
          <a:srgbClr val="0099CC"/>
        </a:accent1>
        <a:accent2>
          <a:srgbClr val="993366"/>
        </a:accent2>
        <a:accent3>
          <a:srgbClr val="B2AAB2"/>
        </a:accent3>
        <a:accent4>
          <a:srgbClr val="DCDCDC"/>
        </a:accent4>
        <a:accent5>
          <a:srgbClr val="AACAE2"/>
        </a:accent5>
        <a:accent6>
          <a:srgbClr val="892D5B"/>
        </a:accent6>
        <a:hlink>
          <a:srgbClr val="99CC00"/>
        </a:hlink>
        <a:folHlink>
          <a:srgbClr val="006699"/>
        </a:folHlink>
      </a:clrScheme>
      <a:clrMap bg1="lt1" tx1="dk1" bg2="lt2" tx2="dk2" accent1="accent1" accent2="accent2" accent3="accent3" accent4="accent4" accent5="accent5" accent6="accent6" hlink="hlink" folHlink="folHlink"/>
    </a:extraClrScheme>
    <a:extraClrScheme>
      <a:clrScheme name="">
        <a:dk1>
          <a:srgbClr val="FFFFFF"/>
        </a:dk1>
        <a:lt1>
          <a:srgbClr val="1E1551"/>
        </a:lt1>
        <a:dk2>
          <a:srgbClr val="CCFFFF"/>
        </a:dk2>
        <a:lt2>
          <a:srgbClr val="565682"/>
        </a:lt2>
        <a:accent1>
          <a:srgbClr val="33CCCC"/>
        </a:accent1>
        <a:accent2>
          <a:srgbClr val="009999"/>
        </a:accent2>
        <a:accent3>
          <a:srgbClr val="AAAAB3"/>
        </a:accent3>
        <a:accent4>
          <a:srgbClr val="DCDCDC"/>
        </a:accent4>
        <a:accent5>
          <a:srgbClr val="ADE2E2"/>
        </a:accent5>
        <a:accent6>
          <a:srgbClr val="008989"/>
        </a:accent6>
        <a:hlink>
          <a:srgbClr val="FF9900"/>
        </a:hlink>
        <a:folHlink>
          <a:srgbClr val="005986"/>
        </a:folHlink>
      </a:clrScheme>
      <a:clrMap bg1="lt1" tx1="dk1" bg2="lt2" tx2="dk2" accent1="accent1" accent2="accent2" accent3="accent3" accent4="accent4" accent5="accent5" accent6="accent6" hlink="hlink" folHlink="folHlink"/>
    </a:extraClrScheme>
    <a:extraClrScheme>
      <a:clrScheme name="">
        <a:dk1>
          <a:srgbClr val="FFFFFF"/>
        </a:dk1>
        <a:lt1>
          <a:srgbClr val="2E5D5C"/>
        </a:lt1>
        <a:dk2>
          <a:srgbClr val="FFFFFF"/>
        </a:dk2>
        <a:lt2>
          <a:srgbClr val="CCCC99"/>
        </a:lt2>
        <a:accent1>
          <a:srgbClr val="0099CC"/>
        </a:accent1>
        <a:accent2>
          <a:srgbClr val="D6E0E0"/>
        </a:accent2>
        <a:accent3>
          <a:srgbClr val="ACB6B6"/>
        </a:accent3>
        <a:accent4>
          <a:srgbClr val="DCDCDC"/>
        </a:accent4>
        <a:accent5>
          <a:srgbClr val="AACAE2"/>
        </a:accent5>
        <a:accent6>
          <a:srgbClr val="C0C9C9"/>
        </a:accent6>
        <a:hlink>
          <a:srgbClr val="CCCC99"/>
        </a:hlink>
        <a:folHlink>
          <a:srgbClr val="428A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fontScheme na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CC"/>
        </a:dk1>
        <a:lt1>
          <a:srgbClr val="000000"/>
        </a:lt1>
        <a:dk2>
          <a:srgbClr val="FFFFFF"/>
        </a:dk2>
        <a:lt2>
          <a:srgbClr val="9900CC"/>
        </a:lt2>
        <a:accent1>
          <a:srgbClr val="666699"/>
        </a:accent1>
        <a:accent2>
          <a:srgbClr val="660066"/>
        </a:accent2>
        <a:accent3>
          <a:srgbClr val="AAAAAA"/>
        </a:accent3>
        <a:accent4>
          <a:srgbClr val="DCDCAF"/>
        </a:accent4>
        <a:accent5>
          <a:srgbClr val="B9B9CA"/>
        </a:accent5>
        <a:accent6>
          <a:srgbClr val="5B005B"/>
        </a:accent6>
        <a:hlink>
          <a:srgbClr val="CC0000"/>
        </a:hlink>
        <a:folHlink>
          <a:srgbClr val="A5002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990033"/>
        </a:lt2>
        <a:accent1>
          <a:srgbClr val="FF3300"/>
        </a:accent1>
        <a:accent2>
          <a:srgbClr val="FF9900"/>
        </a:accent2>
        <a:accent3>
          <a:srgbClr val="AAAAAA"/>
        </a:accent3>
        <a:accent4>
          <a:srgbClr val="DCDCDC"/>
        </a:accent4>
        <a:accent5>
          <a:srgbClr val="FFADAA"/>
        </a:accent5>
        <a:accent6>
          <a:srgbClr val="E58900"/>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FFFF"/>
        </a:dk2>
        <a:lt2>
          <a:srgbClr val="CCCCFF"/>
        </a:lt2>
        <a:accent1>
          <a:srgbClr val="9999FF"/>
        </a:accent1>
        <a:accent2>
          <a:srgbClr val="33CCCC"/>
        </a:accent2>
        <a:accent3>
          <a:srgbClr val="AAAAAA"/>
        </a:accent3>
        <a:accent4>
          <a:srgbClr val="DCDCAF"/>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F8F8F8"/>
        </a:dk1>
        <a:lt1>
          <a:srgbClr val="800000"/>
        </a:lt1>
        <a:dk2>
          <a:srgbClr val="FFFFFF"/>
        </a:dk2>
        <a:lt2>
          <a:srgbClr val="000000"/>
        </a:lt2>
        <a:accent1>
          <a:srgbClr val="FF3300"/>
        </a:accent1>
        <a:accent2>
          <a:srgbClr val="FF5050"/>
        </a:accent2>
        <a:accent3>
          <a:srgbClr val="C1AAAA"/>
        </a:accent3>
        <a:accent4>
          <a:srgbClr val="D6D6D6"/>
        </a:accent4>
        <a:accent5>
          <a:srgbClr val="FFADAA"/>
        </a:accent5>
        <a:accent6>
          <a:srgbClr val="E54747"/>
        </a:accent6>
        <a:hlink>
          <a:srgbClr val="FF9999"/>
        </a:hlink>
        <a:folHlink>
          <a:srgbClr val="FF9966"/>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CCECFF"/>
        </a:dk2>
        <a:lt2>
          <a:srgbClr val="666699"/>
        </a:lt2>
        <a:accent1>
          <a:srgbClr val="009999"/>
        </a:accent1>
        <a:accent2>
          <a:srgbClr val="0099CC"/>
        </a:accent2>
        <a:accent3>
          <a:srgbClr val="AAAAB9"/>
        </a:accent3>
        <a:accent4>
          <a:srgbClr val="DCDCDC"/>
        </a:accent4>
        <a:accent5>
          <a:srgbClr val="AACACA"/>
        </a:accent5>
        <a:accent6>
          <a:srgbClr val="0089B7"/>
        </a:accent6>
        <a:hlink>
          <a:srgbClr val="CC99FF"/>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009900"/>
        </a:lt1>
        <a:dk2>
          <a:srgbClr val="FFFF99"/>
        </a:dk2>
        <a:lt2>
          <a:srgbClr val="99CC00"/>
        </a:lt2>
        <a:accent1>
          <a:srgbClr val="336600"/>
        </a:accent1>
        <a:accent2>
          <a:srgbClr val="008000"/>
        </a:accent2>
        <a:accent3>
          <a:srgbClr val="AACAAA"/>
        </a:accent3>
        <a:accent4>
          <a:srgbClr val="DCDCDC"/>
        </a:accent4>
        <a:accent5>
          <a:srgbClr val="ADB9AA"/>
        </a:accent5>
        <a:accent6>
          <a:srgbClr val="007200"/>
        </a:accent6>
        <a:hlink>
          <a:srgbClr val="CCCC00"/>
        </a:hlink>
        <a:folHlink>
          <a:srgbClr val="33CC33"/>
        </a:folHlink>
      </a:clrScheme>
      <a:clrMap bg1="lt1" tx1="dk1" bg2="lt2" tx2="dk2" accent1="accent1" accent2="accent2" accent3="accent3" accent4="accent4" accent5="accent5" accent6="accent6" hlink="hlink" folHlink="folHlink"/>
    </a:extraClrScheme>
    <a:extraClrScheme>
      <a:clrScheme name="">
        <a:dk1>
          <a:srgbClr val="000066"/>
        </a:dk1>
        <a:lt1>
          <a:srgbClr val="E1F4FF"/>
        </a:lt1>
        <a:dk2>
          <a:srgbClr val="000066"/>
        </a:dk2>
        <a:lt2>
          <a:srgbClr val="CCCCFF"/>
        </a:lt2>
        <a:accent1>
          <a:srgbClr val="9999FF"/>
        </a:accent1>
        <a:accent2>
          <a:srgbClr val="33CCCC"/>
        </a:accent2>
        <a:accent3>
          <a:srgbClr val="EDF8FF"/>
        </a:accent3>
        <a:accent4>
          <a:srgbClr val="000057"/>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589B7"/>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lloons">
  <a:themeElements>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fontScheme na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CC"/>
        </a:dk1>
        <a:lt1>
          <a:srgbClr val="000000"/>
        </a:lt1>
        <a:dk2>
          <a:srgbClr val="FFFFFF"/>
        </a:dk2>
        <a:lt2>
          <a:srgbClr val="9900CC"/>
        </a:lt2>
        <a:accent1>
          <a:srgbClr val="666699"/>
        </a:accent1>
        <a:accent2>
          <a:srgbClr val="660066"/>
        </a:accent2>
        <a:accent3>
          <a:srgbClr val="AAAAAA"/>
        </a:accent3>
        <a:accent4>
          <a:srgbClr val="DCDCAF"/>
        </a:accent4>
        <a:accent5>
          <a:srgbClr val="B9B9CA"/>
        </a:accent5>
        <a:accent6>
          <a:srgbClr val="5B005B"/>
        </a:accent6>
        <a:hlink>
          <a:srgbClr val="CC0000"/>
        </a:hlink>
        <a:folHlink>
          <a:srgbClr val="A5002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990033"/>
        </a:lt2>
        <a:accent1>
          <a:srgbClr val="FF3300"/>
        </a:accent1>
        <a:accent2>
          <a:srgbClr val="FF9900"/>
        </a:accent2>
        <a:accent3>
          <a:srgbClr val="AAAAAA"/>
        </a:accent3>
        <a:accent4>
          <a:srgbClr val="DCDCDC"/>
        </a:accent4>
        <a:accent5>
          <a:srgbClr val="FFADAA"/>
        </a:accent5>
        <a:accent6>
          <a:srgbClr val="E58900"/>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FFFF"/>
        </a:dk2>
        <a:lt2>
          <a:srgbClr val="CCCCFF"/>
        </a:lt2>
        <a:accent1>
          <a:srgbClr val="9999FF"/>
        </a:accent1>
        <a:accent2>
          <a:srgbClr val="33CCCC"/>
        </a:accent2>
        <a:accent3>
          <a:srgbClr val="AAAAAA"/>
        </a:accent3>
        <a:accent4>
          <a:srgbClr val="DCDCAF"/>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F8F8F8"/>
        </a:dk1>
        <a:lt1>
          <a:srgbClr val="800000"/>
        </a:lt1>
        <a:dk2>
          <a:srgbClr val="FFFFFF"/>
        </a:dk2>
        <a:lt2>
          <a:srgbClr val="000000"/>
        </a:lt2>
        <a:accent1>
          <a:srgbClr val="FF3300"/>
        </a:accent1>
        <a:accent2>
          <a:srgbClr val="FF5050"/>
        </a:accent2>
        <a:accent3>
          <a:srgbClr val="C1AAAA"/>
        </a:accent3>
        <a:accent4>
          <a:srgbClr val="D6D6D6"/>
        </a:accent4>
        <a:accent5>
          <a:srgbClr val="FFADAA"/>
        </a:accent5>
        <a:accent6>
          <a:srgbClr val="E54747"/>
        </a:accent6>
        <a:hlink>
          <a:srgbClr val="FF9999"/>
        </a:hlink>
        <a:folHlink>
          <a:srgbClr val="FF9966"/>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CCECFF"/>
        </a:dk2>
        <a:lt2>
          <a:srgbClr val="666699"/>
        </a:lt2>
        <a:accent1>
          <a:srgbClr val="009999"/>
        </a:accent1>
        <a:accent2>
          <a:srgbClr val="0099CC"/>
        </a:accent2>
        <a:accent3>
          <a:srgbClr val="AAAAB9"/>
        </a:accent3>
        <a:accent4>
          <a:srgbClr val="DCDCDC"/>
        </a:accent4>
        <a:accent5>
          <a:srgbClr val="AACACA"/>
        </a:accent5>
        <a:accent6>
          <a:srgbClr val="0089B7"/>
        </a:accent6>
        <a:hlink>
          <a:srgbClr val="CC99FF"/>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009900"/>
        </a:lt1>
        <a:dk2>
          <a:srgbClr val="FFFF99"/>
        </a:dk2>
        <a:lt2>
          <a:srgbClr val="99CC00"/>
        </a:lt2>
        <a:accent1>
          <a:srgbClr val="336600"/>
        </a:accent1>
        <a:accent2>
          <a:srgbClr val="008000"/>
        </a:accent2>
        <a:accent3>
          <a:srgbClr val="AACAAA"/>
        </a:accent3>
        <a:accent4>
          <a:srgbClr val="DCDCDC"/>
        </a:accent4>
        <a:accent5>
          <a:srgbClr val="ADB9AA"/>
        </a:accent5>
        <a:accent6>
          <a:srgbClr val="007200"/>
        </a:accent6>
        <a:hlink>
          <a:srgbClr val="CCCC00"/>
        </a:hlink>
        <a:folHlink>
          <a:srgbClr val="33CC33"/>
        </a:folHlink>
      </a:clrScheme>
      <a:clrMap bg1="lt1" tx1="dk1" bg2="lt2" tx2="dk2" accent1="accent1" accent2="accent2" accent3="accent3" accent4="accent4" accent5="accent5" accent6="accent6" hlink="hlink" folHlink="folHlink"/>
    </a:extraClrScheme>
    <a:extraClrScheme>
      <a:clrScheme name="">
        <a:dk1>
          <a:srgbClr val="000066"/>
        </a:dk1>
        <a:lt1>
          <a:srgbClr val="E1F4FF"/>
        </a:lt1>
        <a:dk2>
          <a:srgbClr val="000066"/>
        </a:dk2>
        <a:lt2>
          <a:srgbClr val="CCCCFF"/>
        </a:lt2>
        <a:accent1>
          <a:srgbClr val="9999FF"/>
        </a:accent1>
        <a:accent2>
          <a:srgbClr val="33CCCC"/>
        </a:accent2>
        <a:accent3>
          <a:srgbClr val="EDF8FF"/>
        </a:accent3>
        <a:accent4>
          <a:srgbClr val="000057"/>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589B7"/>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alloons">
  <a:themeElements>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fontScheme na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CC"/>
        </a:dk1>
        <a:lt1>
          <a:srgbClr val="000000"/>
        </a:lt1>
        <a:dk2>
          <a:srgbClr val="FFFFFF"/>
        </a:dk2>
        <a:lt2>
          <a:srgbClr val="9900CC"/>
        </a:lt2>
        <a:accent1>
          <a:srgbClr val="666699"/>
        </a:accent1>
        <a:accent2>
          <a:srgbClr val="660066"/>
        </a:accent2>
        <a:accent3>
          <a:srgbClr val="AAAAAA"/>
        </a:accent3>
        <a:accent4>
          <a:srgbClr val="DCDCAF"/>
        </a:accent4>
        <a:accent5>
          <a:srgbClr val="B9B9CA"/>
        </a:accent5>
        <a:accent6>
          <a:srgbClr val="5B005B"/>
        </a:accent6>
        <a:hlink>
          <a:srgbClr val="CC0000"/>
        </a:hlink>
        <a:folHlink>
          <a:srgbClr val="A5002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990033"/>
        </a:lt2>
        <a:accent1>
          <a:srgbClr val="FF3300"/>
        </a:accent1>
        <a:accent2>
          <a:srgbClr val="FF9900"/>
        </a:accent2>
        <a:accent3>
          <a:srgbClr val="AAAAAA"/>
        </a:accent3>
        <a:accent4>
          <a:srgbClr val="DCDCDC"/>
        </a:accent4>
        <a:accent5>
          <a:srgbClr val="FFADAA"/>
        </a:accent5>
        <a:accent6>
          <a:srgbClr val="E58900"/>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FFFF"/>
        </a:dk2>
        <a:lt2>
          <a:srgbClr val="CCCCFF"/>
        </a:lt2>
        <a:accent1>
          <a:srgbClr val="9999FF"/>
        </a:accent1>
        <a:accent2>
          <a:srgbClr val="33CCCC"/>
        </a:accent2>
        <a:accent3>
          <a:srgbClr val="AAAAAA"/>
        </a:accent3>
        <a:accent4>
          <a:srgbClr val="DCDCAF"/>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F8F8F8"/>
        </a:dk1>
        <a:lt1>
          <a:srgbClr val="800000"/>
        </a:lt1>
        <a:dk2>
          <a:srgbClr val="FFFFFF"/>
        </a:dk2>
        <a:lt2>
          <a:srgbClr val="000000"/>
        </a:lt2>
        <a:accent1>
          <a:srgbClr val="FF3300"/>
        </a:accent1>
        <a:accent2>
          <a:srgbClr val="FF5050"/>
        </a:accent2>
        <a:accent3>
          <a:srgbClr val="C1AAAA"/>
        </a:accent3>
        <a:accent4>
          <a:srgbClr val="D6D6D6"/>
        </a:accent4>
        <a:accent5>
          <a:srgbClr val="FFADAA"/>
        </a:accent5>
        <a:accent6>
          <a:srgbClr val="E54747"/>
        </a:accent6>
        <a:hlink>
          <a:srgbClr val="FF9999"/>
        </a:hlink>
        <a:folHlink>
          <a:srgbClr val="FF9966"/>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CCECFF"/>
        </a:dk2>
        <a:lt2>
          <a:srgbClr val="666699"/>
        </a:lt2>
        <a:accent1>
          <a:srgbClr val="009999"/>
        </a:accent1>
        <a:accent2>
          <a:srgbClr val="0099CC"/>
        </a:accent2>
        <a:accent3>
          <a:srgbClr val="AAAAB9"/>
        </a:accent3>
        <a:accent4>
          <a:srgbClr val="DCDCDC"/>
        </a:accent4>
        <a:accent5>
          <a:srgbClr val="AACACA"/>
        </a:accent5>
        <a:accent6>
          <a:srgbClr val="0089B7"/>
        </a:accent6>
        <a:hlink>
          <a:srgbClr val="CC99FF"/>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009900"/>
        </a:lt1>
        <a:dk2>
          <a:srgbClr val="FFFF99"/>
        </a:dk2>
        <a:lt2>
          <a:srgbClr val="99CC00"/>
        </a:lt2>
        <a:accent1>
          <a:srgbClr val="336600"/>
        </a:accent1>
        <a:accent2>
          <a:srgbClr val="008000"/>
        </a:accent2>
        <a:accent3>
          <a:srgbClr val="AACAAA"/>
        </a:accent3>
        <a:accent4>
          <a:srgbClr val="DCDCDC"/>
        </a:accent4>
        <a:accent5>
          <a:srgbClr val="ADB9AA"/>
        </a:accent5>
        <a:accent6>
          <a:srgbClr val="007200"/>
        </a:accent6>
        <a:hlink>
          <a:srgbClr val="CCCC00"/>
        </a:hlink>
        <a:folHlink>
          <a:srgbClr val="33CC33"/>
        </a:folHlink>
      </a:clrScheme>
      <a:clrMap bg1="lt1" tx1="dk1" bg2="lt2" tx2="dk2" accent1="accent1" accent2="accent2" accent3="accent3" accent4="accent4" accent5="accent5" accent6="accent6" hlink="hlink" folHlink="folHlink"/>
    </a:extraClrScheme>
    <a:extraClrScheme>
      <a:clrScheme name="">
        <a:dk1>
          <a:srgbClr val="000066"/>
        </a:dk1>
        <a:lt1>
          <a:srgbClr val="E1F4FF"/>
        </a:lt1>
        <a:dk2>
          <a:srgbClr val="000066"/>
        </a:dk2>
        <a:lt2>
          <a:srgbClr val="CCCCFF"/>
        </a:lt2>
        <a:accent1>
          <a:srgbClr val="9999FF"/>
        </a:accent1>
        <a:accent2>
          <a:srgbClr val="33CCCC"/>
        </a:accent2>
        <a:accent3>
          <a:srgbClr val="EDF8FF"/>
        </a:accent3>
        <a:accent4>
          <a:srgbClr val="000057"/>
        </a:accent4>
        <a:accent5>
          <a:srgbClr val="CACAFF"/>
        </a:accent5>
        <a:accent6>
          <a:srgbClr val="2DB7B7"/>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
        <a:dk1>
          <a:srgbClr val="006699"/>
        </a:dk1>
        <a:lt1>
          <a:srgbClr val="FFFFFF"/>
        </a:lt1>
        <a:dk2>
          <a:srgbClr val="006666"/>
        </a:dk2>
        <a:lt2>
          <a:srgbClr val="FFFFCC"/>
        </a:lt2>
        <a:accent1>
          <a:srgbClr val="EDFAD2"/>
        </a:accent1>
        <a:accent2>
          <a:srgbClr val="EBF7FF"/>
        </a:accent2>
        <a:accent3>
          <a:srgbClr val="FFFFFF"/>
        </a:accent3>
        <a:accent4>
          <a:srgbClr val="005783"/>
        </a:accent4>
        <a:accent5>
          <a:srgbClr val="F4FCE5"/>
        </a:accent5>
        <a:accent6>
          <a:srgbClr val="D3DDE5"/>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589B7"/>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oposal">
  <a:themeElements>
    <a:clrScheme name="">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EC5FB"/>
      </a:accent5>
      <a:accent6>
        <a:srgbClr val="895BE5"/>
      </a:accent6>
      <a:hlink>
        <a:srgbClr val="E4005C"/>
      </a:hlink>
      <a:folHlink>
        <a:srgbClr val="C36C03"/>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333333"/>
        </a:lt1>
        <a:dk2>
          <a:srgbClr val="FFF4C3"/>
        </a:dk2>
        <a:lt2>
          <a:srgbClr val="777777"/>
        </a:lt2>
        <a:accent1>
          <a:srgbClr val="C892FA"/>
        </a:accent1>
        <a:accent2>
          <a:srgbClr val="9966FF"/>
        </a:accent2>
        <a:accent3>
          <a:srgbClr val="ADADAD"/>
        </a:accent3>
        <a:accent4>
          <a:srgbClr val="DCDCDC"/>
        </a:accent4>
        <a:accent5>
          <a:srgbClr val="E0C7FC"/>
        </a:accent5>
        <a:accent6>
          <a:srgbClr val="895BE5"/>
        </a:accent6>
        <a:hlink>
          <a:srgbClr val="E4005C"/>
        </a:hlink>
        <a:folHlink>
          <a:srgbClr val="DC7A04"/>
        </a:folHlink>
      </a:clrScheme>
      <a:clrMap bg1="lt1" tx1="dk1" bg2="lt2" tx2="dk2" accent1="accent1" accent2="accent2" accent3="accent3" accent4="accent4" accent5="accent5" accent6="accent6" hlink="hlink" folHlink="folHlink"/>
    </a:extraClrScheme>
    <a:extraClrScheme>
      <a:clrScheme name="">
        <a:dk1>
          <a:srgbClr val="FFFFFF"/>
        </a:dk1>
        <a:lt1>
          <a:srgbClr val="5F5F5F"/>
        </a:lt1>
        <a:dk2>
          <a:srgbClr val="FFFFCC"/>
        </a:dk2>
        <a:lt2>
          <a:srgbClr val="1C1C1C"/>
        </a:lt2>
        <a:accent1>
          <a:srgbClr val="4A5B64"/>
        </a:accent1>
        <a:accent2>
          <a:srgbClr val="AF9387"/>
        </a:accent2>
        <a:accent3>
          <a:srgbClr val="B7B7B7"/>
        </a:accent3>
        <a:accent4>
          <a:srgbClr val="DCDCDC"/>
        </a:accent4>
        <a:accent5>
          <a:srgbClr val="B2B6B8"/>
        </a:accent5>
        <a:accent6>
          <a:srgbClr val="9D8379"/>
        </a:accent6>
        <a:hlink>
          <a:srgbClr val="F3C43F"/>
        </a:hlink>
        <a:folHlink>
          <a:srgbClr val="66CCFF"/>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D4D4D"/>
        </a:lt2>
        <a:accent1>
          <a:srgbClr val="8D8DB3"/>
        </a:accent1>
        <a:accent2>
          <a:srgbClr val="7A25D7"/>
        </a:accent2>
        <a:accent3>
          <a:srgbClr val="B9B9CA"/>
        </a:accent3>
        <a:accent4>
          <a:srgbClr val="DCDCDC"/>
        </a:accent4>
        <a:accent5>
          <a:srgbClr val="C5C5D5"/>
        </a:accent5>
        <a:accent6>
          <a:srgbClr val="6D20C1"/>
        </a:accent6>
        <a:hlink>
          <a:srgbClr val="66CCFF"/>
        </a:hlink>
        <a:folHlink>
          <a:srgbClr val="3333CC"/>
        </a:folHlink>
      </a:clrScheme>
      <a:clrMap bg1="lt1" tx1="dk1" bg2="lt2" tx2="dk2" accent1="accent1" accent2="accent2" accent3="accent3" accent4="accent4" accent5="accent5" accent6="accent6" hlink="hlink" folHlink="folHlink"/>
    </a:extraClrScheme>
    <a:extraClrScheme>
      <a:clrScheme name="">
        <a:dk1>
          <a:srgbClr val="F8F8F8"/>
        </a:dk1>
        <a:lt1>
          <a:srgbClr val="538DC7"/>
        </a:lt1>
        <a:dk2>
          <a:srgbClr val="CCECFF"/>
        </a:dk2>
        <a:lt2>
          <a:srgbClr val="10187C"/>
        </a:lt2>
        <a:accent1>
          <a:srgbClr val="879EC7"/>
        </a:accent1>
        <a:accent2>
          <a:srgbClr val="461B8B"/>
        </a:accent2>
        <a:accent3>
          <a:srgbClr val="B4C5DF"/>
        </a:accent3>
        <a:accent4>
          <a:srgbClr val="D6D6D6"/>
        </a:accent4>
        <a:accent5>
          <a:srgbClr val="C3CCDF"/>
        </a:accent5>
        <a:accent6>
          <a:srgbClr val="3E177C"/>
        </a:accent6>
        <a:hlink>
          <a:srgbClr val="0000FF"/>
        </a:hlink>
        <a:folHlink>
          <a:srgbClr val="0080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2F2E"/>
        </a:lt2>
        <a:accent1>
          <a:srgbClr val="0E6A52"/>
        </a:accent1>
        <a:accent2>
          <a:srgbClr val="3553A7"/>
        </a:accent2>
        <a:accent3>
          <a:srgbClr val="AAC1C1"/>
        </a:accent3>
        <a:accent4>
          <a:srgbClr val="DCDCDC"/>
        </a:accent4>
        <a:accent5>
          <a:srgbClr val="AABAB3"/>
        </a:accent5>
        <a:accent6>
          <a:srgbClr val="2F4A95"/>
        </a:accent6>
        <a:hlink>
          <a:srgbClr val="1ACE9F"/>
        </a:hlink>
        <a:folHlink>
          <a:srgbClr val="B5B5FF"/>
        </a:folHlink>
      </a:clrScheme>
      <a:clrMap bg1="lt1" tx1="dk1" bg2="lt2" tx2="dk2" accent1="accent1" accent2="accent2" accent3="accent3" accent4="accent4" accent5="accent5" accent6="accent6" hlink="hlink" folHlink="folHlink"/>
    </a:extraClrScheme>
    <a:extraClrScheme>
      <a:clrScheme name="">
        <a:dk1>
          <a:srgbClr val="000000"/>
        </a:dk1>
        <a:lt1>
          <a:srgbClr val="E3FFFF"/>
        </a:lt1>
        <a:dk2>
          <a:srgbClr val="4400A8"/>
        </a:dk2>
        <a:lt2>
          <a:srgbClr val="005452"/>
        </a:lt2>
        <a:accent1>
          <a:srgbClr val="92CAC9"/>
        </a:accent1>
        <a:accent2>
          <a:srgbClr val="009999"/>
        </a:accent2>
        <a:accent3>
          <a:srgbClr val="EEFFFF"/>
        </a:accent3>
        <a:accent4>
          <a:srgbClr val="000000"/>
        </a:accent4>
        <a:accent5>
          <a:srgbClr val="C7E1E0"/>
        </a:accent5>
        <a:accent6>
          <a:srgbClr val="008989"/>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4B501"/>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EC5FB"/>
        </a:accent5>
        <a:accent6>
          <a:srgbClr val="895BE5"/>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rayons">
  <a:themeElements>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fontScheme na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B"/>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272"/>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808000"/>
        </a:lt2>
        <a:accent1>
          <a:srgbClr val="99CC00"/>
        </a:accent1>
        <a:accent2>
          <a:srgbClr val="003300"/>
        </a:accent2>
        <a:accent3>
          <a:srgbClr val="ADB9AA"/>
        </a:accent3>
        <a:accent4>
          <a:srgbClr val="DCDCDC"/>
        </a:accent4>
        <a:accent5>
          <a:srgbClr val="CAE2AA"/>
        </a:accent5>
        <a:accent6>
          <a:srgbClr val="002D00"/>
        </a:accent6>
        <a:hlink>
          <a:srgbClr val="CCCC00"/>
        </a:hlink>
        <a:folHlink>
          <a:srgbClr val="CCFF33"/>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CECFF"/>
        </a:dk2>
        <a:lt2>
          <a:srgbClr val="808080"/>
        </a:lt2>
        <a:accent1>
          <a:srgbClr val="33CCCC"/>
        </a:accent1>
        <a:accent2>
          <a:srgbClr val="006699"/>
        </a:accent2>
        <a:accent3>
          <a:srgbClr val="AAADB9"/>
        </a:accent3>
        <a:accent4>
          <a:srgbClr val="DCDCDC"/>
        </a:accent4>
        <a:accent5>
          <a:srgbClr val="ADE2E2"/>
        </a:accent5>
        <a:accent6>
          <a:srgbClr val="005B89"/>
        </a:accent6>
        <a:hlink>
          <a:srgbClr val="00FFFF"/>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6666FF"/>
        </a:lt2>
        <a:accent1>
          <a:srgbClr val="33CCFF"/>
        </a:accent1>
        <a:accent2>
          <a:srgbClr val="0000FF"/>
        </a:accent2>
        <a:accent3>
          <a:srgbClr val="AAAAB9"/>
        </a:accent3>
        <a:accent4>
          <a:srgbClr val="DCDCDC"/>
        </a:accent4>
        <a:accent5>
          <a:srgbClr val="ADE2FF"/>
        </a:accent5>
        <a:accent6>
          <a:srgbClr val="0000E5"/>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800080"/>
        </a:lt1>
        <a:dk2>
          <a:srgbClr val="FFFFFF"/>
        </a:dk2>
        <a:lt2>
          <a:srgbClr val="000000"/>
        </a:lt2>
        <a:accent1>
          <a:srgbClr val="CC66FF"/>
        </a:accent1>
        <a:accent2>
          <a:srgbClr val="990099"/>
        </a:accent2>
        <a:accent3>
          <a:srgbClr val="C1AAC1"/>
        </a:accent3>
        <a:accent4>
          <a:srgbClr val="DCDCDC"/>
        </a:accent4>
        <a:accent5>
          <a:srgbClr val="E2B9FF"/>
        </a:accent5>
        <a:accent6>
          <a:srgbClr val="890089"/>
        </a:accent6>
        <a:hlink>
          <a:srgbClr val="FF9900"/>
        </a:hlink>
        <a:folHlink>
          <a:srgbClr val="FF33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FF3300"/>
        </a:lt2>
        <a:accent1>
          <a:srgbClr val="FF7C80"/>
        </a:accent1>
        <a:accent2>
          <a:srgbClr val="990000"/>
        </a:accent2>
        <a:accent3>
          <a:srgbClr val="C1AAAA"/>
        </a:accent3>
        <a:accent4>
          <a:srgbClr val="DCDCDC"/>
        </a:accent4>
        <a:accent5>
          <a:srgbClr val="FFBFC1"/>
        </a:accent5>
        <a:accent6>
          <a:srgbClr val="890000"/>
        </a:accent6>
        <a:hlink>
          <a:srgbClr val="FF66CC"/>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4829</Words>
  <Application>WPS Presentation</Application>
  <PresentationFormat/>
  <Paragraphs>209</Paragraphs>
  <Slides>22</Slides>
  <Notes>0</Notes>
  <HiddenSlides>0</HiddenSlides>
  <MMClips>2</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22</vt:i4>
      </vt:variant>
    </vt:vector>
  </HeadingPairs>
  <TitlesOfParts>
    <vt:vector size="40" baseType="lpstr">
      <vt:lpstr>Arial</vt:lpstr>
      <vt:lpstr>SimSun</vt:lpstr>
      <vt:lpstr>Wingdings</vt:lpstr>
      <vt:lpstr>Times New Roman</vt:lpstr>
      <vt:lpstr>Tahoma</vt:lpstr>
      <vt:lpstr>Verdana</vt:lpstr>
      <vt:lpstr>Comic Sans MS</vt:lpstr>
      <vt:lpstr>Symbol</vt:lpstr>
      <vt:lpstr>Microsoft YaHei</vt:lpstr>
      <vt:lpstr>Arial Unicode MS</vt:lpstr>
      <vt:lpstr>Calibri Light</vt:lpstr>
      <vt:lpstr>Calibri</vt:lpstr>
      <vt:lpstr>Studio</vt:lpstr>
      <vt:lpstr>Balloons</vt:lpstr>
      <vt:lpstr>1_Balloons</vt:lpstr>
      <vt:lpstr>2_Balloons</vt:lpstr>
      <vt:lpstr>Proposal</vt:lpstr>
      <vt:lpstr>Crayons</vt:lpstr>
      <vt:lpstr>Chương VI:  Ứng Dụng Di Truyền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Hằng Phạm</cp:lastModifiedBy>
  <cp:revision>2</cp:revision>
  <dcterms:created xsi:type="dcterms:W3CDTF">2005-12-31T17:05:25Z</dcterms:created>
  <dcterms:modified xsi:type="dcterms:W3CDTF">2024-01-21T12:53:20Z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y fmtid="{D5CDD505-2E9C-101B-9397-08002B2CF9AE}" pid="3" name="ICV">
    <vt:lpwstr>3388563023B64FD18C74D4ADA0371798_12</vt:lpwstr>
  </property>
  <property fmtid="{D5CDD505-2E9C-101B-9397-08002B2CF9AE}" pid="4" name="KSOProductBuildVer">
    <vt:lpwstr>1033-12.2.0.13431</vt:lpwstr>
  </property>
</Properties>
</file>