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36334-F170-4676-9F5A-A20491D50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0A1915-B7BF-445C-BCB8-837560A0A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8CEA-0C70-476F-93A6-77A667243A3F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FF4609-CA51-4C0E-8B61-AFDE38D02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97A6C-DDA8-48CF-AC4C-B781647E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A8453-4CEF-4C1B-A9F6-C02E8F326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70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BFFDC5-E7A4-4147-A423-76786A53F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A1127-DE06-42C5-A902-E37B1F50A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56819-B314-4A09-A61B-C2C27CE353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48CEA-0C70-476F-93A6-77A667243A3F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8BB4D-6830-4D72-B2C0-1BDB6E2B18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683C5-B0C0-47FB-8D2C-561D3014B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A8453-4CEF-4C1B-A9F6-C02E8F326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51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AC902E-2B89-4A98-91C1-FCCA94D83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A9DBEB-0868-497C-8CE8-A0E64BD7A2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9652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E4BF26-70D2-44E9-AE1A-4AAC09E08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53BC36-0AF6-4205-87F9-F9EEB5A805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6099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C4B6AF-54EC-48C6-865D-3F149D087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5D3049-37E6-4986-AB89-9E8CA34DE8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901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540D60-53DF-4EA2-84E9-07DA99058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9D74A4-E21D-4AEB-BAFD-9F28F53ED2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2093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EF76F9-2CAE-4377-98FD-34C68DE1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DCFBC3-96FD-44C1-9316-7856FE775D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5822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379AF7-99EE-4041-98EA-63BEEEC84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DD3664-40A3-4ABC-8D7D-81DDC3A442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8950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C9D5C0-7EAB-4410-B142-2DE72A27D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CD6F5-8A13-4681-97AD-E994BEA793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947DB2-5D10-4459-929C-D0F89A8A1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0C55C7-BC23-45C4-A5D1-8967E28D87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0527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982C46-64F6-4133-B108-C71087878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F6F7DB-A55D-4B22-BCAA-9E01E25541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808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658503-10D1-445F-87E5-5D1BD2314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62D5EA-8AFF-4F0C-BF52-C414407EB5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9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216F83-F900-4C08-BCA1-03AB53357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36D91-D069-40BA-83FE-BE8383877F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9623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26E0DD-15F8-4C36-84A2-2C813E139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482299-410B-4288-B648-77AAB11A06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1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318368-3134-46BF-A205-1020C7AC5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Liên hệ chuyển giao tài liệu để nhận tài liệu chỉnh sửa, có đầy đủ hiệu ứng, video và quyền lợi sử dụng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sản phẩm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----------------------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fb: Thầy Hoàng Oppa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Group facebook: GIÁO VIÊN KHTN (Quản trị viên)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Zalo: 0932.99.00.90</a:t>
            </a:r>
            <a:endParaRPr lang="en-US" sz="3300" dirty="0">
              <a:solidFill>
                <a:schemeClr val="bg1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74E15D-F6BD-48AA-8520-1260E73A0D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52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0FF97F-962B-44DF-8E31-7E6677EF8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301FFD-0C89-49B0-BE66-9EEB560728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0697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A210DF-C46C-47B0-B5A7-6FA87B354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F39BDD-2F4A-46A0-A54C-C34E7D1D26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1923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06D1C0-3CA1-4496-BA56-7DD39895B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5B7B7F-C4EF-43A9-946E-0BFEC527A0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1053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F29921-9F2A-4A8C-8088-E6C58281F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AB931B-EE03-405A-BE44-60546CF1D6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7485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244CFC-867C-4C14-8F0F-DB96943EF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AB9CAB-6F0C-439B-BF34-2E4387D0B2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39E536-A17A-4967-AF9E-D8B84CFC2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5BA56-492E-44FA-8835-FEDCC2A911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14339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E620CD-57EA-495B-91B2-E22989965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739943-FBAD-4D78-ACA9-BC3893B78A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8715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40155E-6F13-4DA2-BD8D-43E651E05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ADE084-5961-46B3-96B7-E019421B26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25449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F4C106-227E-4C41-BF53-BCFC5D08A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CC0EAC-D354-4E59-98E2-559DD16776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5903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12333C-8397-48AB-B6BF-4BA26E0BB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42FF8-7B8E-4A5D-AD81-9130D63479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57019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3738B8-519E-4029-B677-B1E1C3FC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ADF3D2-87EC-404E-9783-4A9CAB3160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04647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A44993-D7A5-4F32-8B72-1EAFB0125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09946-1CDB-4650-86A7-BD66081204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57892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9723D1-8782-42EF-9FBE-585B0F5E7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29553-5FCA-4FC6-947B-CBA0E7BFD8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828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39F2AE-4D65-49B9-85A7-3E9132B62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507E94-F23C-4416-A60D-08775A0168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8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694968-1547-455D-9D7E-BCB9BD6C1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C9AEFA-6CC8-41FA-B99C-1DC325EF1F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0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8798CB-7B52-43BC-A337-4597F0EB0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81B146-DADE-4D87-BD42-9B53148904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4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954D8B-474D-4EDB-B20A-E0BA35F93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7A77D8-0670-4DA7-8211-62BEC7194E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72FA22-A5B0-459C-8574-5F82828E3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BEE202-CEF3-4275-9CE0-BAF7C82840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4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640F65-3835-4C30-8475-EA789A03C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5710FE-2B26-49DC-A890-0DA7DA69F7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1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3E4042-D9CE-43EC-AE00-2089B5A7F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830E80-36FA-4D5E-927A-30B5199209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2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CB94AF-2003-4FF2-955C-CC2A1FDFB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494AC-DF81-4D35-B597-F22F993875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44307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C221A9-C785-4A8C-85BA-397E34F28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Liên hệ chuyển giao tài liệu để nhận tài liệu chỉnh sửa, có đầy đủ hiệu ứng, video và quyền lợi sử dụng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sản phẩm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----------------------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fb: Thầy Hoàng Oppa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Group facebook: GIÁO VIÊN KHTN (Quản trị viên)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Zalo: 0932.99.00.90</a:t>
            </a:r>
            <a:endParaRPr lang="en-US" sz="3300" dirty="0">
              <a:solidFill>
                <a:schemeClr val="bg1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91095-A155-4590-8BCA-4B2A4851A5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202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7C7273-6D8E-4266-90C9-B3EC92B56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EF28AB-7E68-4792-92F4-10E2BD2A72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394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0127AD-0FB7-4C3C-AC06-105FBE3D9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9495F5-4272-4356-8C74-73582C563F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541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4A9161-6CD0-4A57-A9B1-B864D3D39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F346FC-CC9A-4F9A-8950-A004429600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12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8168AE-417A-405C-A745-2C9397F60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3C43DF-B99D-4172-8B6C-3A6B5ABAC5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778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96800D-29E5-4FA1-817B-35DF595A2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5F3581-0F5F-4D71-BE97-2284512FAE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892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F2BA05-97F0-4928-8B63-38D4951C6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923C9B-DE23-44E5-861D-59629CE797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058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7E17FE-F69D-4E65-BE4B-25DB5CB47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DF17FB-3607-4884-B037-02A7385C62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53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15C452-60F8-4BBE-9232-37C7EFE6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06BE8B-1B37-422E-8CE3-4BC16C5BB9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797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AB1D6F-018A-426E-A043-25E25DA5B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858282-5A0B-4B8E-BB35-116FA3FE41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16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9D2BCB-4FF0-47F4-BF46-E1862E4E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3961B-BF64-44C8-94AE-F07ED832F5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41229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123A49-0683-4940-A903-8D5162988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360A63-8249-4368-98A9-9A841E8EE3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687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396B21-DE86-47D8-88F1-F2D60EBFD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8AD6CA-52B5-45CD-8334-095A96A9F5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4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366018-6D6F-4BEE-A475-C1C3193BE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DC908A-F9CF-40CC-981B-3936B1984F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523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E3F7D9-32B3-41DE-8507-6B329804B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A419EF-2AED-449D-89C1-6FD207426D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0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A8EB16-DD4E-4BF7-93B4-F559AAD58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70C664-EFD3-4588-A3FB-F075E4B882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070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EBBFE1-EFC1-408D-A0CF-4C573F5A6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85F79A-8F46-41A6-9B82-85BE1E1E7E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3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946472-FE10-4F3F-92EA-BE756833B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989B2F-B133-4BC9-8BBF-B3AA6B9A3A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1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552092-B8CE-49FC-B004-B3AB8D94C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0B484B-438F-42DC-9B00-1B06AB60CF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82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58C1AC-7F41-415A-9FE0-AD6FA99DD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33D6F7-9429-4368-8DD3-CBA1A756D7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38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A96474-9031-48A9-9CE3-61EBC837D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#9Slide03 Swiss Condensed Bold" panose="02000500000000000000" pitchFamily="2" charset="0"/>
              </a:rPr>
              <a:t>CÁM ƠN CÁC EM ĐÃ LẮNG NGHE</a:t>
            </a:r>
            <a:endParaRPr lang="en-US" dirty="0">
              <a:latin typeface="#9Slide03 Swiss Condensed Bold" panose="02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D39BD5-38C9-4183-8617-09A888F6B5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9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52FCDE-02E4-4F5A-BF1C-1893AAC7B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94BEFD-6E27-4E21-A4AF-080B14C4A9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1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7FA4BD-494C-4B15-821C-0E8F766A6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0E82F7-9C41-4373-86D2-CF7C4003D1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6552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57FF0B-5E87-40FA-B780-AD98F8F83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1764BE-A6AD-4424-B8B5-EE3E41A978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3070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70E814-4DBE-447D-B7BB-4D45E06E7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Liên hệ chuyển giao tài liệu để nhận tài liệu chỉnh sửa, có đầy đủ hiệu ứng, video và quyền lợi sử dụng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sản phẩm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----------------------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fb: Thầy Hoàng Oppa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Group facebook: GIÁO VIÊN KHTN (Quản trị viên)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Zalo: 0932.99.00.90</a:t>
            </a:r>
            <a:endParaRPr lang="en-US" sz="3300" dirty="0">
              <a:solidFill>
                <a:schemeClr val="bg1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3C5C09-B624-4BB2-B36D-3A18335D39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98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</Words>
  <Application>Microsoft Office PowerPoint</Application>
  <PresentationFormat>Widescreen</PresentationFormat>
  <Paragraphs>4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#9Slide03 Roboto Condensed</vt:lpstr>
      <vt:lpstr>#9Slide03 Swiss Condensed Bold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Liên hệ chuyển giao tài liệu để nhận tài liệu chỉnh sửa, có đầy đủ hiệu ứng, video và quyền lợi sử dụng  sản phẩm ---------------------- fb: Thầy Hoàng Oppa  Group facebook: GIÁO VIÊN KHTN (Quản trị viên)  Zalo: 0932.99.00.90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Liên hệ chuyển giao tài liệu để nhận tài liệu chỉnh sửa, có đầy đủ hiệu ứng, video và quyền lợi sử dụng  sản phẩm ---------------------- fb: Thầy Hoàng Oppa  Group facebook: GIÁO VIÊN KHTN (Quản trị viên)  Zalo: 0932.99.00.90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Liên hệ chuyển giao tài liệu để nhận tài liệu chỉnh sửa, có đầy đủ hiệu ứng, video và quyền lợi sử dụng  sản phẩm ---------------------- fb: Thầy Hoàng Oppa  Group facebook: GIÁO VIÊN KHTN (Quản trị viên)  Zalo: 0932.99.00.90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CÁM ƠN CÁC EM ĐÃ LẮNG NGHE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 Anh</dc:creator>
  <cp:lastModifiedBy>Ky Anh</cp:lastModifiedBy>
  <cp:revision>1</cp:revision>
  <dcterms:created xsi:type="dcterms:W3CDTF">2021-12-15T17:14:53Z</dcterms:created>
  <dcterms:modified xsi:type="dcterms:W3CDTF">2021-12-15T17:14:54Z</dcterms:modified>
</cp:coreProperties>
</file>