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14" r:id="rId5"/>
    <p:sldId id="290" r:id="rId6"/>
    <p:sldId id="311" r:id="rId7"/>
    <p:sldId id="294" r:id="rId8"/>
    <p:sldId id="292" r:id="rId9"/>
    <p:sldId id="309" r:id="rId10"/>
    <p:sldId id="312" r:id="rId11"/>
    <p:sldId id="313" r:id="rId12"/>
    <p:sldId id="293" r:id="rId13"/>
    <p:sldId id="300" r:id="rId14"/>
    <p:sldId id="301" r:id="rId15"/>
    <p:sldId id="296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6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6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6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6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1B18C-EE4A-407D-9B80-CF0978AC0E0A}" type="pres">
      <dgm:prSet presAssocID="{A3B82DE0-DCE0-4801-ACDF-2CADAAB944AF}" presName="Name56" presStyleLbl="parChTrans1D2" presStyleIdx="5" presStyleCnt="6"/>
      <dgm:spPr/>
      <dgm:t>
        <a:bodyPr/>
        <a:lstStyle/>
        <a:p>
          <a:endParaRPr lang="en-US"/>
        </a:p>
      </dgm:t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5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5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5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5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0C85C-4D7C-45CA-9CDD-C40A2587101B}">
      <dsp:nvSpPr>
        <dsp:cNvPr id="0" name=""/>
        <dsp:cNvSpPr/>
      </dsp:nvSpPr>
      <dsp:spPr>
        <a:xfrm>
          <a:off x="0" y="42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43505"/>
        <a:ext cx="7382453" cy="726370"/>
      </dsp:txXfrm>
    </dsp:sp>
    <dsp:sp modelId="{4D8385B0-33EA-4B29-AE63-3D8FF37CC08B}">
      <dsp:nvSpPr>
        <dsp:cNvPr id="0" name=""/>
        <dsp:cNvSpPr/>
      </dsp:nvSpPr>
      <dsp:spPr>
        <a:xfrm>
          <a:off x="0" y="9330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972305"/>
        <a:ext cx="7382453" cy="72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599717" y="1845408"/>
          <a:ext cx="3783411" cy="157724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sp:txBody>
      <dsp:txXfrm>
        <a:off x="2676712" y="1922403"/>
        <a:ext cx="3629421" cy="1423253"/>
      </dsp:txXfrm>
    </dsp:sp>
    <dsp:sp modelId="{B3BE0C06-9F3D-437D-82AC-E251C5E12538}">
      <dsp:nvSpPr>
        <dsp:cNvPr id="0" name=""/>
        <dsp:cNvSpPr/>
      </dsp:nvSpPr>
      <dsp:spPr>
        <a:xfrm rot="16200000">
          <a:off x="3964808" y="1318793"/>
          <a:ext cx="10532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502482" y="276060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677" y="301255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087874">
          <a:off x="6106053" y="1572012"/>
          <a:ext cx="128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1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7032038" y="788047"/>
          <a:ext cx="1678937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962" y="812971"/>
        <a:ext cx="1629089" cy="460722"/>
      </dsp:txXfrm>
    </dsp:sp>
    <dsp:sp modelId="{658D2293-E0F2-46A9-A5D9-47BF58C82228}">
      <dsp:nvSpPr>
        <dsp:cNvPr id="0" name=""/>
        <dsp:cNvSpPr/>
      </dsp:nvSpPr>
      <dsp:spPr>
        <a:xfrm rot="1272636">
          <a:off x="6353483" y="3526505"/>
          <a:ext cx="87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2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987373" y="3684833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3385" y="3710845"/>
        <a:ext cx="1744403" cy="480833"/>
      </dsp:txXfrm>
    </dsp:sp>
    <dsp:sp modelId="{E877A9B5-F6EC-492C-83A4-5313BD28D62D}">
      <dsp:nvSpPr>
        <dsp:cNvPr id="0" name=""/>
        <dsp:cNvSpPr/>
      </dsp:nvSpPr>
      <dsp:spPr>
        <a:xfrm rot="5400000">
          <a:off x="3959516" y="3954558"/>
          <a:ext cx="1063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8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3645629" y="4486464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9791" y="4510626"/>
        <a:ext cx="1643262" cy="446627"/>
      </dsp:txXfrm>
    </dsp:sp>
    <dsp:sp modelId="{D85B322F-3E64-4501-B851-DDD6E419F3C3}">
      <dsp:nvSpPr>
        <dsp:cNvPr id="0" name=""/>
        <dsp:cNvSpPr/>
      </dsp:nvSpPr>
      <dsp:spPr>
        <a:xfrm rot="9472224">
          <a:off x="1628718" y="3593193"/>
          <a:ext cx="1008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1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0" y="3783076"/>
          <a:ext cx="1839965" cy="6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13" y="3812689"/>
        <a:ext cx="1780739" cy="547402"/>
      </dsp:txXfrm>
    </dsp:sp>
    <dsp:sp modelId="{2501B18C-EE4A-407D-9B80-CF0978AC0E0A}">
      <dsp:nvSpPr>
        <dsp:cNvPr id="0" name=""/>
        <dsp:cNvSpPr/>
      </dsp:nvSpPr>
      <dsp:spPr>
        <a:xfrm rot="12101632">
          <a:off x="1570038" y="1684167"/>
          <a:ext cx="10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48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E61A-314B-447E-BDD6-68FCA5DDC533}">
      <dsp:nvSpPr>
        <dsp:cNvPr id="0" name=""/>
        <dsp:cNvSpPr/>
      </dsp:nvSpPr>
      <dsp:spPr>
        <a:xfrm>
          <a:off x="0" y="945328"/>
          <a:ext cx="1854421" cy="541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6" y="971764"/>
        <a:ext cx="1801549" cy="488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2/28/2024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4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1229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9149"/>
              </p:ext>
            </p:extLst>
          </p:nvPr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8663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637</TotalTime>
  <Words>538</Words>
  <Application>Microsoft Office PowerPoint</Application>
  <PresentationFormat>Widescreen</PresentationFormat>
  <Paragraphs>120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Rockwell</vt:lpstr>
      <vt:lpstr>Times New Roman</vt:lpstr>
      <vt:lpstr>Office Theme</vt:lpstr>
      <vt:lpstr>Bài 36:  ĐỘNG VẬT</vt:lpstr>
      <vt:lpstr>PowerPoint Presentation</vt:lpstr>
      <vt:lpstr>  I. Đa dạng động vật</vt:lpstr>
      <vt:lpstr>  I. Đa dạng động vật</vt:lpstr>
      <vt:lpstr>  I. Đa dạng động vật</vt:lpstr>
      <vt:lpstr>PowerPoint Presentation</vt:lpstr>
      <vt:lpstr>TỔNG KẾT ĐỘNG VẬT KHÔNG XƯƠNG SỐNG</vt:lpstr>
      <vt:lpstr>TỔNG KẾT ĐỘNG VẬT CÓ XƯƠNG SỐNG</vt:lpstr>
      <vt:lpstr>  II. Các nhóm động vật</vt:lpstr>
      <vt:lpstr>TỔNG KẾT ĐỘNG VẬT KHÔNG XƯƠNG SỐNG</vt:lpstr>
      <vt:lpstr>TỔNG KẾT ĐỘNG VẬT CÓ XƯƠNG SỐNG</vt:lpstr>
      <vt:lpstr>BẢNG THU HOẠCH. CÁC NHÓM ĐỘNG VẬT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Trang Nguyễn</cp:lastModifiedBy>
  <cp:revision>60</cp:revision>
  <dcterms:created xsi:type="dcterms:W3CDTF">2021-04-13T16:26:41Z</dcterms:created>
  <dcterms:modified xsi:type="dcterms:W3CDTF">2024-02-28T11:12:27Z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