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804" r:id="rId2"/>
  </p:sldMasterIdLst>
  <p:notesMasterIdLst>
    <p:notesMasterId r:id="rId20"/>
  </p:notesMasterIdLst>
  <p:sldIdLst>
    <p:sldId id="583" r:id="rId3"/>
    <p:sldId id="291" r:id="rId4"/>
    <p:sldId id="594" r:id="rId5"/>
    <p:sldId id="590" r:id="rId6"/>
    <p:sldId id="585" r:id="rId7"/>
    <p:sldId id="356" r:id="rId8"/>
    <p:sldId id="357" r:id="rId9"/>
    <p:sldId id="258" r:id="rId10"/>
    <p:sldId id="591" r:id="rId11"/>
    <p:sldId id="586" r:id="rId12"/>
    <p:sldId id="349" r:id="rId13"/>
    <p:sldId id="353" r:id="rId14"/>
    <p:sldId id="354" r:id="rId15"/>
    <p:sldId id="352" r:id="rId16"/>
    <p:sldId id="355" r:id="rId17"/>
    <p:sldId id="576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5DB"/>
    <a:srgbClr val="FC7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7" autoAdjust="0"/>
    <p:restoredTop sz="95126" autoAdjust="0"/>
  </p:normalViewPr>
  <p:slideViewPr>
    <p:cSldViewPr snapToGrid="0">
      <p:cViewPr varScale="1">
        <p:scale>
          <a:sx n="65" d="100"/>
          <a:sy n="65" d="100"/>
        </p:scale>
        <p:origin x="6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17A84-79C4-42B6-8A62-84C7B9825782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A7B49-FBDE-4184-BB28-F301FCD6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6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7B49-FBDE-4184-BB28-F301FCD60C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1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1AE3-BB3F-4A49-A872-93B98E441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1BBB0-E45A-4BD8-956B-1F412AAC2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D7D07-4005-4038-AED4-9203C703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0952-13F7-4F68-820A-CC26CAB2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5371-D891-470E-9BE4-AF272CA9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AB785-630F-42F4-ADE4-27B3D3DE089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19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9B71-2056-4541-9C76-B7DF5B7D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BBAD1-D01C-4F2F-AD14-0517DA9F0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E7EDF-0A85-41E7-8749-F99D6B44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0C3DB-420E-4F72-A556-109CA791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E7003-0A8B-43D3-971D-18A1CDF0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922A9-22FA-45C5-BD12-5E0A2B2A1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84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7C06A-71C5-422F-8593-A1F6A6583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27FEE-50C7-4601-AE00-18D8855AA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5BA2A-BCD2-4D7B-9F2F-3972C027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E4CE4-F0B1-4B4A-B218-CCD4B83C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74F53-A70E-43E7-9CEA-5955A2D1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855FE-F9F7-4517-9E88-9A0869E7B5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00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9634E4A-2E1A-45F0-A23D-5239A0A4E90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69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91275-FE67-45E0-8852-4F635A10A0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31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6D7EE-EEF9-4A78-9ACF-FC65E14993F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989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D2E7-D193-4DE3-AC08-38B367AE38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469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2B13-7857-4670-89AA-FF484A242A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31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CE75-80F0-4E45-9785-A401BDEBCD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2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A407-747A-4CC9-A89D-E14C8D3F2E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033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B384CFF-CDF5-4434-896A-39BD5F1F895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37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EAB9-14FD-43FD-9D43-0D8C77B3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3611F-7598-423F-A276-4C7A2E39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FB98-0C08-4140-BDF3-6800FB8D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3A8C4-ED65-4A5F-86F0-E0EA19D1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DFEE6-A437-4031-AE7E-F9F1CDD0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6242F-8C95-4794-841A-0A1E39962D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59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11090EF-CC3F-485B-85BA-F03564ACBE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21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E63-5473-4F34-8EEA-D22B4F3176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071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80CC-F370-4364-B568-4A200DE8D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20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7E76-6B53-4C2D-9691-0A0CEF87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525EA-F178-470A-936E-6D81A74E0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71A0C-F91B-4F38-99CF-A0AB1A56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FAEA-F2CF-4D3F-B79D-C3789C08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3002-C703-4131-9B6A-4A150908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4C5A8-AF3A-4563-888F-C353EA078B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88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C4F5-157D-4B4F-981A-DEF16AA8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9A82-D9FB-4B7D-BA2A-A4D7F756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66899-7501-4048-906E-BB1582230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4C068-332A-4557-BC1E-78D31D08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990DD-9AB8-408E-8B52-984D030F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20B2C-5B06-469E-B3D5-EC3B9398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7F488-B1FF-490D-B408-8BE5FAFABE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73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8B0D-0156-4B06-9BD8-A3D873E0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AA6C3-58C6-41C2-9DC6-8EB192C5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CA104-1EC6-4EAC-8E14-1FA9E4578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94EDF-B7BD-4985-9C68-690539255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93F28-2629-4821-B6AC-4FD725C8A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D3F60-474E-4E1F-8BA2-156CC775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6D08E-4203-4694-BFEA-579ED077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741F8-2E05-44F7-A0B5-E7062075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74D9C-EF77-4C8D-A164-0DA1703687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87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69DC-C7F2-49B1-8139-E030A066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4BA43-A9B8-47C1-99BB-13FA6DDE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B7565-FF25-497E-BA58-F18B82D3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17335-32AF-4843-83B9-9400EB9F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DB3E0-2DAF-44B5-8922-77EA16B80B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12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68652-42E4-4012-9530-3A21EA4E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25FAE-1C4C-4258-93BF-D4EAE4CE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C3540-C3F8-42D9-A3CF-1074A75B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5C36D-AAED-4821-9ECF-7ADFB29ED0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13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96C6-323C-4DFE-8323-7B4F7515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EC935-9088-42E6-9AF3-C198B6106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4CC78-531C-4DB6-96E9-BCAC0A2BF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4180D-E2B1-481F-86F9-125539B2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5FF51-C3B3-43AE-AA46-F86AAF74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D4C1-8F0B-4319-ADAC-E7301707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F7471-5C45-47A2-B835-105757123C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34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39FE-E1B4-4CDD-85DB-6BF13CA4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69DEA-C355-4B9B-AC15-91651184C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BCA45-F6B2-4EC0-9717-446299D2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649C1-977D-4B84-AEB2-CB8C5212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A6728-FA92-45F7-9029-24C8DEDE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E80C5-028E-4564-AB49-ED7D6572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2C99D-E95F-49F5-9E27-26BDB2872D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54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F6A07-03CA-4357-BC5B-BD7C5E2C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81563-A21C-4ABC-A283-5BE4C28A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8395D-402C-45C9-984A-B425A15BD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A1D00-5CF7-43F8-840A-77032A4FE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C3864-E77F-437E-BF8E-AA608B644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5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61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AppData\Local\Temp\FineReader11.00\media\image394.jpeg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phong cảnh rừng cây xanh đẹp ghép bộ 3 tấm Amia 1646">
            <a:extLst>
              <a:ext uri="{FF2B5EF4-FFF2-40B4-BE49-F238E27FC236}">
                <a16:creationId xmlns:a16="http://schemas.microsoft.com/office/drawing/2014/main" id="{0CCF4CB3-907D-4894-B3A0-2FEC3258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" y="751561"/>
            <a:ext cx="12192000" cy="61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00A368-10AF-445F-A386-7B593E043DFA}"/>
              </a:ext>
            </a:extLst>
          </p:cNvPr>
          <p:cNvSpPr txBox="1">
            <a:spLocks noChangeArrowheads="1"/>
          </p:cNvSpPr>
          <p:nvPr/>
        </p:nvSpPr>
        <p:spPr>
          <a:xfrm>
            <a:off x="93436" y="35590"/>
            <a:ext cx="12098564" cy="715971"/>
          </a:xfrm>
          <a:prstGeom prst="rect">
            <a:avLst/>
          </a:prstGeom>
          <a:solidFill>
            <a:srgbClr val="00B0F0"/>
          </a:solidFill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 </a:t>
            </a:r>
            <a:r>
              <a:rPr lang="en-US" altLang="en-US" sz="5800" b="1" dirty="0">
                <a:solidFill>
                  <a:schemeClr val="bg1"/>
                </a:solidFill>
              </a:rPr>
              <a:t>BÀI 34. THỰC VẬT</a:t>
            </a:r>
          </a:p>
        </p:txBody>
      </p:sp>
    </p:spTree>
    <p:extLst>
      <p:ext uri="{BB962C8B-B14F-4D97-AF65-F5344CB8AC3E}">
        <p14:creationId xmlns:p14="http://schemas.microsoft.com/office/powerpoint/2010/main" val="240936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DBDAD7-1A62-44D9-8C16-0A09B508A52E}"/>
              </a:ext>
            </a:extLst>
          </p:cNvPr>
          <p:cNvSpPr/>
          <p:nvPr/>
        </p:nvSpPr>
        <p:spPr>
          <a:xfrm>
            <a:off x="438411" y="83924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7BCCA4-FCB5-456B-A1F3-E3F55D35AED2}"/>
              </a:ext>
            </a:extLst>
          </p:cNvPr>
          <p:cNvSpPr/>
          <p:nvPr/>
        </p:nvSpPr>
        <p:spPr>
          <a:xfrm>
            <a:off x="402921" y="12505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D40A4DB-737F-4506-BBBF-EC917F66263C}"/>
              </a:ext>
            </a:extLst>
          </p:cNvPr>
          <p:cNvSpPr/>
          <p:nvPr/>
        </p:nvSpPr>
        <p:spPr>
          <a:xfrm>
            <a:off x="402921" y="221292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143AFA-ABFE-477F-B2BB-A7B89A5E3743}"/>
              </a:ext>
            </a:extLst>
          </p:cNvPr>
          <p:cNvSpPr/>
          <p:nvPr/>
        </p:nvSpPr>
        <p:spPr>
          <a:xfrm>
            <a:off x="438411" y="17348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8F33AF-F36B-41E1-9825-56ADEB3DD3F5}"/>
              </a:ext>
            </a:extLst>
          </p:cNvPr>
          <p:cNvSpPr/>
          <p:nvPr/>
        </p:nvSpPr>
        <p:spPr>
          <a:xfrm>
            <a:off x="1198323" y="81210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2B3031-6876-4C88-B0A2-612CDAFCE23C}"/>
              </a:ext>
            </a:extLst>
          </p:cNvPr>
          <p:cNvSpPr/>
          <p:nvPr/>
        </p:nvSpPr>
        <p:spPr>
          <a:xfrm>
            <a:off x="1162833" y="122337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5925FC-DB5C-4438-90F3-443A422EDF83}"/>
              </a:ext>
            </a:extLst>
          </p:cNvPr>
          <p:cNvSpPr/>
          <p:nvPr/>
        </p:nvSpPr>
        <p:spPr>
          <a:xfrm>
            <a:off x="1162833" y="2185790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A8DEBE-C44E-4875-B451-5CE7915C3983}"/>
              </a:ext>
            </a:extLst>
          </p:cNvPr>
          <p:cNvSpPr/>
          <p:nvPr/>
        </p:nvSpPr>
        <p:spPr>
          <a:xfrm>
            <a:off x="1198323" y="17077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470149-689F-4544-9AF5-B2A189A7C6F9}"/>
              </a:ext>
            </a:extLst>
          </p:cNvPr>
          <p:cNvSpPr/>
          <p:nvPr/>
        </p:nvSpPr>
        <p:spPr>
          <a:xfrm>
            <a:off x="3146121" y="86638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7C9E23-6096-4CF4-A112-892550B04B16}"/>
              </a:ext>
            </a:extLst>
          </p:cNvPr>
          <p:cNvSpPr/>
          <p:nvPr/>
        </p:nvSpPr>
        <p:spPr>
          <a:xfrm>
            <a:off x="3110631" y="12776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18B4CB-94AF-45B4-9F7A-CF08C830A63F}"/>
              </a:ext>
            </a:extLst>
          </p:cNvPr>
          <p:cNvSpPr/>
          <p:nvPr/>
        </p:nvSpPr>
        <p:spPr>
          <a:xfrm>
            <a:off x="3110631" y="2240068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E22773-078A-4B69-AD6B-7F6C07A3E892}"/>
              </a:ext>
            </a:extLst>
          </p:cNvPr>
          <p:cNvSpPr/>
          <p:nvPr/>
        </p:nvSpPr>
        <p:spPr>
          <a:xfrm>
            <a:off x="3146121" y="176199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A54D04-AD0B-4844-9F16-3DD493E41BD4}"/>
              </a:ext>
            </a:extLst>
          </p:cNvPr>
          <p:cNvSpPr/>
          <p:nvPr/>
        </p:nvSpPr>
        <p:spPr>
          <a:xfrm>
            <a:off x="3906033" y="83924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13FCCD-B052-48B3-98DC-28C5C7D66899}"/>
              </a:ext>
            </a:extLst>
          </p:cNvPr>
          <p:cNvSpPr/>
          <p:nvPr/>
        </p:nvSpPr>
        <p:spPr>
          <a:xfrm>
            <a:off x="3870543" y="12505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495D61-0771-4450-97F1-77A9E3068AB7}"/>
              </a:ext>
            </a:extLst>
          </p:cNvPr>
          <p:cNvSpPr/>
          <p:nvPr/>
        </p:nvSpPr>
        <p:spPr>
          <a:xfrm>
            <a:off x="3870543" y="221292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391B04-0A3C-48FF-8EE4-3C16C542E302}"/>
              </a:ext>
            </a:extLst>
          </p:cNvPr>
          <p:cNvSpPr/>
          <p:nvPr/>
        </p:nvSpPr>
        <p:spPr>
          <a:xfrm>
            <a:off x="3906033" y="17348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6BAC2F-0557-4CD3-857A-134C069B5DF6}"/>
              </a:ext>
            </a:extLst>
          </p:cNvPr>
          <p:cNvSpPr/>
          <p:nvPr/>
        </p:nvSpPr>
        <p:spPr>
          <a:xfrm>
            <a:off x="6129403" y="83924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789B0E-49B9-4FAF-B254-2A14F0899AE0}"/>
              </a:ext>
            </a:extLst>
          </p:cNvPr>
          <p:cNvSpPr/>
          <p:nvPr/>
        </p:nvSpPr>
        <p:spPr>
          <a:xfrm>
            <a:off x="6093913" y="12505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9E2B3C9-1466-404F-97A0-C872BB0A4379}"/>
              </a:ext>
            </a:extLst>
          </p:cNvPr>
          <p:cNvSpPr/>
          <p:nvPr/>
        </p:nvSpPr>
        <p:spPr>
          <a:xfrm>
            <a:off x="6093913" y="221292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EAD66D-385C-498E-8C94-B01941A375EC}"/>
              </a:ext>
            </a:extLst>
          </p:cNvPr>
          <p:cNvSpPr/>
          <p:nvPr/>
        </p:nvSpPr>
        <p:spPr>
          <a:xfrm>
            <a:off x="6020752" y="17348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8E02F1-F412-440E-A8F4-EDCCC60037DD}"/>
              </a:ext>
            </a:extLst>
          </p:cNvPr>
          <p:cNvSpPr/>
          <p:nvPr/>
        </p:nvSpPr>
        <p:spPr>
          <a:xfrm>
            <a:off x="6889315" y="81210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59921F-F094-45D7-BFE8-67C17DA0B891}"/>
              </a:ext>
            </a:extLst>
          </p:cNvPr>
          <p:cNvSpPr/>
          <p:nvPr/>
        </p:nvSpPr>
        <p:spPr>
          <a:xfrm>
            <a:off x="6853825" y="122337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6C08558-FF9B-4538-A1F4-42BC0B795F8F}"/>
              </a:ext>
            </a:extLst>
          </p:cNvPr>
          <p:cNvSpPr/>
          <p:nvPr/>
        </p:nvSpPr>
        <p:spPr>
          <a:xfrm>
            <a:off x="6853825" y="2185790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3A0F60-06A8-4D83-A9E8-54638D36CF11}"/>
              </a:ext>
            </a:extLst>
          </p:cNvPr>
          <p:cNvSpPr/>
          <p:nvPr/>
        </p:nvSpPr>
        <p:spPr>
          <a:xfrm>
            <a:off x="6889315" y="17077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46927C-FE28-4D8B-9E3F-CBF95815489A}"/>
              </a:ext>
            </a:extLst>
          </p:cNvPr>
          <p:cNvSpPr/>
          <p:nvPr/>
        </p:nvSpPr>
        <p:spPr>
          <a:xfrm>
            <a:off x="9450888" y="893521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682EF5-AA77-4297-B155-C3E451C4BD19}"/>
              </a:ext>
            </a:extLst>
          </p:cNvPr>
          <p:cNvSpPr/>
          <p:nvPr/>
        </p:nvSpPr>
        <p:spPr>
          <a:xfrm>
            <a:off x="9415398" y="130479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0ED1A0-CCB5-4C92-A669-A11A3D6D5C36}"/>
              </a:ext>
            </a:extLst>
          </p:cNvPr>
          <p:cNvSpPr/>
          <p:nvPr/>
        </p:nvSpPr>
        <p:spPr>
          <a:xfrm>
            <a:off x="9415398" y="226720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174AD50-C197-426E-A017-A3B0616CE8E6}"/>
              </a:ext>
            </a:extLst>
          </p:cNvPr>
          <p:cNvSpPr/>
          <p:nvPr/>
        </p:nvSpPr>
        <p:spPr>
          <a:xfrm>
            <a:off x="9450888" y="178913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1200D80-C655-43E3-B094-0D2D61507128}"/>
              </a:ext>
            </a:extLst>
          </p:cNvPr>
          <p:cNvSpPr/>
          <p:nvPr/>
        </p:nvSpPr>
        <p:spPr>
          <a:xfrm>
            <a:off x="10210800" y="86638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8D8B3B2-E813-40FA-A6C2-8D70230B54E5}"/>
              </a:ext>
            </a:extLst>
          </p:cNvPr>
          <p:cNvSpPr/>
          <p:nvPr/>
        </p:nvSpPr>
        <p:spPr>
          <a:xfrm>
            <a:off x="10175310" y="12776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ED30462-57FA-484A-AD3A-A141094AF5B0}"/>
              </a:ext>
            </a:extLst>
          </p:cNvPr>
          <p:cNvSpPr/>
          <p:nvPr/>
        </p:nvSpPr>
        <p:spPr>
          <a:xfrm>
            <a:off x="10175310" y="2240068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E45872-F44E-47BE-BC0C-2A8AB17A8209}"/>
              </a:ext>
            </a:extLst>
          </p:cNvPr>
          <p:cNvSpPr/>
          <p:nvPr/>
        </p:nvSpPr>
        <p:spPr>
          <a:xfrm>
            <a:off x="10210800" y="176199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C98F45-4C73-46C7-8150-2D6577894523}"/>
              </a:ext>
            </a:extLst>
          </p:cNvPr>
          <p:cNvSpPr/>
          <p:nvPr/>
        </p:nvSpPr>
        <p:spPr>
          <a:xfrm>
            <a:off x="475990" y="4461351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18E3071-8982-4494-9F1A-B0BC23C8926E}"/>
              </a:ext>
            </a:extLst>
          </p:cNvPr>
          <p:cNvSpPr/>
          <p:nvPr/>
        </p:nvSpPr>
        <p:spPr>
          <a:xfrm>
            <a:off x="440500" y="487262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548EB9-1F89-4088-829E-CD87F49A3857}"/>
              </a:ext>
            </a:extLst>
          </p:cNvPr>
          <p:cNvSpPr/>
          <p:nvPr/>
        </p:nvSpPr>
        <p:spPr>
          <a:xfrm>
            <a:off x="440500" y="583503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80E44DF-CE4A-41EB-A788-F01A67AA5AB3}"/>
              </a:ext>
            </a:extLst>
          </p:cNvPr>
          <p:cNvSpPr/>
          <p:nvPr/>
        </p:nvSpPr>
        <p:spPr>
          <a:xfrm>
            <a:off x="475990" y="535696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208995E-383B-4F23-A1B3-8E2701C62563}"/>
              </a:ext>
            </a:extLst>
          </p:cNvPr>
          <p:cNvSpPr/>
          <p:nvPr/>
        </p:nvSpPr>
        <p:spPr>
          <a:xfrm>
            <a:off x="1235902" y="443421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EC587D0-3077-4C66-A5D9-8D4B98BFC241}"/>
              </a:ext>
            </a:extLst>
          </p:cNvPr>
          <p:cNvSpPr/>
          <p:nvPr/>
        </p:nvSpPr>
        <p:spPr>
          <a:xfrm>
            <a:off x="1200412" y="484548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D9705C9-9C45-4FEF-A9BC-C1EDCD738E1E}"/>
              </a:ext>
            </a:extLst>
          </p:cNvPr>
          <p:cNvSpPr/>
          <p:nvPr/>
        </p:nvSpPr>
        <p:spPr>
          <a:xfrm>
            <a:off x="1200412" y="5807898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424B165-55AA-4E1D-B0CF-738EE0965EF8}"/>
              </a:ext>
            </a:extLst>
          </p:cNvPr>
          <p:cNvSpPr/>
          <p:nvPr/>
        </p:nvSpPr>
        <p:spPr>
          <a:xfrm>
            <a:off x="1235902" y="532982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A8BAFBE-0B17-4047-8356-2F067D99513A}"/>
              </a:ext>
            </a:extLst>
          </p:cNvPr>
          <p:cNvSpPr/>
          <p:nvPr/>
        </p:nvSpPr>
        <p:spPr>
          <a:xfrm>
            <a:off x="3359076" y="4442560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63FD316-721F-4B51-88CD-75A64BE780AC}"/>
              </a:ext>
            </a:extLst>
          </p:cNvPr>
          <p:cNvSpPr/>
          <p:nvPr/>
        </p:nvSpPr>
        <p:spPr>
          <a:xfrm>
            <a:off x="3425875" y="4891414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DD1479-C4DE-4259-9423-4411B47D0F9C}"/>
              </a:ext>
            </a:extLst>
          </p:cNvPr>
          <p:cNvSpPr/>
          <p:nvPr/>
        </p:nvSpPr>
        <p:spPr>
          <a:xfrm>
            <a:off x="3425875" y="5853828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E4DDF02-B8CD-4355-AD87-4CA8D731D30E}"/>
              </a:ext>
            </a:extLst>
          </p:cNvPr>
          <p:cNvSpPr/>
          <p:nvPr/>
        </p:nvSpPr>
        <p:spPr>
          <a:xfrm>
            <a:off x="3461365" y="5375753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60A826F-3FE6-433A-9806-C407D088645A}"/>
              </a:ext>
            </a:extLst>
          </p:cNvPr>
          <p:cNvSpPr/>
          <p:nvPr/>
        </p:nvSpPr>
        <p:spPr>
          <a:xfrm>
            <a:off x="4221277" y="4453003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E8A9FCC-EA88-41ED-9A4C-8498DC59EFF6}"/>
              </a:ext>
            </a:extLst>
          </p:cNvPr>
          <p:cNvSpPr/>
          <p:nvPr/>
        </p:nvSpPr>
        <p:spPr>
          <a:xfrm>
            <a:off x="4185787" y="4864275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5E90ABB-00C5-457C-B058-58343786517C}"/>
              </a:ext>
            </a:extLst>
          </p:cNvPr>
          <p:cNvSpPr/>
          <p:nvPr/>
        </p:nvSpPr>
        <p:spPr>
          <a:xfrm>
            <a:off x="4185787" y="5826689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45308D-EB8E-4A06-B2C2-F6EA0DC8F5BF}"/>
              </a:ext>
            </a:extLst>
          </p:cNvPr>
          <p:cNvSpPr/>
          <p:nvPr/>
        </p:nvSpPr>
        <p:spPr>
          <a:xfrm>
            <a:off x="4221277" y="5348614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09B8BB3-531D-4FC7-903C-4D40B2FAF73B}"/>
              </a:ext>
            </a:extLst>
          </p:cNvPr>
          <p:cNvSpPr/>
          <p:nvPr/>
        </p:nvSpPr>
        <p:spPr>
          <a:xfrm>
            <a:off x="6642973" y="443421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9D67034-1D2A-4D2C-B176-905678955B52}"/>
              </a:ext>
            </a:extLst>
          </p:cNvPr>
          <p:cNvSpPr/>
          <p:nvPr/>
        </p:nvSpPr>
        <p:spPr>
          <a:xfrm>
            <a:off x="6607483" y="484548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18E810C-6395-4B2F-BA81-7035F9DD6DC0}"/>
              </a:ext>
            </a:extLst>
          </p:cNvPr>
          <p:cNvSpPr/>
          <p:nvPr/>
        </p:nvSpPr>
        <p:spPr>
          <a:xfrm>
            <a:off x="6697252" y="578075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B9CFD11-887F-40E0-A8B1-F7F94281DC2A}"/>
              </a:ext>
            </a:extLst>
          </p:cNvPr>
          <p:cNvSpPr/>
          <p:nvPr/>
        </p:nvSpPr>
        <p:spPr>
          <a:xfrm>
            <a:off x="6642973" y="532982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EA3001D-373D-42C2-AA8B-310F12E2929C}"/>
              </a:ext>
            </a:extLst>
          </p:cNvPr>
          <p:cNvSpPr/>
          <p:nvPr/>
        </p:nvSpPr>
        <p:spPr>
          <a:xfrm>
            <a:off x="7402885" y="440707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933271C-DEA1-4050-8D23-DAB3DB507E5D}"/>
              </a:ext>
            </a:extLst>
          </p:cNvPr>
          <p:cNvSpPr/>
          <p:nvPr/>
        </p:nvSpPr>
        <p:spPr>
          <a:xfrm>
            <a:off x="7367395" y="481834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5BCF737-1331-481A-A289-B9828225FA7D}"/>
              </a:ext>
            </a:extLst>
          </p:cNvPr>
          <p:cNvSpPr/>
          <p:nvPr/>
        </p:nvSpPr>
        <p:spPr>
          <a:xfrm>
            <a:off x="7367395" y="578075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12547F-BBF7-4CD1-BF3F-FF7D1E3E3C41}"/>
              </a:ext>
            </a:extLst>
          </p:cNvPr>
          <p:cNvSpPr/>
          <p:nvPr/>
        </p:nvSpPr>
        <p:spPr>
          <a:xfrm>
            <a:off x="7402885" y="530268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36822DF-44FC-4456-877B-85018546C251}"/>
              </a:ext>
            </a:extLst>
          </p:cNvPr>
          <p:cNvSpPr/>
          <p:nvPr/>
        </p:nvSpPr>
        <p:spPr>
          <a:xfrm>
            <a:off x="9751526" y="437993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BDD3564-837C-4535-A31C-4B21698F4605}"/>
              </a:ext>
            </a:extLst>
          </p:cNvPr>
          <p:cNvSpPr/>
          <p:nvPr/>
        </p:nvSpPr>
        <p:spPr>
          <a:xfrm>
            <a:off x="9716036" y="479120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EB6E85E-A8B7-4511-BB08-F86453185B61}"/>
              </a:ext>
            </a:extLst>
          </p:cNvPr>
          <p:cNvSpPr/>
          <p:nvPr/>
        </p:nvSpPr>
        <p:spPr>
          <a:xfrm>
            <a:off x="9716036" y="5753620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B8E9709-4D9D-4FE5-8ACC-EB75DF3E6282}"/>
              </a:ext>
            </a:extLst>
          </p:cNvPr>
          <p:cNvSpPr/>
          <p:nvPr/>
        </p:nvSpPr>
        <p:spPr>
          <a:xfrm>
            <a:off x="9751526" y="527554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5A8FE9F-5AAD-46C7-A81E-7551A00A1086}"/>
              </a:ext>
            </a:extLst>
          </p:cNvPr>
          <p:cNvSpPr/>
          <p:nvPr/>
        </p:nvSpPr>
        <p:spPr>
          <a:xfrm>
            <a:off x="10511438" y="435279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C1F5C49-DA0E-4EAD-A809-C51A496A2338}"/>
              </a:ext>
            </a:extLst>
          </p:cNvPr>
          <p:cNvSpPr/>
          <p:nvPr/>
        </p:nvSpPr>
        <p:spPr>
          <a:xfrm>
            <a:off x="10475948" y="476406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D29B8B5-E63D-41DE-8D89-DDDFEBCDB144}"/>
              </a:ext>
            </a:extLst>
          </p:cNvPr>
          <p:cNvSpPr/>
          <p:nvPr/>
        </p:nvSpPr>
        <p:spPr>
          <a:xfrm>
            <a:off x="10475948" y="5726481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1AD9C55-24A8-44D9-BD5A-829565F2DC61}"/>
              </a:ext>
            </a:extLst>
          </p:cNvPr>
          <p:cNvSpPr/>
          <p:nvPr/>
        </p:nvSpPr>
        <p:spPr>
          <a:xfrm>
            <a:off x="10511438" y="524840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ADE7031-84AD-467D-91EC-CD3623E911F3}"/>
              </a:ext>
            </a:extLst>
          </p:cNvPr>
          <p:cNvSpPr/>
          <p:nvPr/>
        </p:nvSpPr>
        <p:spPr>
          <a:xfrm>
            <a:off x="402921" y="6411237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2B59042-041B-4EA6-8A1B-BEF79B885161}"/>
              </a:ext>
            </a:extLst>
          </p:cNvPr>
          <p:cNvSpPr/>
          <p:nvPr/>
        </p:nvSpPr>
        <p:spPr>
          <a:xfrm>
            <a:off x="3311049" y="6356951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2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B598056-7870-4F0D-BE49-BFE0E427C412}"/>
              </a:ext>
            </a:extLst>
          </p:cNvPr>
          <p:cNvSpPr/>
          <p:nvPr/>
        </p:nvSpPr>
        <p:spPr>
          <a:xfrm>
            <a:off x="6507275" y="6388268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5579940-64D8-4C71-B547-619734B0D2F8}"/>
              </a:ext>
            </a:extLst>
          </p:cNvPr>
          <p:cNvSpPr/>
          <p:nvPr/>
        </p:nvSpPr>
        <p:spPr>
          <a:xfrm>
            <a:off x="9668021" y="6340255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4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BBD4AB1-A2D5-4981-9462-0FCF7B877CC3}"/>
              </a:ext>
            </a:extLst>
          </p:cNvPr>
          <p:cNvSpPr/>
          <p:nvPr/>
        </p:nvSpPr>
        <p:spPr>
          <a:xfrm>
            <a:off x="9402873" y="75150"/>
            <a:ext cx="181002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HẠT KÍN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CDA3908-69D7-41AB-9A54-FC6C83B1CDDB}"/>
              </a:ext>
            </a:extLst>
          </p:cNvPr>
          <p:cNvSpPr/>
          <p:nvPr/>
        </p:nvSpPr>
        <p:spPr>
          <a:xfrm>
            <a:off x="5835046" y="55324"/>
            <a:ext cx="1918565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 HẠT TRẦN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BB71331-E88E-449C-BF09-ABEBCFDEB797}"/>
              </a:ext>
            </a:extLst>
          </p:cNvPr>
          <p:cNvSpPr/>
          <p:nvPr/>
        </p:nvSpPr>
        <p:spPr>
          <a:xfrm>
            <a:off x="3002078" y="167013"/>
            <a:ext cx="181002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DƯƠNG XỈ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F4EB768-E880-4665-8E3F-19C2014DBB3A}"/>
              </a:ext>
            </a:extLst>
          </p:cNvPr>
          <p:cNvSpPr/>
          <p:nvPr/>
        </p:nvSpPr>
        <p:spPr>
          <a:xfrm>
            <a:off x="266185" y="132565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 RÊU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8092386-BDC5-4655-8A37-DDCF77A8374D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7014533" y="2598355"/>
            <a:ext cx="3087722" cy="1781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16153B8-6EE0-4805-9CBE-15CF2E0AC6B5}"/>
              </a:ext>
            </a:extLst>
          </p:cNvPr>
          <p:cNvCxnSpPr>
            <a:cxnSpLocks/>
          </p:cNvCxnSpPr>
          <p:nvPr/>
        </p:nvCxnSpPr>
        <p:spPr>
          <a:xfrm>
            <a:off x="9948589" y="2503114"/>
            <a:ext cx="612940" cy="183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7C9E3B3-EF83-4A5A-B453-117B5292447F}"/>
              </a:ext>
            </a:extLst>
          </p:cNvPr>
          <p:cNvCxnSpPr>
            <a:cxnSpLocks/>
          </p:cNvCxnSpPr>
          <p:nvPr/>
        </p:nvCxnSpPr>
        <p:spPr>
          <a:xfrm>
            <a:off x="4308356" y="2503108"/>
            <a:ext cx="5526950" cy="192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CBE333A-193D-42DB-A61B-786E8313C95D}"/>
              </a:ext>
            </a:extLst>
          </p:cNvPr>
          <p:cNvCxnSpPr>
            <a:cxnSpLocks/>
            <a:endCxn id="66" idx="2"/>
          </p:cNvCxnSpPr>
          <p:nvPr/>
        </p:nvCxnSpPr>
        <p:spPr>
          <a:xfrm>
            <a:off x="1527512" y="2585046"/>
            <a:ext cx="8224014" cy="2014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row: Curved Right 92">
            <a:extLst>
              <a:ext uri="{FF2B5EF4-FFF2-40B4-BE49-F238E27FC236}">
                <a16:creationId xmlns:a16="http://schemas.microsoft.com/office/drawing/2014/main" id="{48000A87-9B5D-4772-AFC4-5D885CBFFD9D}"/>
              </a:ext>
            </a:extLst>
          </p:cNvPr>
          <p:cNvSpPr/>
          <p:nvPr/>
        </p:nvSpPr>
        <p:spPr>
          <a:xfrm>
            <a:off x="0" y="1102290"/>
            <a:ext cx="475990" cy="36179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Arrow: Curved Left 94">
            <a:extLst>
              <a:ext uri="{FF2B5EF4-FFF2-40B4-BE49-F238E27FC236}">
                <a16:creationId xmlns:a16="http://schemas.microsoft.com/office/drawing/2014/main" id="{DE276D2A-E4A1-4CEE-A15C-89DF058452BC}"/>
              </a:ext>
            </a:extLst>
          </p:cNvPr>
          <p:cNvSpPr/>
          <p:nvPr/>
        </p:nvSpPr>
        <p:spPr>
          <a:xfrm flipH="1">
            <a:off x="2364284" y="1453019"/>
            <a:ext cx="1055320" cy="33381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Arrow: Curved Right 95">
            <a:extLst>
              <a:ext uri="{FF2B5EF4-FFF2-40B4-BE49-F238E27FC236}">
                <a16:creationId xmlns:a16="http://schemas.microsoft.com/office/drawing/2014/main" id="{7678DD56-D8AB-4978-818C-F8750BC01F1A}"/>
              </a:ext>
            </a:extLst>
          </p:cNvPr>
          <p:cNvSpPr/>
          <p:nvPr/>
        </p:nvSpPr>
        <p:spPr>
          <a:xfrm>
            <a:off x="5463268" y="1761993"/>
            <a:ext cx="826843" cy="39916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0298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8">
            <a:extLst>
              <a:ext uri="{FF2B5EF4-FFF2-40B4-BE49-F238E27FC236}">
                <a16:creationId xmlns:a16="http://schemas.microsoft.com/office/drawing/2014/main" id="{08B5C2CB-D309-4511-B374-A5CC9F370B94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6392864" y="31480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1">
            <a:extLst>
              <a:ext uri="{FF2B5EF4-FFF2-40B4-BE49-F238E27FC236}">
                <a16:creationId xmlns:a16="http://schemas.microsoft.com/office/drawing/2014/main" id="{DB52331C-C589-4A94-812C-87CFAB14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4" y="641568"/>
            <a:ext cx="1205653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HS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1FB189-DC69-4CCB-B346-FF4FAC328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71046"/>
              </p:ext>
            </p:extLst>
          </p:nvPr>
        </p:nvGraphicFramePr>
        <p:xfrm>
          <a:off x="135468" y="2457451"/>
          <a:ext cx="11921067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2383687">
                  <a:extLst>
                    <a:ext uri="{9D8B030D-6E8A-4147-A177-3AD203B41FA5}">
                      <a16:colId xmlns:a16="http://schemas.microsoft.com/office/drawing/2014/main" val="5801495"/>
                    </a:ext>
                  </a:extLst>
                </a:gridCol>
                <a:gridCol w="2383687">
                  <a:extLst>
                    <a:ext uri="{9D8B030D-6E8A-4147-A177-3AD203B41FA5}">
                      <a16:colId xmlns:a16="http://schemas.microsoft.com/office/drawing/2014/main" val="3982390949"/>
                    </a:ext>
                  </a:extLst>
                </a:gridCol>
                <a:gridCol w="2383687">
                  <a:extLst>
                    <a:ext uri="{9D8B030D-6E8A-4147-A177-3AD203B41FA5}">
                      <a16:colId xmlns:a16="http://schemas.microsoft.com/office/drawing/2014/main" val="454647203"/>
                    </a:ext>
                  </a:extLst>
                </a:gridCol>
                <a:gridCol w="2385003">
                  <a:extLst>
                    <a:ext uri="{9D8B030D-6E8A-4147-A177-3AD203B41FA5}">
                      <a16:colId xmlns:a16="http://schemas.microsoft.com/office/drawing/2014/main" val="1441531782"/>
                    </a:ext>
                  </a:extLst>
                </a:gridCol>
                <a:gridCol w="2385003">
                  <a:extLst>
                    <a:ext uri="{9D8B030D-6E8A-4147-A177-3AD203B41FA5}">
                      <a16:colId xmlns:a16="http://schemas.microsoft.com/office/drawing/2014/main" val="578246731"/>
                    </a:ext>
                  </a:extLst>
                </a:gridCol>
              </a:tblGrid>
              <a:tr h="6346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506281"/>
                  </a:ext>
                </a:extLst>
              </a:tr>
              <a:tr h="7085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040798"/>
                  </a:ext>
                </a:extLst>
              </a:tr>
              <a:tr h="30573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03932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CF1096A-2D5E-4E10-AF3A-9890A0FEF9A0}"/>
              </a:ext>
            </a:extLst>
          </p:cNvPr>
          <p:cNvSpPr/>
          <p:nvPr/>
        </p:nvSpPr>
        <p:spPr>
          <a:xfrm>
            <a:off x="3935874" y="-48995"/>
            <a:ext cx="3366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TRÒ CHƠI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04FA2714-1D26-4520-B246-80C3E8FD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77" y="20069"/>
            <a:ext cx="3464118" cy="309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ED27AD1-59D1-4B65-9F3F-DBE7E85DF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38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1A400-5D04-457E-935D-3968BC06262A}"/>
              </a:ext>
            </a:extLst>
          </p:cNvPr>
          <p:cNvGrpSpPr/>
          <p:nvPr/>
        </p:nvGrpSpPr>
        <p:grpSpPr>
          <a:xfrm>
            <a:off x="0" y="20066"/>
            <a:ext cx="2927658" cy="2982622"/>
            <a:chOff x="7729714" y="3623733"/>
            <a:chExt cx="4462286" cy="329236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BCC8DF6-8C59-4938-AF54-DD9ED4B72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714" y="3623733"/>
              <a:ext cx="4462286" cy="315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59FC73-1575-43A4-A82C-19481BF56CFD}"/>
                </a:ext>
              </a:extLst>
            </p:cNvPr>
            <p:cNvGrpSpPr/>
            <p:nvPr/>
          </p:nvGrpSpPr>
          <p:grpSpPr>
            <a:xfrm>
              <a:off x="10577689" y="5608287"/>
              <a:ext cx="1174044" cy="1307815"/>
              <a:chOff x="10577689" y="5608287"/>
              <a:chExt cx="1174044" cy="130781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D67184-5AB1-4A21-857E-38DEABBAF40F}"/>
                  </a:ext>
                </a:extLst>
              </p:cNvPr>
              <p:cNvSpPr txBox="1"/>
              <p:nvPr/>
            </p:nvSpPr>
            <p:spPr>
              <a:xfrm>
                <a:off x="10577689" y="5608287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Lá</a:t>
                </a:r>
                <a:endParaRPr lang="en-US" sz="2000" b="1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5E7DC2-047A-4A2A-A137-63D215307BED}"/>
                  </a:ext>
                </a:extLst>
              </p:cNvPr>
              <p:cNvSpPr txBox="1"/>
              <p:nvPr/>
            </p:nvSpPr>
            <p:spPr>
              <a:xfrm>
                <a:off x="10577689" y="6079070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Thân</a:t>
                </a:r>
                <a:endParaRPr lang="en-US" sz="20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D068C7-F8B4-4F62-9FF2-D25A0E3FFAE7}"/>
                  </a:ext>
                </a:extLst>
              </p:cNvPr>
              <p:cNvSpPr txBox="1"/>
              <p:nvPr/>
            </p:nvSpPr>
            <p:spPr>
              <a:xfrm>
                <a:off x="10577689" y="6515992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Rễ</a:t>
                </a:r>
                <a:endParaRPr lang="en-US" sz="2000" b="1" dirty="0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7D75F8D-4850-4FE9-82D3-E016A629518E}"/>
              </a:ext>
            </a:extLst>
          </p:cNvPr>
          <p:cNvSpPr/>
          <p:nvPr/>
        </p:nvSpPr>
        <p:spPr>
          <a:xfrm>
            <a:off x="6872814" y="2088973"/>
            <a:ext cx="5450939" cy="12623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mọc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chân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tường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sân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bậc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thềm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trượt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thẩm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54" name="Picture 6" descr="Cách diệt rong rêu trên nền xi măng và hồ xi măng ngoài trời">
            <a:extLst>
              <a:ext uri="{FF2B5EF4-FFF2-40B4-BE49-F238E27FC236}">
                <a16:creationId xmlns:a16="http://schemas.microsoft.com/office/drawing/2014/main" id="{8CEB6FAC-AEFF-4C34-9665-7737D7BF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5568"/>
            <a:ext cx="3588152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ất tẩy sạch rong rêu trên cây trồng- sân gạch- tường nhà đóng rong rêu và  xát khuẩn chuồng trại rất hiệu quả | Shopee Việt Nam">
            <a:extLst>
              <a:ext uri="{FF2B5EF4-FFF2-40B4-BE49-F238E27FC236}">
                <a16:creationId xmlns:a16="http://schemas.microsoft.com/office/drawing/2014/main" id="{4102EB7E-AD7F-448A-80A0-BDB41FBE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31" y="3545568"/>
            <a:ext cx="3836610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ÓA CHẤT DIỆT RÊU, TẢO HỒ BƠI A-TRINE">
            <a:extLst>
              <a:ext uri="{FF2B5EF4-FFF2-40B4-BE49-F238E27FC236}">
                <a16:creationId xmlns:a16="http://schemas.microsoft.com/office/drawing/2014/main" id="{046DFE94-72F0-4171-A061-4B375E1B4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98" y="3646113"/>
            <a:ext cx="3701816" cy="24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4FCF8-0972-4EEE-A231-82389E8E06C3}"/>
              </a:ext>
            </a:extLst>
          </p:cNvPr>
          <p:cNvSpPr txBox="1"/>
          <p:nvPr/>
        </p:nvSpPr>
        <p:spPr>
          <a:xfrm>
            <a:off x="200151" y="6217534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bậc</a:t>
            </a:r>
            <a:r>
              <a:rPr lang="en-US" b="1" dirty="0"/>
              <a:t> </a:t>
            </a:r>
            <a:r>
              <a:rPr lang="en-US" b="1" dirty="0" err="1"/>
              <a:t>thềm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AE8A7D-315C-4B50-84AA-60A2E0B6B3B2}"/>
              </a:ext>
            </a:extLst>
          </p:cNvPr>
          <p:cNvSpPr txBox="1"/>
          <p:nvPr/>
        </p:nvSpPr>
        <p:spPr>
          <a:xfrm>
            <a:off x="8478760" y="6217534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bể</a:t>
            </a:r>
            <a:r>
              <a:rPr lang="en-US" b="1" dirty="0"/>
              <a:t> </a:t>
            </a:r>
            <a:r>
              <a:rPr lang="en-US" b="1" dirty="0" err="1"/>
              <a:t>bơi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4783E8-7F8C-4020-81B9-16440B3AF43E}"/>
              </a:ext>
            </a:extLst>
          </p:cNvPr>
          <p:cNvSpPr txBox="1"/>
          <p:nvPr/>
        </p:nvSpPr>
        <p:spPr>
          <a:xfrm>
            <a:off x="4339455" y="6187398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 </a:t>
            </a:r>
            <a:r>
              <a:rPr lang="en-US" b="1" dirty="0" err="1"/>
              <a:t>tường</a:t>
            </a:r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978E39-E841-4F21-B791-056A4024619B}"/>
              </a:ext>
            </a:extLst>
          </p:cNvPr>
          <p:cNvSpPr/>
          <p:nvPr/>
        </p:nvSpPr>
        <p:spPr>
          <a:xfrm>
            <a:off x="6872814" y="257455"/>
            <a:ext cx="5257800" cy="12623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hạn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chiếu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không</a:t>
            </a:r>
            <a:r>
              <a:rPr lang="en-US" sz="2800" b="1" dirty="0">
                <a:solidFill>
                  <a:srgbClr val="FF0000"/>
                </a:solidFill>
              </a:rPr>
              <a:t>? </a:t>
            </a:r>
            <a:r>
              <a:rPr lang="en-US" sz="2800" b="1" dirty="0" err="1">
                <a:solidFill>
                  <a:srgbClr val="FF0000"/>
                </a:solidFill>
              </a:rPr>
              <a:t>Vì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70814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ây Dương Xỉ -Cây trang trí, cây phong thủy và là cây thuốc dùng ...">
            <a:extLst>
              <a:ext uri="{FF2B5EF4-FFF2-40B4-BE49-F238E27FC236}">
                <a16:creationId xmlns:a16="http://schemas.microsoft.com/office/drawing/2014/main" id="{FB2361B2-497B-4937-BEF0-6B9339CF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7100586" cy="384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DA4612E-1354-4D8A-8C13-B98334DBB3DA}"/>
              </a:ext>
            </a:extLst>
          </p:cNvPr>
          <p:cNvSpPr/>
          <p:nvPr/>
        </p:nvSpPr>
        <p:spPr>
          <a:xfrm>
            <a:off x="1828800" y="4062713"/>
            <a:ext cx="8896350" cy="2187616"/>
          </a:xfrm>
          <a:prstGeom prst="wedgeEllipseCallou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phân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biệt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xỉ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thực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người</a:t>
            </a:r>
            <a:r>
              <a:rPr lang="en-US" sz="3200" dirty="0">
                <a:solidFill>
                  <a:srgbClr val="FF0000"/>
                </a:solidFill>
              </a:rPr>
              <a:t> ta </a:t>
            </a:r>
            <a:r>
              <a:rPr lang="en-US" sz="3200" dirty="0" err="1">
                <a:solidFill>
                  <a:srgbClr val="FF0000"/>
                </a:solidFill>
              </a:rPr>
              <a:t>thường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đựa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đặc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C889F4D3-0FBC-4298-B7D3-85A295159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6091238" cy="394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5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0DA263-65A9-4620-AF2F-CD0278D92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074" y="2200310"/>
            <a:ext cx="3968926" cy="465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91EB16C-09AB-48C5-8600-A919A05C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5833" cy="35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160DA43F-D1CC-4F3E-B7E0-A3BCA086F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34" y="53759"/>
            <a:ext cx="4461437" cy="23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1056628-2CF6-4AF5-91A3-3F132DFF2CFD}"/>
              </a:ext>
            </a:extLst>
          </p:cNvPr>
          <p:cNvSpPr/>
          <p:nvPr/>
        </p:nvSpPr>
        <p:spPr>
          <a:xfrm>
            <a:off x="894508" y="3590374"/>
            <a:ext cx="7820007" cy="3213867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3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1FF3C15-2650-4DF5-A171-6C48FF08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0657D-CF4E-44C3-864F-DAD4D70D987C}"/>
              </a:ext>
            </a:extLst>
          </p:cNvPr>
          <p:cNvSpPr txBox="1"/>
          <p:nvPr/>
        </p:nvSpPr>
        <p:spPr>
          <a:xfrm>
            <a:off x="4062714" y="6470248"/>
            <a:ext cx="432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MỘT SỐ CÂY HẠT KÍN</a:t>
            </a:r>
          </a:p>
        </p:txBody>
      </p:sp>
      <p:pic>
        <p:nvPicPr>
          <p:cNvPr id="20484" name="Picture 4" descr="Cây mít gần trăm tuổi cho trăm quả của đại gia cây cảnh bậc nhất Hà Thành -  VietNamNet">
            <a:extLst>
              <a:ext uri="{FF2B5EF4-FFF2-40B4-BE49-F238E27FC236}">
                <a16:creationId xmlns:a16="http://schemas.microsoft.com/office/drawing/2014/main" id="{CDF02CE7-4577-4D03-8923-2BB10AF4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28932" cy="3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ây Khế | Cây Trồng Ăn Trái Sân Vườn | Dữ Liệu Xanh">
            <a:extLst>
              <a:ext uri="{FF2B5EF4-FFF2-40B4-BE49-F238E27FC236}">
                <a16:creationId xmlns:a16="http://schemas.microsoft.com/office/drawing/2014/main" id="{43FD7C0F-357F-4F48-B1C6-0855AFDF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78" y="3429000"/>
            <a:ext cx="3946968" cy="3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ây Xoài - Công Ty TNHH THÀNH CHÀO">
            <a:extLst>
              <a:ext uri="{FF2B5EF4-FFF2-40B4-BE49-F238E27FC236}">
                <a16:creationId xmlns:a16="http://schemas.microsoft.com/office/drawing/2014/main" id="{801ECF33-404C-4742-916D-2DE57F97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92" y="3428998"/>
            <a:ext cx="3684607" cy="304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930894-A6EB-4B90-80AC-CCD6BFBA4CA9}"/>
              </a:ext>
            </a:extLst>
          </p:cNvPr>
          <p:cNvSpPr/>
          <p:nvPr/>
        </p:nvSpPr>
        <p:spPr>
          <a:xfrm>
            <a:off x="243068" y="115747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CAM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D02043-9A0B-4F4F-84B9-411C4BF5D9EE}"/>
              </a:ext>
            </a:extLst>
          </p:cNvPr>
          <p:cNvSpPr/>
          <p:nvPr/>
        </p:nvSpPr>
        <p:spPr>
          <a:xfrm>
            <a:off x="0" y="5910277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MÍT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7AAC1-E520-4403-B23A-543099D1F1B6}"/>
              </a:ext>
            </a:extLst>
          </p:cNvPr>
          <p:cNvSpPr/>
          <p:nvPr/>
        </p:nvSpPr>
        <p:spPr>
          <a:xfrm>
            <a:off x="8748531" y="75235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KHOAI TÂY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4AF167-1BB0-467C-ADD7-CAB930A434C3}"/>
              </a:ext>
            </a:extLst>
          </p:cNvPr>
          <p:cNvSpPr/>
          <p:nvPr/>
        </p:nvSpPr>
        <p:spPr>
          <a:xfrm>
            <a:off x="4543063" y="752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NGÔ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B5C7F-C985-4FFA-85F2-F69D96A25560}"/>
              </a:ext>
            </a:extLst>
          </p:cNvPr>
          <p:cNvSpPr/>
          <p:nvPr/>
        </p:nvSpPr>
        <p:spPr>
          <a:xfrm>
            <a:off x="4479401" y="59725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KHẾ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0B69C-2C9A-44C8-AF5B-DEC5BC6BFBDD}"/>
              </a:ext>
            </a:extLst>
          </p:cNvPr>
          <p:cNvSpPr/>
          <p:nvPr/>
        </p:nvSpPr>
        <p:spPr>
          <a:xfrm>
            <a:off x="8507392" y="59725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SOÀI</a:t>
            </a:r>
          </a:p>
        </p:txBody>
      </p:sp>
    </p:spTree>
    <p:extLst>
      <p:ext uri="{BB962C8B-B14F-4D97-AF65-F5344CB8AC3E}">
        <p14:creationId xmlns:p14="http://schemas.microsoft.com/office/powerpoint/2010/main" val="164791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CDD73D79-AC3C-481F-83A4-F7A1CACE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79881"/>
            <a:ext cx="10515600" cy="86943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995A7729-8C93-42AF-8000-751459B1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9549"/>
            <a:ext cx="12191999" cy="598856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.Chọn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TV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mạch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Dương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c. Hạt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rễ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</a:t>
            </a:r>
            <a:r>
              <a:rPr lang="en-US" altLang="en-US" sz="3600" dirty="0">
                <a:latin typeface="Times New Roman" panose="02020603050405020304" pitchFamily="18" charset="0"/>
              </a:rPr>
              <a:t>a.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Giúp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giữ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xói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mòn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b.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chế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ngập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lụt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hán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c.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vệ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nguồn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ngầm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d.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hòa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khí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hậu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2800" dirty="0"/>
          </a:p>
          <a:p>
            <a:pPr marL="0" indent="0" algn="just">
              <a:buNone/>
              <a:defRPr/>
            </a:pPr>
            <a:endParaRPr lang="en-US" altLang="en-US" sz="2800" dirty="0"/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239F7BA8-B00A-44A1-951D-2A2FFEADF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477" y="2459557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E1F139-259C-47F0-A116-205F8AC3D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94" y="4039593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thank yo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685800"/>
            <a:ext cx="8575563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D86FE18-50E1-4E20-9949-72DFF55BA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436" y="35591"/>
            <a:ext cx="3225383" cy="64135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 </a:t>
            </a:r>
            <a:r>
              <a:rPr lang="en-US" altLang="en-US" b="1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4100" name="Group 46">
            <a:extLst>
              <a:ext uri="{FF2B5EF4-FFF2-40B4-BE49-F238E27FC236}">
                <a16:creationId xmlns:a16="http://schemas.microsoft.com/office/drawing/2014/main" id="{81018D4B-BBBD-4EAD-96D6-FA092E1B5C28}"/>
              </a:ext>
            </a:extLst>
          </p:cNvPr>
          <p:cNvGrpSpPr>
            <a:grpSpLocks/>
          </p:cNvGrpSpPr>
          <p:nvPr/>
        </p:nvGrpSpPr>
        <p:grpSpPr bwMode="auto">
          <a:xfrm>
            <a:off x="943318" y="1546286"/>
            <a:ext cx="3166855" cy="1153352"/>
            <a:chOff x="1296" y="1824"/>
            <a:chExt cx="2976" cy="432"/>
          </a:xfrm>
        </p:grpSpPr>
        <p:sp>
          <p:nvSpPr>
            <p:cNvPr id="88111" name="AutoShape 47">
              <a:extLst>
                <a:ext uri="{FF2B5EF4-FFF2-40B4-BE49-F238E27FC236}">
                  <a16:creationId xmlns:a16="http://schemas.microsoft.com/office/drawing/2014/main" id="{D7407F0B-45C7-401D-9A50-D55996A3A1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12" name="AutoShape 48">
              <a:extLst>
                <a:ext uri="{FF2B5EF4-FFF2-40B4-BE49-F238E27FC236}">
                  <a16:creationId xmlns:a16="http://schemas.microsoft.com/office/drawing/2014/main" id="{74AE5A65-D48D-4C5B-8C38-E705F47642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113" name="Text Box 49">
              <a:extLst>
                <a:ext uri="{FF2B5EF4-FFF2-40B4-BE49-F238E27FC236}">
                  <a16:creationId xmlns:a16="http://schemas.microsoft.com/office/drawing/2014/main" id="{407F52CD-1C9E-4ECD-A452-EA4AAE564D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934"/>
              <a:ext cx="2513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Xem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video</a:t>
              </a:r>
            </a:p>
          </p:txBody>
        </p:sp>
        <p:sp>
          <p:nvSpPr>
            <p:cNvPr id="4114" name="Text Box 50">
              <a:extLst>
                <a:ext uri="{FF2B5EF4-FFF2-40B4-BE49-F238E27FC236}">
                  <a16:creationId xmlns:a16="http://schemas.microsoft.com/office/drawing/2014/main" id="{4D131BF6-4CCA-44B0-B835-F9E168BC4E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8" y="1886"/>
              <a:ext cx="415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B260A3-DC0C-4A5C-845A-793D517DDCC8}"/>
              </a:ext>
            </a:extLst>
          </p:cNvPr>
          <p:cNvGrpSpPr/>
          <p:nvPr/>
        </p:nvGrpSpPr>
        <p:grpSpPr>
          <a:xfrm>
            <a:off x="6520721" y="1589002"/>
            <a:ext cx="3657600" cy="1153351"/>
            <a:chOff x="6318503" y="824084"/>
            <a:chExt cx="2635080" cy="582612"/>
          </a:xfrm>
        </p:grpSpPr>
        <p:grpSp>
          <p:nvGrpSpPr>
            <p:cNvPr id="4101" name="Group 51">
              <a:extLst>
                <a:ext uri="{FF2B5EF4-FFF2-40B4-BE49-F238E27FC236}">
                  <a16:creationId xmlns:a16="http://schemas.microsoft.com/office/drawing/2014/main" id="{C99CF557-0B3C-4946-BCB8-F5D757D7B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4611" y="824084"/>
              <a:ext cx="2582863" cy="582612"/>
              <a:chOff x="1296" y="1824"/>
              <a:chExt cx="2976" cy="432"/>
            </a:xfrm>
          </p:grpSpPr>
          <p:sp>
            <p:nvSpPr>
              <p:cNvPr id="88116" name="AutoShape 52">
                <a:extLst>
                  <a:ext uri="{FF2B5EF4-FFF2-40B4-BE49-F238E27FC236}">
                    <a16:creationId xmlns:a16="http://schemas.microsoft.com/office/drawing/2014/main" id="{A37D4E2D-2F0E-4CE8-AB12-94398969B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36" y="1899"/>
                <a:ext cx="2736" cy="2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accent1">
                      <a:gamma/>
                      <a:tint val="2117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108" name="AutoShape 53">
                <a:extLst>
                  <a:ext uri="{FF2B5EF4-FFF2-40B4-BE49-F238E27FC236}">
                    <a16:creationId xmlns:a16="http://schemas.microsoft.com/office/drawing/2014/main" id="{0528CE41-0883-4D8A-8E12-F6C5F35F35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1824"/>
                <a:ext cx="432" cy="432"/>
              </a:xfrm>
              <a:prstGeom prst="diamond">
                <a:avLst/>
              </a:prstGeom>
              <a:solidFill>
                <a:schemeClr val="accent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Text Box 54">
                <a:extLst>
                  <a:ext uri="{FF2B5EF4-FFF2-40B4-BE49-F238E27FC236}">
                    <a16:creationId xmlns:a16="http://schemas.microsoft.com/office/drawing/2014/main" id="{46BCF8DD-0EE2-4975-A444-A2FBCBF2032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1934"/>
                <a:ext cx="2160" cy="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Text Box 55">
                <a:extLst>
                  <a:ext uri="{FF2B5EF4-FFF2-40B4-BE49-F238E27FC236}">
                    <a16:creationId xmlns:a16="http://schemas.microsoft.com/office/drawing/2014/main" id="{1F7604BB-1F1D-4C1E-9B99-649DD43578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8" y="1886"/>
                <a:ext cx="39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2457" dir="98432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3600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102" name="Rectangle 1">
              <a:extLst>
                <a:ext uri="{FF2B5EF4-FFF2-40B4-BE49-F238E27FC236}">
                  <a16:creationId xmlns:a16="http://schemas.microsoft.com/office/drawing/2014/main" id="{346C0366-DB5D-4C6F-AB98-E9BDA529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503" y="1014009"/>
              <a:ext cx="2635080" cy="26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Trả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lời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hỏi</a:t>
              </a:r>
              <a:endParaRPr lang="en-US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03" name="Rectangle 3">
            <a:extLst>
              <a:ext uri="{FF2B5EF4-FFF2-40B4-BE49-F238E27FC236}">
                <a16:creationId xmlns:a16="http://schemas.microsoft.com/office/drawing/2014/main" id="{E181C500-7732-45C4-95B6-29D90250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" y="5656652"/>
            <a:ext cx="11209148" cy="66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7755583-00CB-446F-BAA1-AF9AACB1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3675"/>
            <a:ext cx="12098564" cy="14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+ 02 HS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1C4A253-4ACA-4154-B026-993F9DF08B7F}"/>
              </a:ext>
            </a:extLst>
          </p:cNvPr>
          <p:cNvSpPr/>
          <p:nvPr/>
        </p:nvSpPr>
        <p:spPr>
          <a:xfrm>
            <a:off x="4736892" y="1964982"/>
            <a:ext cx="1514006" cy="490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88766D-B59E-460A-96E5-33CEE10E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bài hát vườn cây nhà bé">
            <a:hlinkClick r:id="" action="ppaction://media"/>
            <a:extLst>
              <a:ext uri="{FF2B5EF4-FFF2-40B4-BE49-F238E27FC236}">
                <a16:creationId xmlns:a16="http://schemas.microsoft.com/office/drawing/2014/main" id="{0A20EE0B-817B-4457-ABA7-D3A29B690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525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D86FE18-50E1-4E20-9949-72DFF55BA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436" y="35591"/>
            <a:ext cx="3225383" cy="64135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 </a:t>
            </a:r>
            <a:r>
              <a:rPr lang="en-US" altLang="en-US" b="1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B260A3-DC0C-4A5C-845A-793D517DDCC8}"/>
              </a:ext>
            </a:extLst>
          </p:cNvPr>
          <p:cNvGrpSpPr/>
          <p:nvPr/>
        </p:nvGrpSpPr>
        <p:grpSpPr>
          <a:xfrm>
            <a:off x="3184525" y="1192998"/>
            <a:ext cx="3657600" cy="1153351"/>
            <a:chOff x="6318503" y="824084"/>
            <a:chExt cx="2635080" cy="582612"/>
          </a:xfrm>
        </p:grpSpPr>
        <p:grpSp>
          <p:nvGrpSpPr>
            <p:cNvPr id="4101" name="Group 51">
              <a:extLst>
                <a:ext uri="{FF2B5EF4-FFF2-40B4-BE49-F238E27FC236}">
                  <a16:creationId xmlns:a16="http://schemas.microsoft.com/office/drawing/2014/main" id="{C99CF557-0B3C-4946-BCB8-F5D757D7B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4611" y="824084"/>
              <a:ext cx="2582863" cy="582612"/>
              <a:chOff x="1296" y="1824"/>
              <a:chExt cx="2976" cy="432"/>
            </a:xfrm>
          </p:grpSpPr>
          <p:sp>
            <p:nvSpPr>
              <p:cNvPr id="88116" name="AutoShape 52">
                <a:extLst>
                  <a:ext uri="{FF2B5EF4-FFF2-40B4-BE49-F238E27FC236}">
                    <a16:creationId xmlns:a16="http://schemas.microsoft.com/office/drawing/2014/main" id="{A37D4E2D-2F0E-4CE8-AB12-94398969B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36" y="1899"/>
                <a:ext cx="2736" cy="2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accent1">
                      <a:gamma/>
                      <a:tint val="2117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108" name="AutoShape 53">
                <a:extLst>
                  <a:ext uri="{FF2B5EF4-FFF2-40B4-BE49-F238E27FC236}">
                    <a16:creationId xmlns:a16="http://schemas.microsoft.com/office/drawing/2014/main" id="{0528CE41-0883-4D8A-8E12-F6C5F35F35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1824"/>
                <a:ext cx="432" cy="432"/>
              </a:xfrm>
              <a:prstGeom prst="diamond">
                <a:avLst/>
              </a:prstGeom>
              <a:solidFill>
                <a:schemeClr val="accent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Text Box 54">
                <a:extLst>
                  <a:ext uri="{FF2B5EF4-FFF2-40B4-BE49-F238E27FC236}">
                    <a16:creationId xmlns:a16="http://schemas.microsoft.com/office/drawing/2014/main" id="{46BCF8DD-0EE2-4975-A444-A2FBCBF2032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1934"/>
                <a:ext cx="2160" cy="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Text Box 55">
                <a:extLst>
                  <a:ext uri="{FF2B5EF4-FFF2-40B4-BE49-F238E27FC236}">
                    <a16:creationId xmlns:a16="http://schemas.microsoft.com/office/drawing/2014/main" id="{1F7604BB-1F1D-4C1E-9B99-649DD43578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8" y="1886"/>
                <a:ext cx="39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2457" dir="98432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3600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102" name="Rectangle 1">
              <a:extLst>
                <a:ext uri="{FF2B5EF4-FFF2-40B4-BE49-F238E27FC236}">
                  <a16:creationId xmlns:a16="http://schemas.microsoft.com/office/drawing/2014/main" id="{346C0366-DB5D-4C6F-AB98-E9BDA529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503" y="1014009"/>
              <a:ext cx="2635080" cy="26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Trả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lời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hỏi</a:t>
              </a:r>
              <a:endParaRPr lang="en-US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03" name="Rectangle 3">
            <a:extLst>
              <a:ext uri="{FF2B5EF4-FFF2-40B4-BE49-F238E27FC236}">
                <a16:creationId xmlns:a16="http://schemas.microsoft.com/office/drawing/2014/main" id="{E181C500-7732-45C4-95B6-29D90250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" y="5656652"/>
            <a:ext cx="11209148" cy="66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7755583-00CB-446F-BAA1-AF9AACB1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86101"/>
            <a:ext cx="12098564" cy="199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+ 02 HS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6F3472-5554-49FE-9E43-832C87A40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47746"/>
              </p:ext>
            </p:extLst>
          </p:nvPr>
        </p:nvGraphicFramePr>
        <p:xfrm>
          <a:off x="563980" y="884817"/>
          <a:ext cx="10652167" cy="3028402"/>
        </p:xfrm>
        <a:graphic>
          <a:graphicData uri="http://schemas.openxmlformats.org/drawingml/2006/table">
            <a:tbl>
              <a:tblPr/>
              <a:tblGrid>
                <a:gridCol w="5579300">
                  <a:extLst>
                    <a:ext uri="{9D8B030D-6E8A-4147-A177-3AD203B41FA5}">
                      <a16:colId xmlns:a16="http://schemas.microsoft.com/office/drawing/2014/main" val="1737651781"/>
                    </a:ext>
                  </a:extLst>
                </a:gridCol>
                <a:gridCol w="5072867">
                  <a:extLst>
                    <a:ext uri="{9D8B030D-6E8A-4147-A177-3AD203B41FA5}">
                      <a16:colId xmlns:a16="http://schemas.microsoft.com/office/drawing/2014/main" val="2392181907"/>
                    </a:ext>
                  </a:extLst>
                </a:gridCol>
              </a:tblGrid>
              <a:tr h="604370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Ngành thực vật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Số lượng loài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940373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Hạt kín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10 300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297650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Hạt trần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82927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Dương xỉ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045427"/>
                  </a:ext>
                </a:extLst>
              </a:tr>
              <a:tr h="611507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Rêu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481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093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AEB61F-9EDF-493A-A720-2822D3D58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87771"/>
              </p:ext>
            </p:extLst>
          </p:nvPr>
        </p:nvGraphicFramePr>
        <p:xfrm>
          <a:off x="2280264" y="4046361"/>
          <a:ext cx="8134597" cy="662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4597">
                  <a:extLst>
                    <a:ext uri="{9D8B030D-6E8A-4147-A177-3AD203B41FA5}">
                      <a16:colId xmlns:a16="http://schemas.microsoft.com/office/drawing/2014/main" val="2808530492"/>
                    </a:ext>
                  </a:extLst>
                </a:gridCol>
              </a:tblGrid>
              <a:tr h="256847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endParaRPr lang="en-US" sz="3200" u="none" strike="noStrike" spc="0" dirty="0">
                        <a:effectLst/>
                      </a:endParaRPr>
                    </a:p>
                    <a:p>
                      <a:pPr algn="ctr">
                        <a:lnSpc>
                          <a:spcPts val="1215"/>
                        </a:lnSpc>
                      </a:pPr>
                      <a:endParaRPr lang="en-US" sz="2800" u="none" strike="noStrike" spc="0" dirty="0">
                        <a:effectLst/>
                      </a:endParaRPr>
                    </a:p>
                    <a:p>
                      <a:pPr algn="ctr">
                        <a:lnSpc>
                          <a:spcPts val="1215"/>
                        </a:lnSpc>
                      </a:pPr>
                      <a:r>
                        <a:rPr lang="vi-VN" sz="2800" u="none" strike="noStrike" spc="0" dirty="0">
                          <a:effectLst/>
                        </a:rPr>
                        <a:t>Bảng số lượng các loài thực vật ở Việt Nam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3045272"/>
                  </a:ext>
                </a:extLst>
              </a:tr>
              <a:tr h="204817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7413931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28" y="811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64"/>
            <a:ext cx="4560528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I. ĐA DẠNG THỰC VẬT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8A7D194-7206-4E53-9E0F-320DCDF92502}"/>
              </a:ext>
            </a:extLst>
          </p:cNvPr>
          <p:cNvSpPr/>
          <p:nvPr/>
        </p:nvSpPr>
        <p:spPr>
          <a:xfrm>
            <a:off x="2437558" y="5111249"/>
            <a:ext cx="7820007" cy="1723867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273211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>
            <a:extLst>
              <a:ext uri="{FF2B5EF4-FFF2-40B4-BE49-F238E27FC236}">
                <a16:creationId xmlns:a16="http://schemas.microsoft.com/office/drawing/2014/main" id="{4EFCDC2E-B47D-46E0-9307-952FC142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33" y="79024"/>
            <a:ext cx="3646311" cy="44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8E2B559C-AB9A-41A1-90C6-596317CA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11" y="1"/>
            <a:ext cx="3816689" cy="425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0BB65F6-51CA-4241-83E3-D7097DE0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5" y="167352"/>
            <a:ext cx="3951993" cy="427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0E8C9-A5BA-4F01-9F0C-68A40A897F35}"/>
              </a:ext>
            </a:extLst>
          </p:cNvPr>
          <p:cNvSpPr txBox="1"/>
          <p:nvPr/>
        </p:nvSpPr>
        <p:spPr>
          <a:xfrm>
            <a:off x="91355" y="4443336"/>
            <a:ext cx="4446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Bèo t</a:t>
            </a:r>
            <a:r>
              <a:rPr lang="en-US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(đường kính lá vài milimét</a:t>
            </a:r>
            <a:r>
              <a:rPr lang="en-US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EFC8-3D18-4EB3-B56F-EA94FE9B6EB5}"/>
              </a:ext>
            </a:extLst>
          </p:cNvPr>
          <p:cNvSpPr txBox="1"/>
          <p:nvPr/>
        </p:nvSpPr>
        <p:spPr>
          <a:xfrm>
            <a:off x="8545689" y="4267858"/>
            <a:ext cx="3646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babap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khoảng</a:t>
            </a:r>
            <a:r>
              <a:rPr lang="en-US" sz="2400" dirty="0"/>
              <a:t> </a:t>
            </a:r>
            <a:r>
              <a:rPr lang="en-US" sz="2400" dirty="0" err="1"/>
              <a:t>vài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FEC90-CE21-45F6-B372-C90E5F23A293}"/>
              </a:ext>
            </a:extLst>
          </p:cNvPr>
          <p:cNvSpPr txBox="1"/>
          <p:nvPr/>
        </p:nvSpPr>
        <p:spPr>
          <a:xfrm>
            <a:off x="4757744" y="4146350"/>
            <a:ext cx="3397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nong</a:t>
            </a:r>
            <a:r>
              <a:rPr lang="en-US" sz="2400" dirty="0"/>
              <a:t> </a:t>
            </a:r>
            <a:r>
              <a:rPr lang="en-US" sz="2400" dirty="0" err="1"/>
              <a:t>tằm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 </a:t>
            </a:r>
            <a:r>
              <a:rPr lang="en-US" sz="2400" dirty="0" err="1"/>
              <a:t>mét</a:t>
            </a:r>
            <a:endParaRPr lang="en-US" sz="2400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78EB27B-F25C-4E28-9AF3-A402E429C046}"/>
              </a:ext>
            </a:extLst>
          </p:cNvPr>
          <p:cNvSpPr/>
          <p:nvPr/>
        </p:nvSpPr>
        <p:spPr>
          <a:xfrm>
            <a:off x="2437558" y="5111249"/>
            <a:ext cx="9269760" cy="1723867"/>
          </a:xfrm>
          <a:prstGeom prst="cloud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12483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F0E7CAF-D121-4AED-935E-4DD0A2F8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404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FD48B-5A75-4C72-849B-D80DC4621136}"/>
              </a:ext>
            </a:extLst>
          </p:cNvPr>
          <p:cNvSpPr txBox="1"/>
          <p:nvPr/>
        </p:nvSpPr>
        <p:spPr>
          <a:xfrm>
            <a:off x="174511" y="4117631"/>
            <a:ext cx="336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cọ</a:t>
            </a:r>
            <a:r>
              <a:rPr lang="en-US" sz="2400" b="1" dirty="0"/>
              <a:t> ở </a:t>
            </a:r>
            <a:r>
              <a:rPr lang="en-US" sz="2400" b="1" dirty="0" err="1"/>
              <a:t>vùng</a:t>
            </a:r>
            <a:r>
              <a:rPr lang="en-US" sz="2400" b="1" dirty="0"/>
              <a:t> </a:t>
            </a:r>
            <a:r>
              <a:rPr lang="en-US" sz="2400" b="1" dirty="0" err="1"/>
              <a:t>đồi</a:t>
            </a:r>
            <a:r>
              <a:rPr lang="en-US" sz="2400" b="1" dirty="0"/>
              <a:t> </a:t>
            </a:r>
            <a:r>
              <a:rPr lang="en-US" sz="2400" b="1" dirty="0" err="1"/>
              <a:t>núi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C268F-4AFA-43F2-B76E-1969479425BD}"/>
              </a:ext>
            </a:extLst>
          </p:cNvPr>
          <p:cNvSpPr txBox="1"/>
          <p:nvPr/>
        </p:nvSpPr>
        <p:spPr>
          <a:xfrm>
            <a:off x="3708349" y="4047344"/>
            <a:ext cx="336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xương</a:t>
            </a:r>
            <a:r>
              <a:rPr lang="en-US" sz="2400" b="1" dirty="0"/>
              <a:t> </a:t>
            </a:r>
            <a:r>
              <a:rPr lang="en-US" sz="2400" b="1" dirty="0" err="1"/>
              <a:t>rồng</a:t>
            </a:r>
            <a:r>
              <a:rPr lang="en-US" sz="2400" b="1" dirty="0"/>
              <a:t> </a:t>
            </a:r>
            <a:r>
              <a:rPr lang="en-US" sz="2400" b="1" dirty="0" err="1"/>
              <a:t>sống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sa</a:t>
            </a:r>
            <a:r>
              <a:rPr lang="en-US" sz="2400" b="1" dirty="0"/>
              <a:t> </a:t>
            </a:r>
            <a:r>
              <a:rPr lang="en-US" sz="2400" b="1" dirty="0" err="1"/>
              <a:t>mạc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3F2D3-69D1-4FE4-9436-A8ECE1ED332B}"/>
              </a:ext>
            </a:extLst>
          </p:cNvPr>
          <p:cNvSpPr txBox="1"/>
          <p:nvPr/>
        </p:nvSpPr>
        <p:spPr>
          <a:xfrm>
            <a:off x="8066379" y="4152775"/>
            <a:ext cx="39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đước</a:t>
            </a:r>
            <a:r>
              <a:rPr lang="en-US" sz="2400" b="1" dirty="0"/>
              <a:t> ở </a:t>
            </a:r>
            <a:r>
              <a:rPr lang="en-US" sz="2400" b="1" dirty="0" err="1"/>
              <a:t>vùng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r>
              <a:rPr lang="en-US" sz="2400" b="1" dirty="0"/>
              <a:t> </a:t>
            </a:r>
            <a:r>
              <a:rPr lang="en-US" sz="2400" b="1" dirty="0" err="1"/>
              <a:t>lợ</a:t>
            </a:r>
            <a:endParaRPr lang="en-US" sz="2400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7754BD31-43C7-42E6-9BD5-78183B983D40}"/>
              </a:ext>
            </a:extLst>
          </p:cNvPr>
          <p:cNvSpPr/>
          <p:nvPr/>
        </p:nvSpPr>
        <p:spPr>
          <a:xfrm>
            <a:off x="2437558" y="5111249"/>
            <a:ext cx="9269760" cy="1723867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392888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819088-EB9D-4841-8BBA-2DF803084E4F}"/>
              </a:ext>
            </a:extLst>
          </p:cNvPr>
          <p:cNvGrpSpPr/>
          <p:nvPr/>
        </p:nvGrpSpPr>
        <p:grpSpPr>
          <a:xfrm>
            <a:off x="310244" y="149902"/>
            <a:ext cx="11746290" cy="6250903"/>
            <a:chOff x="310243" y="38088"/>
            <a:chExt cx="11881757" cy="63627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77598DD-7EBA-4BFC-B0D9-F9021C467C8B}"/>
                </a:ext>
              </a:extLst>
            </p:cNvPr>
            <p:cNvSpPr/>
            <p:nvPr/>
          </p:nvSpPr>
          <p:spPr>
            <a:xfrm>
              <a:off x="4800596" y="38088"/>
              <a:ext cx="2139043" cy="8817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GIỚI THỰC VẬT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8F1E4C-5544-40A2-A1BC-4C6ECA22F9C7}"/>
                </a:ext>
              </a:extLst>
            </p:cNvPr>
            <p:cNvGrpSpPr/>
            <p:nvPr/>
          </p:nvGrpSpPr>
          <p:grpSpPr>
            <a:xfrm>
              <a:off x="310243" y="919831"/>
              <a:ext cx="11881757" cy="5480975"/>
              <a:chOff x="310243" y="919831"/>
              <a:chExt cx="11881757" cy="54809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21B360-BFC8-47BA-8122-CB67E75AB0EC}"/>
                  </a:ext>
                </a:extLst>
              </p:cNvPr>
              <p:cNvSpPr/>
              <p:nvPr/>
            </p:nvSpPr>
            <p:spPr>
              <a:xfrm>
                <a:off x="310243" y="1926770"/>
                <a:ext cx="2873829" cy="76744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KHÔNG CÓ MẠCH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1B7E967-0F7D-44E8-994D-391CA85B3EA9}"/>
                  </a:ext>
                </a:extLst>
              </p:cNvPr>
              <p:cNvSpPr/>
              <p:nvPr/>
            </p:nvSpPr>
            <p:spPr>
              <a:xfrm>
                <a:off x="3652156" y="5611597"/>
                <a:ext cx="28738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NGÀNH DƯƠNG XỈ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CA45D4-FA27-4D4E-9B70-95508F0B5C0B}"/>
                  </a:ext>
                </a:extLst>
              </p:cNvPr>
              <p:cNvSpPr/>
              <p:nvPr/>
            </p:nvSpPr>
            <p:spPr>
              <a:xfrm>
                <a:off x="7081157" y="1926770"/>
                <a:ext cx="2873829" cy="76744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CÓ MẠCH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F98B3D5-0E64-449A-999B-BFB2AC729FF1}"/>
                  </a:ext>
                </a:extLst>
              </p:cNvPr>
              <p:cNvSpPr/>
              <p:nvPr/>
            </p:nvSpPr>
            <p:spPr>
              <a:xfrm>
                <a:off x="5127170" y="3894365"/>
                <a:ext cx="2873829" cy="7674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KHÔNG CÓ HẠT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6DAD0D7-D810-45A0-9831-1B95BE1DB1FA}"/>
                  </a:ext>
                </a:extLst>
              </p:cNvPr>
              <p:cNvSpPr/>
              <p:nvPr/>
            </p:nvSpPr>
            <p:spPr>
              <a:xfrm>
                <a:off x="9786257" y="3935187"/>
                <a:ext cx="2405742" cy="7674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CÓ HẠT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D3FDF8-2C37-47F5-9822-05DD0B962B91}"/>
                  </a:ext>
                </a:extLst>
              </p:cNvPr>
              <p:cNvSpPr/>
              <p:nvPr/>
            </p:nvSpPr>
            <p:spPr>
              <a:xfrm>
                <a:off x="310244" y="5611597"/>
                <a:ext cx="28738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RÊU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9D4B96-494A-4648-AEE6-616D0CFAE911}"/>
                  </a:ext>
                </a:extLst>
              </p:cNvPr>
              <p:cNvSpPr/>
              <p:nvPr/>
            </p:nvSpPr>
            <p:spPr>
              <a:xfrm>
                <a:off x="6994068" y="5633361"/>
                <a:ext cx="22642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HẠT TRẦN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83D2B0-C2C2-4B7C-9018-4D9BF22C140F}"/>
                  </a:ext>
                </a:extLst>
              </p:cNvPr>
              <p:cNvSpPr/>
              <p:nvPr/>
            </p:nvSpPr>
            <p:spPr>
              <a:xfrm>
                <a:off x="9786257" y="5633363"/>
                <a:ext cx="2405743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HẠT KÍN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FCEE378-BE6C-44DC-86B8-D4E387572D4A}"/>
                  </a:ext>
                </a:extLst>
              </p:cNvPr>
              <p:cNvCxnSpPr>
                <a:cxnSpLocks/>
                <a:stCxn id="2" idx="2"/>
                <a:endCxn id="4" idx="0"/>
              </p:cNvCxnSpPr>
              <p:nvPr/>
            </p:nvCxnSpPr>
            <p:spPr>
              <a:xfrm flipH="1">
                <a:off x="1747158" y="919831"/>
                <a:ext cx="4122960" cy="10069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5B1E744-7B7E-491C-8B48-12C5145CC0FF}"/>
                  </a:ext>
                </a:extLst>
              </p:cNvPr>
              <p:cNvCxnSpPr>
                <a:stCxn id="2" idx="2"/>
              </p:cNvCxnSpPr>
              <p:nvPr/>
            </p:nvCxnSpPr>
            <p:spPr>
              <a:xfrm>
                <a:off x="5870118" y="919831"/>
                <a:ext cx="2979968" cy="983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3732592-81B7-4978-A5F3-411163FDFF2C}"/>
                  </a:ext>
                </a:extLst>
              </p:cNvPr>
              <p:cNvCxnSpPr>
                <a:stCxn id="6" idx="2"/>
              </p:cNvCxnSpPr>
              <p:nvPr/>
            </p:nvCxnSpPr>
            <p:spPr>
              <a:xfrm flipH="1">
                <a:off x="6368143" y="2694213"/>
                <a:ext cx="2149929" cy="12001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D5E2376-8DC4-497E-907F-8ADE705158D8}"/>
                  </a:ext>
                </a:extLst>
              </p:cNvPr>
              <p:cNvCxnSpPr>
                <a:stCxn id="6" idx="2"/>
                <a:endCxn id="8" idx="0"/>
              </p:cNvCxnSpPr>
              <p:nvPr/>
            </p:nvCxnSpPr>
            <p:spPr>
              <a:xfrm>
                <a:off x="8518072" y="2694213"/>
                <a:ext cx="2471056" cy="12409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5D435A5-9214-4116-9D5B-3601E5559F10}"/>
                  </a:ext>
                </a:extLst>
              </p:cNvPr>
              <p:cNvCxnSpPr>
                <a:stCxn id="7" idx="2"/>
                <a:endCxn id="5" idx="0"/>
              </p:cNvCxnSpPr>
              <p:nvPr/>
            </p:nvCxnSpPr>
            <p:spPr>
              <a:xfrm flipH="1">
                <a:off x="5089071" y="4661808"/>
                <a:ext cx="1475014" cy="9497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4A8E0AD-4CF6-4061-92B6-169AD40A319A}"/>
                  </a:ext>
                </a:extLst>
              </p:cNvPr>
              <p:cNvCxnSpPr>
                <a:stCxn id="7" idx="2"/>
              </p:cNvCxnSpPr>
              <p:nvPr/>
            </p:nvCxnSpPr>
            <p:spPr>
              <a:xfrm>
                <a:off x="6564085" y="4661808"/>
                <a:ext cx="1436914" cy="9715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A6EDE98-2282-4137-B3C9-38D07D11A00D}"/>
                  </a:ext>
                </a:extLst>
              </p:cNvPr>
              <p:cNvCxnSpPr>
                <a:stCxn id="8" idx="2"/>
                <a:endCxn id="11" idx="0"/>
              </p:cNvCxnSpPr>
              <p:nvPr/>
            </p:nvCxnSpPr>
            <p:spPr>
              <a:xfrm>
                <a:off x="10989128" y="4702630"/>
                <a:ext cx="1" cy="9307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DE0D0C9-5403-485B-90A1-3A0055B25A09}"/>
                  </a:ext>
                </a:extLst>
              </p:cNvPr>
              <p:cNvCxnSpPr>
                <a:stCxn id="4" idx="2"/>
                <a:endCxn id="9" idx="0"/>
              </p:cNvCxnSpPr>
              <p:nvPr/>
            </p:nvCxnSpPr>
            <p:spPr>
              <a:xfrm>
                <a:off x="1747158" y="2694213"/>
                <a:ext cx="1" cy="29173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65059803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209591-C16D-499D-97A6-944A3DD94C02}"/>
              </a:ext>
            </a:extLst>
          </p:cNvPr>
          <p:cNvSpPr txBox="1"/>
          <p:nvPr/>
        </p:nvSpPr>
        <p:spPr>
          <a:xfrm>
            <a:off x="152400" y="-52752"/>
            <a:ext cx="117912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34. 3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 34.7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tin SGK/117,118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PHT 1 (2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6D653B-A999-4611-B14E-B07F962A92CC}"/>
              </a:ext>
            </a:extLst>
          </p:cNvPr>
          <p:cNvSpPr/>
          <p:nvPr/>
        </p:nvSpPr>
        <p:spPr>
          <a:xfrm>
            <a:off x="1996633" y="986631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AC949-5CB8-4EEA-BC15-ED9A025ACBAA}"/>
              </a:ext>
            </a:extLst>
          </p:cNvPr>
          <p:cNvSpPr/>
          <p:nvPr/>
        </p:nvSpPr>
        <p:spPr>
          <a:xfrm>
            <a:off x="8626283" y="954815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2E23E-FB2E-466B-914B-E9F57BCDB149}"/>
              </a:ext>
            </a:extLst>
          </p:cNvPr>
          <p:cNvSpPr/>
          <p:nvPr/>
        </p:nvSpPr>
        <p:spPr>
          <a:xfrm>
            <a:off x="1996633" y="3953018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726AE-EE68-48BA-8114-94A8487395D5}"/>
              </a:ext>
            </a:extLst>
          </p:cNvPr>
          <p:cNvSpPr/>
          <p:nvPr/>
        </p:nvSpPr>
        <p:spPr>
          <a:xfrm>
            <a:off x="8626283" y="3916321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9F5085-272D-42DE-9672-ACF3E85FB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000155"/>
              </p:ext>
            </p:extLst>
          </p:nvPr>
        </p:nvGraphicFramePr>
        <p:xfrm>
          <a:off x="241427" y="1306777"/>
          <a:ext cx="5677096" cy="2834640"/>
        </p:xfrm>
        <a:graphic>
          <a:graphicData uri="http://schemas.openxmlformats.org/drawingml/2006/table">
            <a:tbl>
              <a:tblPr firstRow="1" firstCol="1" bandRow="1"/>
              <a:tblGrid>
                <a:gridCol w="3191321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485775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76E3E89-F884-4B94-A7FE-B4EBEC6A8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90511"/>
              </p:ext>
            </p:extLst>
          </p:nvPr>
        </p:nvGraphicFramePr>
        <p:xfrm>
          <a:off x="6096000" y="1279137"/>
          <a:ext cx="5986072" cy="2834640"/>
        </p:xfrm>
        <a:graphic>
          <a:graphicData uri="http://schemas.openxmlformats.org/drawingml/2006/table">
            <a:tbl>
              <a:tblPr firstRow="1" firstCol="1" bandRow="1"/>
              <a:tblGrid>
                <a:gridCol w="3365009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621063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xỉ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82978EB-0AD9-4E79-A056-5E7C38114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626909"/>
              </p:ext>
            </p:extLst>
          </p:nvPr>
        </p:nvGraphicFramePr>
        <p:xfrm>
          <a:off x="6129188" y="4236637"/>
          <a:ext cx="5952884" cy="2834640"/>
        </p:xfrm>
        <a:graphic>
          <a:graphicData uri="http://schemas.openxmlformats.org/drawingml/2006/table">
            <a:tbl>
              <a:tblPr firstRow="1" firstCol="1" bandRow="1"/>
              <a:tblGrid>
                <a:gridCol w="3346352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606532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6E3052B-A150-41F2-804A-68ECB0AB9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805610"/>
              </p:ext>
            </p:extLst>
          </p:nvPr>
        </p:nvGraphicFramePr>
        <p:xfrm>
          <a:off x="274316" y="4253959"/>
          <a:ext cx="5677096" cy="2834640"/>
        </p:xfrm>
        <a:graphic>
          <a:graphicData uri="http://schemas.openxmlformats.org/drawingml/2006/table">
            <a:tbl>
              <a:tblPr firstRow="1" firstCol="1" bandRow="1"/>
              <a:tblGrid>
                <a:gridCol w="3191321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485775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7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733</Words>
  <Application>Microsoft Office PowerPoint</Application>
  <PresentationFormat>Widescreen</PresentationFormat>
  <Paragraphs>225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Roboto Black</vt:lpstr>
      <vt:lpstr>Times New Roman</vt:lpstr>
      <vt:lpstr>Verdana</vt:lpstr>
      <vt:lpstr>VNI-Times</vt:lpstr>
      <vt:lpstr>Wingdings</vt:lpstr>
      <vt:lpstr>Office Theme</vt:lpstr>
      <vt:lpstr>Metropolitan</vt:lpstr>
      <vt:lpstr>PowerPoint Presentation</vt:lpstr>
      <vt:lpstr> KHỞI ĐỘNG</vt:lpstr>
      <vt:lpstr>PowerPoint Presentation</vt:lpstr>
      <vt:lpstr>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Nguyễn</cp:lastModifiedBy>
  <cp:revision>81</cp:revision>
  <dcterms:created xsi:type="dcterms:W3CDTF">2021-04-09T09:25:24Z</dcterms:created>
  <dcterms:modified xsi:type="dcterms:W3CDTF">2024-02-28T11:09:31Z</dcterms:modified>
</cp:coreProperties>
</file>